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5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6" r:id="rId6"/>
    <p:sldId id="263" r:id="rId7"/>
    <p:sldId id="268" r:id="rId8"/>
    <p:sldId id="264" r:id="rId9"/>
    <p:sldId id="283" r:id="rId10"/>
    <p:sldId id="269" r:id="rId11"/>
    <p:sldId id="266" r:id="rId12"/>
    <p:sldId id="260" r:id="rId13"/>
    <p:sldId id="265" r:id="rId14"/>
    <p:sldId id="261" r:id="rId15"/>
    <p:sldId id="284" r:id="rId16"/>
    <p:sldId id="262" r:id="rId17"/>
    <p:sldId id="273" r:id="rId18"/>
    <p:sldId id="271" r:id="rId19"/>
    <p:sldId id="274" r:id="rId20"/>
    <p:sldId id="267" r:id="rId21"/>
    <p:sldId id="285" r:id="rId22"/>
    <p:sldId id="277" r:id="rId23"/>
    <p:sldId id="275" r:id="rId24"/>
    <p:sldId id="270" r:id="rId25"/>
    <p:sldId id="272" r:id="rId26"/>
    <p:sldId id="278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2F40"/>
    <a:srgbClr val="E6505E"/>
    <a:srgbClr val="745300"/>
    <a:srgbClr val="8E6500"/>
    <a:srgbClr val="A27400"/>
    <a:srgbClr val="DE9F00"/>
    <a:srgbClr val="A60E15"/>
    <a:srgbClr val="EC1C24"/>
    <a:srgbClr val="FFDB81"/>
    <a:srgbClr val="FFC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56" y="84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55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8444C-B690-4757-B9B6-D808641D2207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EFE40-587B-47A1-94AF-6A4DDFAE9E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31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611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83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451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848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327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149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300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201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26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568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815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703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743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209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379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953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702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4131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174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065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771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3436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096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06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6562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9175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EFE40-587B-47A1-94AF-6A4DDFAE9ED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042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rcRect l="678" t="6555" r="6399" b="521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17" y="5643826"/>
            <a:ext cx="1253243" cy="1075946"/>
          </a:xfrm>
          <a:custGeom>
            <a:avLst/>
            <a:gdLst>
              <a:gd name="connsiteX0" fmla="*/ 0 w 1253243"/>
              <a:gd name="connsiteY0" fmla="*/ 0 h 1075946"/>
              <a:gd name="connsiteX1" fmla="*/ 1253243 w 1253243"/>
              <a:gd name="connsiteY1" fmla="*/ 0 h 1075946"/>
              <a:gd name="connsiteX2" fmla="*/ 1253243 w 1253243"/>
              <a:gd name="connsiteY2" fmla="*/ 1075946 h 1075946"/>
              <a:gd name="connsiteX3" fmla="*/ 0 w 1253243"/>
              <a:gd name="connsiteY3" fmla="*/ 1075946 h 1075946"/>
              <a:gd name="connsiteX4" fmla="*/ 0 w 1253243"/>
              <a:gd name="connsiteY4" fmla="*/ 0 h 10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3243" h="1075946">
                <a:moveTo>
                  <a:pt x="0" y="0"/>
                </a:moveTo>
                <a:lnTo>
                  <a:pt x="1253243" y="0"/>
                </a:lnTo>
                <a:lnTo>
                  <a:pt x="1253243" y="1075946"/>
                </a:lnTo>
                <a:lnTo>
                  <a:pt x="0" y="107594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73163" y="5643826"/>
            <a:ext cx="1253243" cy="1075946"/>
          </a:xfrm>
          <a:custGeom>
            <a:avLst/>
            <a:gdLst>
              <a:gd name="connsiteX0" fmla="*/ 0 w 1253243"/>
              <a:gd name="connsiteY0" fmla="*/ 0 h 1075946"/>
              <a:gd name="connsiteX1" fmla="*/ 1253243 w 1253243"/>
              <a:gd name="connsiteY1" fmla="*/ 0 h 1075946"/>
              <a:gd name="connsiteX2" fmla="*/ 1253243 w 1253243"/>
              <a:gd name="connsiteY2" fmla="*/ 1075946 h 1075946"/>
              <a:gd name="connsiteX3" fmla="*/ 0 w 1253243"/>
              <a:gd name="connsiteY3" fmla="*/ 1075946 h 1075946"/>
              <a:gd name="connsiteX4" fmla="*/ 0 w 1253243"/>
              <a:gd name="connsiteY4" fmla="*/ 0 h 10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3243" h="1075946">
                <a:moveTo>
                  <a:pt x="0" y="0"/>
                </a:moveTo>
                <a:lnTo>
                  <a:pt x="1253243" y="0"/>
                </a:lnTo>
                <a:lnTo>
                  <a:pt x="1253243" y="1075946"/>
                </a:lnTo>
                <a:lnTo>
                  <a:pt x="0" y="107594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0" name="文本框 19"/>
          <p:cNvSpPr txBox="1"/>
          <p:nvPr/>
        </p:nvSpPr>
        <p:spPr>
          <a:xfrm>
            <a:off x="1993900" y="4489660"/>
            <a:ext cx="820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i="1" dirty="0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Elephant" panose="02020904090505020303" pitchFamily="18" charset="0"/>
                <a:ea typeface="微软雅黑" panose="020B0503020204020204" pitchFamily="34" charset="-122"/>
              </a:rPr>
              <a:t>期中表彰大会</a:t>
            </a:r>
            <a:r>
              <a:rPr lang="en-US" altLang="zh-CN" sz="3200" i="1" dirty="0" err="1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Elephant" panose="02020904090505020303" pitchFamily="18" charset="0"/>
                <a:ea typeface="微软雅黑" panose="020B0503020204020204" pitchFamily="34" charset="-122"/>
              </a:rPr>
              <a:t>ppt</a:t>
            </a:r>
            <a:r>
              <a:rPr lang="zh-CN" altLang="en-US" sz="3200" i="1" dirty="0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Elephant" panose="02020904090505020303" pitchFamily="18" charset="0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6004641" y="5435600"/>
            <a:ext cx="0" cy="733161"/>
          </a:xfrm>
          <a:prstGeom prst="line">
            <a:avLst/>
          </a:prstGeom>
          <a:ln>
            <a:solidFill>
              <a:srgbClr val="FCCE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218241" y="5689958"/>
            <a:ext cx="41400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900" dirty="0">
                <a:solidFill>
                  <a:srgbClr val="FDD45F"/>
                </a:solidFill>
              </a:rPr>
              <a:t>2016</a:t>
            </a:r>
            <a:r>
              <a:rPr lang="zh-CN" altLang="en-US" sz="900" dirty="0">
                <a:solidFill>
                  <a:srgbClr val="FDD45F"/>
                </a:solidFill>
              </a:rPr>
              <a:t>是过去，</a:t>
            </a:r>
            <a:r>
              <a:rPr lang="en-US" altLang="zh-CN" sz="900" dirty="0">
                <a:solidFill>
                  <a:srgbClr val="FDD45F"/>
                </a:solidFill>
              </a:rPr>
              <a:t>2017</a:t>
            </a:r>
            <a:r>
              <a:rPr lang="zh-CN" altLang="en-US" sz="900" dirty="0">
                <a:solidFill>
                  <a:srgbClr val="FDD45F"/>
                </a:solidFill>
              </a:rPr>
              <a:t>是现在，是一个值得期待的历史转折，不管怎样，我们都要努力去迎接新的机遇和挑战。去珍惜宝贵的生命和情谊，去感谢所有的关爱和支持，去付出自己的真诚和努力，去成就已有的事业和学识。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18241" y="5333218"/>
            <a:ext cx="4140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新年吉祥    万事如意    鸡年吉祥  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2820001" y="5276673"/>
            <a:ext cx="2939402" cy="967402"/>
            <a:chOff x="2933754" y="5092437"/>
            <a:chExt cx="2939402" cy="967402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3754" y="5187928"/>
              <a:ext cx="643147" cy="614101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3557731" y="5092437"/>
              <a:ext cx="23154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gradFill>
                    <a:gsLst>
                      <a:gs pos="51000">
                        <a:srgbClr val="F6E0AE"/>
                      </a:gs>
                      <a:gs pos="0">
                        <a:srgbClr val="F9C960"/>
                      </a:gs>
                      <a:gs pos="100000">
                        <a:srgbClr val="FFD24F"/>
                      </a:gs>
                    </a:gsLst>
                    <a:lin ang="0" scaled="1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财源广进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33754" y="5721285"/>
              <a:ext cx="29345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b="1" dirty="0">
                  <a:gradFill>
                    <a:gsLst>
                      <a:gs pos="51000">
                        <a:srgbClr val="F6E0AE"/>
                      </a:gs>
                      <a:gs pos="0">
                        <a:srgbClr val="F9C960"/>
                      </a:gs>
                      <a:gs pos="100000">
                        <a:srgbClr val="FFD24F"/>
                      </a:gs>
                    </a:gsLst>
                    <a:lin ang="0" scaled="1"/>
                  </a:gradFill>
                  <a:latin typeface="宋体" panose="02010600030101010101" pitchFamily="2" charset="-122"/>
                  <a:ea typeface="宋体" panose="02010600030101010101" pitchFamily="2" charset="-122"/>
                </a:rPr>
                <a:t>Happy New Year</a:t>
              </a:r>
              <a:endParaRPr lang="zh-CN" altLang="en-US" sz="1600" b="1" dirty="0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/>
          <a:srcRect l="11111" t="13649" r="9777" b="20812"/>
          <a:stretch>
            <a:fillRect/>
          </a:stretch>
        </p:blipFill>
        <p:spPr>
          <a:xfrm>
            <a:off x="4129521" y="1015520"/>
            <a:ext cx="4057651" cy="1980607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4140222" y="-3386177"/>
            <a:ext cx="3910827" cy="1853723"/>
            <a:chOff x="1205520" y="-1530101"/>
            <a:chExt cx="4392388" cy="2081982"/>
          </a:xfrm>
        </p:grpSpPr>
        <p:sp>
          <p:nvSpPr>
            <p:cNvPr id="44" name="文本框 43"/>
            <p:cNvSpPr txBox="1"/>
            <p:nvPr/>
          </p:nvSpPr>
          <p:spPr>
            <a:xfrm>
              <a:off x="1205520" y="-1530101"/>
              <a:ext cx="1385754" cy="1438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rgbClr val="FFDB81"/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新</a:t>
              </a:r>
              <a:endParaRPr lang="zh-CN" altLang="en-US" sz="13800" dirty="0">
                <a:solidFill>
                  <a:srgbClr val="FFDB8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77273" y="-1160171"/>
              <a:ext cx="1385754" cy="1712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dirty="0">
                  <a:solidFill>
                    <a:srgbClr val="FFDB81"/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年</a:t>
              </a:r>
              <a:endParaRPr lang="zh-CN" altLang="en-US" sz="16600" dirty="0">
                <a:solidFill>
                  <a:srgbClr val="FFDB8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704428" y="-1402948"/>
              <a:ext cx="1385754" cy="1438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rgbClr val="FFDB81"/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新</a:t>
              </a:r>
              <a:endParaRPr lang="zh-CN" altLang="en-US" sz="13800" dirty="0">
                <a:solidFill>
                  <a:srgbClr val="FFDB8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510460" y="-965599"/>
              <a:ext cx="1385754" cy="1438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rgbClr val="FFDB81"/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气</a:t>
              </a:r>
              <a:endParaRPr lang="zh-CN" altLang="en-US" sz="13800" dirty="0">
                <a:solidFill>
                  <a:srgbClr val="FFDB8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404714" y="-1125813"/>
              <a:ext cx="1193194" cy="121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dirty="0">
                  <a:solidFill>
                    <a:srgbClr val="FFDB81"/>
                  </a:solidFill>
                  <a:effectLst>
                    <a:outerShdw dist="38100" dir="2700000" algn="tl" rotWithShape="0">
                      <a:prstClr val="black"/>
                    </a:outerShdw>
                  </a:effectLst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象</a:t>
              </a:r>
              <a:endParaRPr lang="zh-CN" altLang="en-US" sz="11500" dirty="0">
                <a:solidFill>
                  <a:srgbClr val="FFDB8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950" y="2791494"/>
            <a:ext cx="9181372" cy="195698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413590" y="6898068"/>
            <a:ext cx="91821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>
                <a:blipFill dpi="0" rotWithShape="1">
                  <a:blip r:embed="rId9"/>
                  <a:srcRect/>
                  <a:tile tx="-1270000" ty="-635000" sx="100000" sy="100000" flip="xy" algn="tr"/>
                </a:blip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年度表彰大会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5053417" y="1884165"/>
            <a:ext cx="703738" cy="641331"/>
            <a:chOff x="5933235" y="1376958"/>
            <a:chExt cx="703738" cy="641331"/>
          </a:xfrm>
        </p:grpSpPr>
        <p:sp>
          <p:nvSpPr>
            <p:cNvPr id="15" name="Rectangle 3"/>
            <p:cNvSpPr/>
            <p:nvPr/>
          </p:nvSpPr>
          <p:spPr bwMode="auto">
            <a:xfrm rot="19403080" flipH="1">
              <a:off x="6064385" y="1376958"/>
              <a:ext cx="572588" cy="641331"/>
            </a:xfrm>
            <a:prstGeom prst="rect">
              <a:avLst/>
            </a:prstGeom>
            <a:solidFill>
              <a:srgbClr val="F40100"/>
            </a:solidFill>
            <a:ln>
              <a:noFill/>
            </a:ln>
          </p:spPr>
          <p:txBody>
            <a:bodyPr spcFirstLastPara="1" vert="horz" wrap="square" lIns="68580" tIns="34290" rIns="68580" bIns="34290" numCol="1" rtlCol="0" anchor="ctr" anchorCtr="0" compatLnSpc="1">
              <a:prstTxWarp prst="textArchDown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50" dirty="0"/>
            </a:p>
          </p:txBody>
        </p:sp>
        <p:sp>
          <p:nvSpPr>
            <p:cNvPr id="16" name="矩形 2"/>
            <p:cNvSpPr/>
            <p:nvPr/>
          </p:nvSpPr>
          <p:spPr>
            <a:xfrm rot="19403080" flipH="1">
              <a:off x="5933235" y="1415362"/>
              <a:ext cx="572655" cy="231720"/>
            </a:xfrm>
            <a:custGeom>
              <a:avLst/>
              <a:gdLst>
                <a:gd name="connsiteX0" fmla="*/ 0 w 1225373"/>
                <a:gd name="connsiteY0" fmla="*/ 0 h 391929"/>
                <a:gd name="connsiteX1" fmla="*/ 1225373 w 1225373"/>
                <a:gd name="connsiteY1" fmla="*/ 0 h 391929"/>
                <a:gd name="connsiteX2" fmla="*/ 1225373 w 1225373"/>
                <a:gd name="connsiteY2" fmla="*/ 391929 h 391929"/>
                <a:gd name="connsiteX3" fmla="*/ 0 w 1225373"/>
                <a:gd name="connsiteY3" fmla="*/ 391929 h 391929"/>
                <a:gd name="connsiteX4" fmla="*/ 0 w 1225373"/>
                <a:gd name="connsiteY4" fmla="*/ 0 h 391929"/>
                <a:gd name="connsiteX0-1" fmla="*/ 0 w 1225373"/>
                <a:gd name="connsiteY0-2" fmla="*/ 0 h 391929"/>
                <a:gd name="connsiteX1-3" fmla="*/ 1225373 w 1225373"/>
                <a:gd name="connsiteY1-4" fmla="*/ 0 h 391929"/>
                <a:gd name="connsiteX2-5" fmla="*/ 1225373 w 1225373"/>
                <a:gd name="connsiteY2-6" fmla="*/ 391929 h 391929"/>
                <a:gd name="connsiteX3-7" fmla="*/ 615941 w 1225373"/>
                <a:gd name="connsiteY3-8" fmla="*/ 391929 h 391929"/>
                <a:gd name="connsiteX4-9" fmla="*/ 0 w 1225373"/>
                <a:gd name="connsiteY4-10" fmla="*/ 391929 h 391929"/>
                <a:gd name="connsiteX5" fmla="*/ 0 w 1225373"/>
                <a:gd name="connsiteY5" fmla="*/ 0 h 391929"/>
                <a:gd name="connsiteX0-11" fmla="*/ 0 w 1225373"/>
                <a:gd name="connsiteY0-12" fmla="*/ 0 h 391929"/>
                <a:gd name="connsiteX1-13" fmla="*/ 1225373 w 1225373"/>
                <a:gd name="connsiteY1-14" fmla="*/ 0 h 391929"/>
                <a:gd name="connsiteX2-15" fmla="*/ 1225373 w 1225373"/>
                <a:gd name="connsiteY2-16" fmla="*/ 391929 h 391929"/>
                <a:gd name="connsiteX3-17" fmla="*/ 615941 w 1225373"/>
                <a:gd name="connsiteY3-18" fmla="*/ 391929 h 391929"/>
                <a:gd name="connsiteX4-19" fmla="*/ 0 w 1225373"/>
                <a:gd name="connsiteY4-20" fmla="*/ 0 h 391929"/>
                <a:gd name="connsiteX0-21" fmla="*/ 0 w 1225373"/>
                <a:gd name="connsiteY0-22" fmla="*/ 0 h 391929"/>
                <a:gd name="connsiteX1-23" fmla="*/ 1225373 w 1225373"/>
                <a:gd name="connsiteY1-24" fmla="*/ 0 h 391929"/>
                <a:gd name="connsiteX2-25" fmla="*/ 615941 w 1225373"/>
                <a:gd name="connsiteY2-26" fmla="*/ 391929 h 391929"/>
                <a:gd name="connsiteX3-27" fmla="*/ 0 w 1225373"/>
                <a:gd name="connsiteY3-28" fmla="*/ 0 h 391929"/>
                <a:gd name="connsiteX0-29" fmla="*/ 13160 w 1252081"/>
                <a:gd name="connsiteY0-30" fmla="*/ 0 h 391929"/>
                <a:gd name="connsiteX1-31" fmla="*/ 1238533 w 1252081"/>
                <a:gd name="connsiteY1-32" fmla="*/ 0 h 391929"/>
                <a:gd name="connsiteX2-33" fmla="*/ 629101 w 1252081"/>
                <a:gd name="connsiteY2-34" fmla="*/ 391929 h 391929"/>
                <a:gd name="connsiteX3-35" fmla="*/ 13160 w 1252081"/>
                <a:gd name="connsiteY3-36" fmla="*/ 0 h 391929"/>
                <a:gd name="connsiteX0-37" fmla="*/ 13374 w 1252080"/>
                <a:gd name="connsiteY0-38" fmla="*/ 0 h 442729"/>
                <a:gd name="connsiteX1-39" fmla="*/ 1238747 w 1252080"/>
                <a:gd name="connsiteY1-40" fmla="*/ 0 h 442729"/>
                <a:gd name="connsiteX2-41" fmla="*/ 619790 w 1252080"/>
                <a:gd name="connsiteY2-42" fmla="*/ 442729 h 442729"/>
                <a:gd name="connsiteX3-43" fmla="*/ 13374 w 1252080"/>
                <a:gd name="connsiteY3-44" fmla="*/ 0 h 442729"/>
                <a:gd name="connsiteX0-45" fmla="*/ 17893 w 1260971"/>
                <a:gd name="connsiteY0-46" fmla="*/ 0 h 442729"/>
                <a:gd name="connsiteX1-47" fmla="*/ 1243266 w 1260971"/>
                <a:gd name="connsiteY1-48" fmla="*/ 0 h 442729"/>
                <a:gd name="connsiteX2-49" fmla="*/ 624309 w 1260971"/>
                <a:gd name="connsiteY2-50" fmla="*/ 442729 h 442729"/>
                <a:gd name="connsiteX3-51" fmla="*/ 17893 w 1260971"/>
                <a:gd name="connsiteY3-52" fmla="*/ 0 h 442729"/>
                <a:gd name="connsiteX0-53" fmla="*/ 17893 w 1243285"/>
                <a:gd name="connsiteY0-54" fmla="*/ 0 h 442729"/>
                <a:gd name="connsiteX1-55" fmla="*/ 1243266 w 1243285"/>
                <a:gd name="connsiteY1-56" fmla="*/ 0 h 442729"/>
                <a:gd name="connsiteX2-57" fmla="*/ 624309 w 1243285"/>
                <a:gd name="connsiteY2-58" fmla="*/ 442729 h 442729"/>
                <a:gd name="connsiteX3-59" fmla="*/ 17893 w 1243285"/>
                <a:gd name="connsiteY3-60" fmla="*/ 0 h 442729"/>
                <a:gd name="connsiteX0-61" fmla="*/ 116 w 1225508"/>
                <a:gd name="connsiteY0-62" fmla="*/ 0 h 442729"/>
                <a:gd name="connsiteX1-63" fmla="*/ 1225489 w 1225508"/>
                <a:gd name="connsiteY1-64" fmla="*/ 0 h 442729"/>
                <a:gd name="connsiteX2-65" fmla="*/ 606532 w 1225508"/>
                <a:gd name="connsiteY2-66" fmla="*/ 442729 h 442729"/>
                <a:gd name="connsiteX3-67" fmla="*/ 116 w 1225508"/>
                <a:gd name="connsiteY3-68" fmla="*/ 0 h 442729"/>
                <a:gd name="connsiteX0-69" fmla="*/ 73 w 1225458"/>
                <a:gd name="connsiteY0-70" fmla="*/ 0 h 442729"/>
                <a:gd name="connsiteX1-71" fmla="*/ 1225446 w 1225458"/>
                <a:gd name="connsiteY1-72" fmla="*/ 0 h 442729"/>
                <a:gd name="connsiteX2-73" fmla="*/ 606489 w 1225458"/>
                <a:gd name="connsiteY2-74" fmla="*/ 442729 h 442729"/>
                <a:gd name="connsiteX3-75" fmla="*/ 73 w 1225458"/>
                <a:gd name="connsiteY3-76" fmla="*/ 0 h 442729"/>
                <a:gd name="connsiteX0-77" fmla="*/ 115 w 1225507"/>
                <a:gd name="connsiteY0-78" fmla="*/ 0 h 442743"/>
                <a:gd name="connsiteX1-79" fmla="*/ 1225488 w 1225507"/>
                <a:gd name="connsiteY1-80" fmla="*/ 0 h 442743"/>
                <a:gd name="connsiteX2-81" fmla="*/ 606531 w 1225507"/>
                <a:gd name="connsiteY2-82" fmla="*/ 442729 h 442743"/>
                <a:gd name="connsiteX3-83" fmla="*/ 115 w 1225507"/>
                <a:gd name="connsiteY3-84" fmla="*/ 0 h 442743"/>
                <a:gd name="connsiteX0-85" fmla="*/ 122 w 1225515"/>
                <a:gd name="connsiteY0-86" fmla="*/ 0 h 442743"/>
                <a:gd name="connsiteX1-87" fmla="*/ 1225495 w 1225515"/>
                <a:gd name="connsiteY1-88" fmla="*/ 0 h 442743"/>
                <a:gd name="connsiteX2-89" fmla="*/ 606538 w 1225515"/>
                <a:gd name="connsiteY2-90" fmla="*/ 442729 h 442743"/>
                <a:gd name="connsiteX3-91" fmla="*/ 122 w 1225515"/>
                <a:gd name="connsiteY3-92" fmla="*/ 0 h 442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25515" h="442743">
                  <a:moveTo>
                    <a:pt x="122" y="0"/>
                  </a:moveTo>
                  <a:lnTo>
                    <a:pt x="1225495" y="0"/>
                  </a:lnTo>
                  <a:cubicBezTo>
                    <a:pt x="1228140" y="153427"/>
                    <a:pt x="980494" y="445110"/>
                    <a:pt x="606538" y="442729"/>
                  </a:cubicBezTo>
                  <a:cubicBezTo>
                    <a:pt x="232582" y="440348"/>
                    <a:pt x="-6200" y="120090"/>
                    <a:pt x="122" y="0"/>
                  </a:cubicBezTo>
                  <a:close/>
                </a:path>
              </a:pathLst>
            </a:custGeom>
            <a:solidFill>
              <a:srgbClr val="FF550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182071" y="1504561"/>
              <a:ext cx="220630" cy="208022"/>
            </a:xfrm>
            <a:prstGeom prst="ellipse">
              <a:avLst/>
            </a:prstGeom>
            <a:solidFill>
              <a:srgbClr val="FFCC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19361705">
              <a:off x="6195240" y="1454684"/>
              <a:ext cx="1942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/>
                  </a:solidFill>
                </a:rPr>
                <a:t>¥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053417" y="3079358"/>
            <a:ext cx="703738" cy="641331"/>
            <a:chOff x="5933235" y="1376958"/>
            <a:chExt cx="703738" cy="641331"/>
          </a:xfrm>
        </p:grpSpPr>
        <p:sp>
          <p:nvSpPr>
            <p:cNvPr id="48" name="Rectangle 3"/>
            <p:cNvSpPr/>
            <p:nvPr/>
          </p:nvSpPr>
          <p:spPr bwMode="auto">
            <a:xfrm rot="19403080" flipH="1">
              <a:off x="6064385" y="1376958"/>
              <a:ext cx="572588" cy="641331"/>
            </a:xfrm>
            <a:prstGeom prst="rect">
              <a:avLst/>
            </a:prstGeom>
            <a:solidFill>
              <a:srgbClr val="F40100"/>
            </a:solidFill>
            <a:ln>
              <a:noFill/>
            </a:ln>
          </p:spPr>
          <p:txBody>
            <a:bodyPr spcFirstLastPara="1" vert="horz" wrap="square" lIns="68580" tIns="34290" rIns="68580" bIns="34290" numCol="1" rtlCol="0" anchor="ctr" anchorCtr="0" compatLnSpc="1">
              <a:prstTxWarp prst="textArchDown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50" dirty="0"/>
            </a:p>
          </p:txBody>
        </p:sp>
        <p:sp>
          <p:nvSpPr>
            <p:cNvPr id="49" name="矩形 2"/>
            <p:cNvSpPr/>
            <p:nvPr/>
          </p:nvSpPr>
          <p:spPr>
            <a:xfrm rot="19403080" flipH="1">
              <a:off x="5933235" y="1415362"/>
              <a:ext cx="572655" cy="231720"/>
            </a:xfrm>
            <a:custGeom>
              <a:avLst/>
              <a:gdLst>
                <a:gd name="connsiteX0" fmla="*/ 0 w 1225373"/>
                <a:gd name="connsiteY0" fmla="*/ 0 h 391929"/>
                <a:gd name="connsiteX1" fmla="*/ 1225373 w 1225373"/>
                <a:gd name="connsiteY1" fmla="*/ 0 h 391929"/>
                <a:gd name="connsiteX2" fmla="*/ 1225373 w 1225373"/>
                <a:gd name="connsiteY2" fmla="*/ 391929 h 391929"/>
                <a:gd name="connsiteX3" fmla="*/ 0 w 1225373"/>
                <a:gd name="connsiteY3" fmla="*/ 391929 h 391929"/>
                <a:gd name="connsiteX4" fmla="*/ 0 w 1225373"/>
                <a:gd name="connsiteY4" fmla="*/ 0 h 391929"/>
                <a:gd name="connsiteX0-1" fmla="*/ 0 w 1225373"/>
                <a:gd name="connsiteY0-2" fmla="*/ 0 h 391929"/>
                <a:gd name="connsiteX1-3" fmla="*/ 1225373 w 1225373"/>
                <a:gd name="connsiteY1-4" fmla="*/ 0 h 391929"/>
                <a:gd name="connsiteX2-5" fmla="*/ 1225373 w 1225373"/>
                <a:gd name="connsiteY2-6" fmla="*/ 391929 h 391929"/>
                <a:gd name="connsiteX3-7" fmla="*/ 615941 w 1225373"/>
                <a:gd name="connsiteY3-8" fmla="*/ 391929 h 391929"/>
                <a:gd name="connsiteX4-9" fmla="*/ 0 w 1225373"/>
                <a:gd name="connsiteY4-10" fmla="*/ 391929 h 391929"/>
                <a:gd name="connsiteX5" fmla="*/ 0 w 1225373"/>
                <a:gd name="connsiteY5" fmla="*/ 0 h 391929"/>
                <a:gd name="connsiteX0-11" fmla="*/ 0 w 1225373"/>
                <a:gd name="connsiteY0-12" fmla="*/ 0 h 391929"/>
                <a:gd name="connsiteX1-13" fmla="*/ 1225373 w 1225373"/>
                <a:gd name="connsiteY1-14" fmla="*/ 0 h 391929"/>
                <a:gd name="connsiteX2-15" fmla="*/ 1225373 w 1225373"/>
                <a:gd name="connsiteY2-16" fmla="*/ 391929 h 391929"/>
                <a:gd name="connsiteX3-17" fmla="*/ 615941 w 1225373"/>
                <a:gd name="connsiteY3-18" fmla="*/ 391929 h 391929"/>
                <a:gd name="connsiteX4-19" fmla="*/ 0 w 1225373"/>
                <a:gd name="connsiteY4-20" fmla="*/ 0 h 391929"/>
                <a:gd name="connsiteX0-21" fmla="*/ 0 w 1225373"/>
                <a:gd name="connsiteY0-22" fmla="*/ 0 h 391929"/>
                <a:gd name="connsiteX1-23" fmla="*/ 1225373 w 1225373"/>
                <a:gd name="connsiteY1-24" fmla="*/ 0 h 391929"/>
                <a:gd name="connsiteX2-25" fmla="*/ 615941 w 1225373"/>
                <a:gd name="connsiteY2-26" fmla="*/ 391929 h 391929"/>
                <a:gd name="connsiteX3-27" fmla="*/ 0 w 1225373"/>
                <a:gd name="connsiteY3-28" fmla="*/ 0 h 391929"/>
                <a:gd name="connsiteX0-29" fmla="*/ 13160 w 1252081"/>
                <a:gd name="connsiteY0-30" fmla="*/ 0 h 391929"/>
                <a:gd name="connsiteX1-31" fmla="*/ 1238533 w 1252081"/>
                <a:gd name="connsiteY1-32" fmla="*/ 0 h 391929"/>
                <a:gd name="connsiteX2-33" fmla="*/ 629101 w 1252081"/>
                <a:gd name="connsiteY2-34" fmla="*/ 391929 h 391929"/>
                <a:gd name="connsiteX3-35" fmla="*/ 13160 w 1252081"/>
                <a:gd name="connsiteY3-36" fmla="*/ 0 h 391929"/>
                <a:gd name="connsiteX0-37" fmla="*/ 13374 w 1252080"/>
                <a:gd name="connsiteY0-38" fmla="*/ 0 h 442729"/>
                <a:gd name="connsiteX1-39" fmla="*/ 1238747 w 1252080"/>
                <a:gd name="connsiteY1-40" fmla="*/ 0 h 442729"/>
                <a:gd name="connsiteX2-41" fmla="*/ 619790 w 1252080"/>
                <a:gd name="connsiteY2-42" fmla="*/ 442729 h 442729"/>
                <a:gd name="connsiteX3-43" fmla="*/ 13374 w 1252080"/>
                <a:gd name="connsiteY3-44" fmla="*/ 0 h 442729"/>
                <a:gd name="connsiteX0-45" fmla="*/ 17893 w 1260971"/>
                <a:gd name="connsiteY0-46" fmla="*/ 0 h 442729"/>
                <a:gd name="connsiteX1-47" fmla="*/ 1243266 w 1260971"/>
                <a:gd name="connsiteY1-48" fmla="*/ 0 h 442729"/>
                <a:gd name="connsiteX2-49" fmla="*/ 624309 w 1260971"/>
                <a:gd name="connsiteY2-50" fmla="*/ 442729 h 442729"/>
                <a:gd name="connsiteX3-51" fmla="*/ 17893 w 1260971"/>
                <a:gd name="connsiteY3-52" fmla="*/ 0 h 442729"/>
                <a:gd name="connsiteX0-53" fmla="*/ 17893 w 1243285"/>
                <a:gd name="connsiteY0-54" fmla="*/ 0 h 442729"/>
                <a:gd name="connsiteX1-55" fmla="*/ 1243266 w 1243285"/>
                <a:gd name="connsiteY1-56" fmla="*/ 0 h 442729"/>
                <a:gd name="connsiteX2-57" fmla="*/ 624309 w 1243285"/>
                <a:gd name="connsiteY2-58" fmla="*/ 442729 h 442729"/>
                <a:gd name="connsiteX3-59" fmla="*/ 17893 w 1243285"/>
                <a:gd name="connsiteY3-60" fmla="*/ 0 h 442729"/>
                <a:gd name="connsiteX0-61" fmla="*/ 116 w 1225508"/>
                <a:gd name="connsiteY0-62" fmla="*/ 0 h 442729"/>
                <a:gd name="connsiteX1-63" fmla="*/ 1225489 w 1225508"/>
                <a:gd name="connsiteY1-64" fmla="*/ 0 h 442729"/>
                <a:gd name="connsiteX2-65" fmla="*/ 606532 w 1225508"/>
                <a:gd name="connsiteY2-66" fmla="*/ 442729 h 442729"/>
                <a:gd name="connsiteX3-67" fmla="*/ 116 w 1225508"/>
                <a:gd name="connsiteY3-68" fmla="*/ 0 h 442729"/>
                <a:gd name="connsiteX0-69" fmla="*/ 73 w 1225458"/>
                <a:gd name="connsiteY0-70" fmla="*/ 0 h 442729"/>
                <a:gd name="connsiteX1-71" fmla="*/ 1225446 w 1225458"/>
                <a:gd name="connsiteY1-72" fmla="*/ 0 h 442729"/>
                <a:gd name="connsiteX2-73" fmla="*/ 606489 w 1225458"/>
                <a:gd name="connsiteY2-74" fmla="*/ 442729 h 442729"/>
                <a:gd name="connsiteX3-75" fmla="*/ 73 w 1225458"/>
                <a:gd name="connsiteY3-76" fmla="*/ 0 h 442729"/>
                <a:gd name="connsiteX0-77" fmla="*/ 115 w 1225507"/>
                <a:gd name="connsiteY0-78" fmla="*/ 0 h 442743"/>
                <a:gd name="connsiteX1-79" fmla="*/ 1225488 w 1225507"/>
                <a:gd name="connsiteY1-80" fmla="*/ 0 h 442743"/>
                <a:gd name="connsiteX2-81" fmla="*/ 606531 w 1225507"/>
                <a:gd name="connsiteY2-82" fmla="*/ 442729 h 442743"/>
                <a:gd name="connsiteX3-83" fmla="*/ 115 w 1225507"/>
                <a:gd name="connsiteY3-84" fmla="*/ 0 h 442743"/>
                <a:gd name="connsiteX0-85" fmla="*/ 122 w 1225515"/>
                <a:gd name="connsiteY0-86" fmla="*/ 0 h 442743"/>
                <a:gd name="connsiteX1-87" fmla="*/ 1225495 w 1225515"/>
                <a:gd name="connsiteY1-88" fmla="*/ 0 h 442743"/>
                <a:gd name="connsiteX2-89" fmla="*/ 606538 w 1225515"/>
                <a:gd name="connsiteY2-90" fmla="*/ 442729 h 442743"/>
                <a:gd name="connsiteX3-91" fmla="*/ 122 w 1225515"/>
                <a:gd name="connsiteY3-92" fmla="*/ 0 h 442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25515" h="442743">
                  <a:moveTo>
                    <a:pt x="122" y="0"/>
                  </a:moveTo>
                  <a:lnTo>
                    <a:pt x="1225495" y="0"/>
                  </a:lnTo>
                  <a:cubicBezTo>
                    <a:pt x="1228140" y="153427"/>
                    <a:pt x="980494" y="445110"/>
                    <a:pt x="606538" y="442729"/>
                  </a:cubicBezTo>
                  <a:cubicBezTo>
                    <a:pt x="232582" y="440348"/>
                    <a:pt x="-6200" y="120090"/>
                    <a:pt x="122" y="0"/>
                  </a:cubicBezTo>
                  <a:close/>
                </a:path>
              </a:pathLst>
            </a:custGeom>
            <a:solidFill>
              <a:srgbClr val="FF550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6182071" y="1504561"/>
              <a:ext cx="220630" cy="208022"/>
            </a:xfrm>
            <a:prstGeom prst="ellipse">
              <a:avLst/>
            </a:prstGeom>
            <a:solidFill>
              <a:srgbClr val="FFCC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19361705">
              <a:off x="6195240" y="1454684"/>
              <a:ext cx="1942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/>
                  </a:solidFill>
                </a:rPr>
                <a:t>¥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053417" y="4263545"/>
            <a:ext cx="703738" cy="641331"/>
            <a:chOff x="5933235" y="1376958"/>
            <a:chExt cx="703738" cy="641331"/>
          </a:xfrm>
        </p:grpSpPr>
        <p:sp>
          <p:nvSpPr>
            <p:cNvPr id="53" name="Rectangle 3"/>
            <p:cNvSpPr/>
            <p:nvPr/>
          </p:nvSpPr>
          <p:spPr bwMode="auto">
            <a:xfrm rot="19403080" flipH="1">
              <a:off x="6064385" y="1376958"/>
              <a:ext cx="572588" cy="641331"/>
            </a:xfrm>
            <a:prstGeom prst="rect">
              <a:avLst/>
            </a:prstGeom>
            <a:solidFill>
              <a:srgbClr val="F40100"/>
            </a:solidFill>
            <a:ln>
              <a:noFill/>
            </a:ln>
          </p:spPr>
          <p:txBody>
            <a:bodyPr spcFirstLastPara="1" vert="horz" wrap="square" lIns="68580" tIns="34290" rIns="68580" bIns="34290" numCol="1" rtlCol="0" anchor="ctr" anchorCtr="0" compatLnSpc="1">
              <a:prstTxWarp prst="textArchDown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50" dirty="0"/>
            </a:p>
          </p:txBody>
        </p:sp>
        <p:sp>
          <p:nvSpPr>
            <p:cNvPr id="54" name="矩形 2"/>
            <p:cNvSpPr/>
            <p:nvPr/>
          </p:nvSpPr>
          <p:spPr>
            <a:xfrm rot="19403080" flipH="1">
              <a:off x="5933235" y="1415362"/>
              <a:ext cx="572655" cy="231720"/>
            </a:xfrm>
            <a:custGeom>
              <a:avLst/>
              <a:gdLst>
                <a:gd name="connsiteX0" fmla="*/ 0 w 1225373"/>
                <a:gd name="connsiteY0" fmla="*/ 0 h 391929"/>
                <a:gd name="connsiteX1" fmla="*/ 1225373 w 1225373"/>
                <a:gd name="connsiteY1" fmla="*/ 0 h 391929"/>
                <a:gd name="connsiteX2" fmla="*/ 1225373 w 1225373"/>
                <a:gd name="connsiteY2" fmla="*/ 391929 h 391929"/>
                <a:gd name="connsiteX3" fmla="*/ 0 w 1225373"/>
                <a:gd name="connsiteY3" fmla="*/ 391929 h 391929"/>
                <a:gd name="connsiteX4" fmla="*/ 0 w 1225373"/>
                <a:gd name="connsiteY4" fmla="*/ 0 h 391929"/>
                <a:gd name="connsiteX0-1" fmla="*/ 0 w 1225373"/>
                <a:gd name="connsiteY0-2" fmla="*/ 0 h 391929"/>
                <a:gd name="connsiteX1-3" fmla="*/ 1225373 w 1225373"/>
                <a:gd name="connsiteY1-4" fmla="*/ 0 h 391929"/>
                <a:gd name="connsiteX2-5" fmla="*/ 1225373 w 1225373"/>
                <a:gd name="connsiteY2-6" fmla="*/ 391929 h 391929"/>
                <a:gd name="connsiteX3-7" fmla="*/ 615941 w 1225373"/>
                <a:gd name="connsiteY3-8" fmla="*/ 391929 h 391929"/>
                <a:gd name="connsiteX4-9" fmla="*/ 0 w 1225373"/>
                <a:gd name="connsiteY4-10" fmla="*/ 391929 h 391929"/>
                <a:gd name="connsiteX5" fmla="*/ 0 w 1225373"/>
                <a:gd name="connsiteY5" fmla="*/ 0 h 391929"/>
                <a:gd name="connsiteX0-11" fmla="*/ 0 w 1225373"/>
                <a:gd name="connsiteY0-12" fmla="*/ 0 h 391929"/>
                <a:gd name="connsiteX1-13" fmla="*/ 1225373 w 1225373"/>
                <a:gd name="connsiteY1-14" fmla="*/ 0 h 391929"/>
                <a:gd name="connsiteX2-15" fmla="*/ 1225373 w 1225373"/>
                <a:gd name="connsiteY2-16" fmla="*/ 391929 h 391929"/>
                <a:gd name="connsiteX3-17" fmla="*/ 615941 w 1225373"/>
                <a:gd name="connsiteY3-18" fmla="*/ 391929 h 391929"/>
                <a:gd name="connsiteX4-19" fmla="*/ 0 w 1225373"/>
                <a:gd name="connsiteY4-20" fmla="*/ 0 h 391929"/>
                <a:gd name="connsiteX0-21" fmla="*/ 0 w 1225373"/>
                <a:gd name="connsiteY0-22" fmla="*/ 0 h 391929"/>
                <a:gd name="connsiteX1-23" fmla="*/ 1225373 w 1225373"/>
                <a:gd name="connsiteY1-24" fmla="*/ 0 h 391929"/>
                <a:gd name="connsiteX2-25" fmla="*/ 615941 w 1225373"/>
                <a:gd name="connsiteY2-26" fmla="*/ 391929 h 391929"/>
                <a:gd name="connsiteX3-27" fmla="*/ 0 w 1225373"/>
                <a:gd name="connsiteY3-28" fmla="*/ 0 h 391929"/>
                <a:gd name="connsiteX0-29" fmla="*/ 13160 w 1252081"/>
                <a:gd name="connsiteY0-30" fmla="*/ 0 h 391929"/>
                <a:gd name="connsiteX1-31" fmla="*/ 1238533 w 1252081"/>
                <a:gd name="connsiteY1-32" fmla="*/ 0 h 391929"/>
                <a:gd name="connsiteX2-33" fmla="*/ 629101 w 1252081"/>
                <a:gd name="connsiteY2-34" fmla="*/ 391929 h 391929"/>
                <a:gd name="connsiteX3-35" fmla="*/ 13160 w 1252081"/>
                <a:gd name="connsiteY3-36" fmla="*/ 0 h 391929"/>
                <a:gd name="connsiteX0-37" fmla="*/ 13374 w 1252080"/>
                <a:gd name="connsiteY0-38" fmla="*/ 0 h 442729"/>
                <a:gd name="connsiteX1-39" fmla="*/ 1238747 w 1252080"/>
                <a:gd name="connsiteY1-40" fmla="*/ 0 h 442729"/>
                <a:gd name="connsiteX2-41" fmla="*/ 619790 w 1252080"/>
                <a:gd name="connsiteY2-42" fmla="*/ 442729 h 442729"/>
                <a:gd name="connsiteX3-43" fmla="*/ 13374 w 1252080"/>
                <a:gd name="connsiteY3-44" fmla="*/ 0 h 442729"/>
                <a:gd name="connsiteX0-45" fmla="*/ 17893 w 1260971"/>
                <a:gd name="connsiteY0-46" fmla="*/ 0 h 442729"/>
                <a:gd name="connsiteX1-47" fmla="*/ 1243266 w 1260971"/>
                <a:gd name="connsiteY1-48" fmla="*/ 0 h 442729"/>
                <a:gd name="connsiteX2-49" fmla="*/ 624309 w 1260971"/>
                <a:gd name="connsiteY2-50" fmla="*/ 442729 h 442729"/>
                <a:gd name="connsiteX3-51" fmla="*/ 17893 w 1260971"/>
                <a:gd name="connsiteY3-52" fmla="*/ 0 h 442729"/>
                <a:gd name="connsiteX0-53" fmla="*/ 17893 w 1243285"/>
                <a:gd name="connsiteY0-54" fmla="*/ 0 h 442729"/>
                <a:gd name="connsiteX1-55" fmla="*/ 1243266 w 1243285"/>
                <a:gd name="connsiteY1-56" fmla="*/ 0 h 442729"/>
                <a:gd name="connsiteX2-57" fmla="*/ 624309 w 1243285"/>
                <a:gd name="connsiteY2-58" fmla="*/ 442729 h 442729"/>
                <a:gd name="connsiteX3-59" fmla="*/ 17893 w 1243285"/>
                <a:gd name="connsiteY3-60" fmla="*/ 0 h 442729"/>
                <a:gd name="connsiteX0-61" fmla="*/ 116 w 1225508"/>
                <a:gd name="connsiteY0-62" fmla="*/ 0 h 442729"/>
                <a:gd name="connsiteX1-63" fmla="*/ 1225489 w 1225508"/>
                <a:gd name="connsiteY1-64" fmla="*/ 0 h 442729"/>
                <a:gd name="connsiteX2-65" fmla="*/ 606532 w 1225508"/>
                <a:gd name="connsiteY2-66" fmla="*/ 442729 h 442729"/>
                <a:gd name="connsiteX3-67" fmla="*/ 116 w 1225508"/>
                <a:gd name="connsiteY3-68" fmla="*/ 0 h 442729"/>
                <a:gd name="connsiteX0-69" fmla="*/ 73 w 1225458"/>
                <a:gd name="connsiteY0-70" fmla="*/ 0 h 442729"/>
                <a:gd name="connsiteX1-71" fmla="*/ 1225446 w 1225458"/>
                <a:gd name="connsiteY1-72" fmla="*/ 0 h 442729"/>
                <a:gd name="connsiteX2-73" fmla="*/ 606489 w 1225458"/>
                <a:gd name="connsiteY2-74" fmla="*/ 442729 h 442729"/>
                <a:gd name="connsiteX3-75" fmla="*/ 73 w 1225458"/>
                <a:gd name="connsiteY3-76" fmla="*/ 0 h 442729"/>
                <a:gd name="connsiteX0-77" fmla="*/ 115 w 1225507"/>
                <a:gd name="connsiteY0-78" fmla="*/ 0 h 442743"/>
                <a:gd name="connsiteX1-79" fmla="*/ 1225488 w 1225507"/>
                <a:gd name="connsiteY1-80" fmla="*/ 0 h 442743"/>
                <a:gd name="connsiteX2-81" fmla="*/ 606531 w 1225507"/>
                <a:gd name="connsiteY2-82" fmla="*/ 442729 h 442743"/>
                <a:gd name="connsiteX3-83" fmla="*/ 115 w 1225507"/>
                <a:gd name="connsiteY3-84" fmla="*/ 0 h 442743"/>
                <a:gd name="connsiteX0-85" fmla="*/ 122 w 1225515"/>
                <a:gd name="connsiteY0-86" fmla="*/ 0 h 442743"/>
                <a:gd name="connsiteX1-87" fmla="*/ 1225495 w 1225515"/>
                <a:gd name="connsiteY1-88" fmla="*/ 0 h 442743"/>
                <a:gd name="connsiteX2-89" fmla="*/ 606538 w 1225515"/>
                <a:gd name="connsiteY2-90" fmla="*/ 442729 h 442743"/>
                <a:gd name="connsiteX3-91" fmla="*/ 122 w 1225515"/>
                <a:gd name="connsiteY3-92" fmla="*/ 0 h 442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25515" h="442743">
                  <a:moveTo>
                    <a:pt x="122" y="0"/>
                  </a:moveTo>
                  <a:lnTo>
                    <a:pt x="1225495" y="0"/>
                  </a:lnTo>
                  <a:cubicBezTo>
                    <a:pt x="1228140" y="153427"/>
                    <a:pt x="980494" y="445110"/>
                    <a:pt x="606538" y="442729"/>
                  </a:cubicBezTo>
                  <a:cubicBezTo>
                    <a:pt x="232582" y="440348"/>
                    <a:pt x="-6200" y="120090"/>
                    <a:pt x="122" y="0"/>
                  </a:cubicBezTo>
                  <a:close/>
                </a:path>
              </a:pathLst>
            </a:custGeom>
            <a:solidFill>
              <a:srgbClr val="FF550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6182071" y="1504561"/>
              <a:ext cx="220630" cy="208022"/>
            </a:xfrm>
            <a:prstGeom prst="ellipse">
              <a:avLst/>
            </a:prstGeom>
            <a:solidFill>
              <a:srgbClr val="FFCC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19361705">
              <a:off x="6195240" y="1454684"/>
              <a:ext cx="1942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/>
                  </a:solidFill>
                </a:rPr>
                <a:t>¥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053417" y="5448379"/>
            <a:ext cx="703738" cy="641331"/>
            <a:chOff x="5933235" y="1376958"/>
            <a:chExt cx="703738" cy="641331"/>
          </a:xfrm>
        </p:grpSpPr>
        <p:sp>
          <p:nvSpPr>
            <p:cNvPr id="58" name="Rectangle 3"/>
            <p:cNvSpPr/>
            <p:nvPr/>
          </p:nvSpPr>
          <p:spPr bwMode="auto">
            <a:xfrm rot="19403080" flipH="1">
              <a:off x="6064385" y="1376958"/>
              <a:ext cx="572588" cy="641331"/>
            </a:xfrm>
            <a:prstGeom prst="rect">
              <a:avLst/>
            </a:prstGeom>
            <a:solidFill>
              <a:srgbClr val="F40100"/>
            </a:solidFill>
            <a:ln>
              <a:noFill/>
            </a:ln>
          </p:spPr>
          <p:txBody>
            <a:bodyPr spcFirstLastPara="1" vert="horz" wrap="square" lIns="68580" tIns="34290" rIns="68580" bIns="34290" numCol="1" rtlCol="0" anchor="ctr" anchorCtr="0" compatLnSpc="1">
              <a:prstTxWarp prst="textArchDown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50" dirty="0"/>
            </a:p>
          </p:txBody>
        </p:sp>
        <p:sp>
          <p:nvSpPr>
            <p:cNvPr id="59" name="矩形 2"/>
            <p:cNvSpPr/>
            <p:nvPr/>
          </p:nvSpPr>
          <p:spPr>
            <a:xfrm rot="19403080" flipH="1">
              <a:off x="5933235" y="1415362"/>
              <a:ext cx="572655" cy="231720"/>
            </a:xfrm>
            <a:custGeom>
              <a:avLst/>
              <a:gdLst>
                <a:gd name="connsiteX0" fmla="*/ 0 w 1225373"/>
                <a:gd name="connsiteY0" fmla="*/ 0 h 391929"/>
                <a:gd name="connsiteX1" fmla="*/ 1225373 w 1225373"/>
                <a:gd name="connsiteY1" fmla="*/ 0 h 391929"/>
                <a:gd name="connsiteX2" fmla="*/ 1225373 w 1225373"/>
                <a:gd name="connsiteY2" fmla="*/ 391929 h 391929"/>
                <a:gd name="connsiteX3" fmla="*/ 0 w 1225373"/>
                <a:gd name="connsiteY3" fmla="*/ 391929 h 391929"/>
                <a:gd name="connsiteX4" fmla="*/ 0 w 1225373"/>
                <a:gd name="connsiteY4" fmla="*/ 0 h 391929"/>
                <a:gd name="connsiteX0-1" fmla="*/ 0 w 1225373"/>
                <a:gd name="connsiteY0-2" fmla="*/ 0 h 391929"/>
                <a:gd name="connsiteX1-3" fmla="*/ 1225373 w 1225373"/>
                <a:gd name="connsiteY1-4" fmla="*/ 0 h 391929"/>
                <a:gd name="connsiteX2-5" fmla="*/ 1225373 w 1225373"/>
                <a:gd name="connsiteY2-6" fmla="*/ 391929 h 391929"/>
                <a:gd name="connsiteX3-7" fmla="*/ 615941 w 1225373"/>
                <a:gd name="connsiteY3-8" fmla="*/ 391929 h 391929"/>
                <a:gd name="connsiteX4-9" fmla="*/ 0 w 1225373"/>
                <a:gd name="connsiteY4-10" fmla="*/ 391929 h 391929"/>
                <a:gd name="connsiteX5" fmla="*/ 0 w 1225373"/>
                <a:gd name="connsiteY5" fmla="*/ 0 h 391929"/>
                <a:gd name="connsiteX0-11" fmla="*/ 0 w 1225373"/>
                <a:gd name="connsiteY0-12" fmla="*/ 0 h 391929"/>
                <a:gd name="connsiteX1-13" fmla="*/ 1225373 w 1225373"/>
                <a:gd name="connsiteY1-14" fmla="*/ 0 h 391929"/>
                <a:gd name="connsiteX2-15" fmla="*/ 1225373 w 1225373"/>
                <a:gd name="connsiteY2-16" fmla="*/ 391929 h 391929"/>
                <a:gd name="connsiteX3-17" fmla="*/ 615941 w 1225373"/>
                <a:gd name="connsiteY3-18" fmla="*/ 391929 h 391929"/>
                <a:gd name="connsiteX4-19" fmla="*/ 0 w 1225373"/>
                <a:gd name="connsiteY4-20" fmla="*/ 0 h 391929"/>
                <a:gd name="connsiteX0-21" fmla="*/ 0 w 1225373"/>
                <a:gd name="connsiteY0-22" fmla="*/ 0 h 391929"/>
                <a:gd name="connsiteX1-23" fmla="*/ 1225373 w 1225373"/>
                <a:gd name="connsiteY1-24" fmla="*/ 0 h 391929"/>
                <a:gd name="connsiteX2-25" fmla="*/ 615941 w 1225373"/>
                <a:gd name="connsiteY2-26" fmla="*/ 391929 h 391929"/>
                <a:gd name="connsiteX3-27" fmla="*/ 0 w 1225373"/>
                <a:gd name="connsiteY3-28" fmla="*/ 0 h 391929"/>
                <a:gd name="connsiteX0-29" fmla="*/ 13160 w 1252081"/>
                <a:gd name="connsiteY0-30" fmla="*/ 0 h 391929"/>
                <a:gd name="connsiteX1-31" fmla="*/ 1238533 w 1252081"/>
                <a:gd name="connsiteY1-32" fmla="*/ 0 h 391929"/>
                <a:gd name="connsiteX2-33" fmla="*/ 629101 w 1252081"/>
                <a:gd name="connsiteY2-34" fmla="*/ 391929 h 391929"/>
                <a:gd name="connsiteX3-35" fmla="*/ 13160 w 1252081"/>
                <a:gd name="connsiteY3-36" fmla="*/ 0 h 391929"/>
                <a:gd name="connsiteX0-37" fmla="*/ 13374 w 1252080"/>
                <a:gd name="connsiteY0-38" fmla="*/ 0 h 442729"/>
                <a:gd name="connsiteX1-39" fmla="*/ 1238747 w 1252080"/>
                <a:gd name="connsiteY1-40" fmla="*/ 0 h 442729"/>
                <a:gd name="connsiteX2-41" fmla="*/ 619790 w 1252080"/>
                <a:gd name="connsiteY2-42" fmla="*/ 442729 h 442729"/>
                <a:gd name="connsiteX3-43" fmla="*/ 13374 w 1252080"/>
                <a:gd name="connsiteY3-44" fmla="*/ 0 h 442729"/>
                <a:gd name="connsiteX0-45" fmla="*/ 17893 w 1260971"/>
                <a:gd name="connsiteY0-46" fmla="*/ 0 h 442729"/>
                <a:gd name="connsiteX1-47" fmla="*/ 1243266 w 1260971"/>
                <a:gd name="connsiteY1-48" fmla="*/ 0 h 442729"/>
                <a:gd name="connsiteX2-49" fmla="*/ 624309 w 1260971"/>
                <a:gd name="connsiteY2-50" fmla="*/ 442729 h 442729"/>
                <a:gd name="connsiteX3-51" fmla="*/ 17893 w 1260971"/>
                <a:gd name="connsiteY3-52" fmla="*/ 0 h 442729"/>
                <a:gd name="connsiteX0-53" fmla="*/ 17893 w 1243285"/>
                <a:gd name="connsiteY0-54" fmla="*/ 0 h 442729"/>
                <a:gd name="connsiteX1-55" fmla="*/ 1243266 w 1243285"/>
                <a:gd name="connsiteY1-56" fmla="*/ 0 h 442729"/>
                <a:gd name="connsiteX2-57" fmla="*/ 624309 w 1243285"/>
                <a:gd name="connsiteY2-58" fmla="*/ 442729 h 442729"/>
                <a:gd name="connsiteX3-59" fmla="*/ 17893 w 1243285"/>
                <a:gd name="connsiteY3-60" fmla="*/ 0 h 442729"/>
                <a:gd name="connsiteX0-61" fmla="*/ 116 w 1225508"/>
                <a:gd name="connsiteY0-62" fmla="*/ 0 h 442729"/>
                <a:gd name="connsiteX1-63" fmla="*/ 1225489 w 1225508"/>
                <a:gd name="connsiteY1-64" fmla="*/ 0 h 442729"/>
                <a:gd name="connsiteX2-65" fmla="*/ 606532 w 1225508"/>
                <a:gd name="connsiteY2-66" fmla="*/ 442729 h 442729"/>
                <a:gd name="connsiteX3-67" fmla="*/ 116 w 1225508"/>
                <a:gd name="connsiteY3-68" fmla="*/ 0 h 442729"/>
                <a:gd name="connsiteX0-69" fmla="*/ 73 w 1225458"/>
                <a:gd name="connsiteY0-70" fmla="*/ 0 h 442729"/>
                <a:gd name="connsiteX1-71" fmla="*/ 1225446 w 1225458"/>
                <a:gd name="connsiteY1-72" fmla="*/ 0 h 442729"/>
                <a:gd name="connsiteX2-73" fmla="*/ 606489 w 1225458"/>
                <a:gd name="connsiteY2-74" fmla="*/ 442729 h 442729"/>
                <a:gd name="connsiteX3-75" fmla="*/ 73 w 1225458"/>
                <a:gd name="connsiteY3-76" fmla="*/ 0 h 442729"/>
                <a:gd name="connsiteX0-77" fmla="*/ 115 w 1225507"/>
                <a:gd name="connsiteY0-78" fmla="*/ 0 h 442743"/>
                <a:gd name="connsiteX1-79" fmla="*/ 1225488 w 1225507"/>
                <a:gd name="connsiteY1-80" fmla="*/ 0 h 442743"/>
                <a:gd name="connsiteX2-81" fmla="*/ 606531 w 1225507"/>
                <a:gd name="connsiteY2-82" fmla="*/ 442729 h 442743"/>
                <a:gd name="connsiteX3-83" fmla="*/ 115 w 1225507"/>
                <a:gd name="connsiteY3-84" fmla="*/ 0 h 442743"/>
                <a:gd name="connsiteX0-85" fmla="*/ 122 w 1225515"/>
                <a:gd name="connsiteY0-86" fmla="*/ 0 h 442743"/>
                <a:gd name="connsiteX1-87" fmla="*/ 1225495 w 1225515"/>
                <a:gd name="connsiteY1-88" fmla="*/ 0 h 442743"/>
                <a:gd name="connsiteX2-89" fmla="*/ 606538 w 1225515"/>
                <a:gd name="connsiteY2-90" fmla="*/ 442729 h 442743"/>
                <a:gd name="connsiteX3-91" fmla="*/ 122 w 1225515"/>
                <a:gd name="connsiteY3-92" fmla="*/ 0 h 442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25515" h="442743">
                  <a:moveTo>
                    <a:pt x="122" y="0"/>
                  </a:moveTo>
                  <a:lnTo>
                    <a:pt x="1225495" y="0"/>
                  </a:lnTo>
                  <a:cubicBezTo>
                    <a:pt x="1228140" y="153427"/>
                    <a:pt x="980494" y="445110"/>
                    <a:pt x="606538" y="442729"/>
                  </a:cubicBezTo>
                  <a:cubicBezTo>
                    <a:pt x="232582" y="440348"/>
                    <a:pt x="-6200" y="120090"/>
                    <a:pt x="122" y="0"/>
                  </a:cubicBezTo>
                  <a:close/>
                </a:path>
              </a:pathLst>
            </a:custGeom>
            <a:solidFill>
              <a:srgbClr val="FF550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182071" y="1504561"/>
              <a:ext cx="220630" cy="208022"/>
            </a:xfrm>
            <a:prstGeom prst="ellipse">
              <a:avLst/>
            </a:prstGeom>
            <a:solidFill>
              <a:srgbClr val="FFCC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19361705">
              <a:off x="6195240" y="1454684"/>
              <a:ext cx="1942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/>
                  </a:solidFill>
                </a:rPr>
                <a:t>¥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5700754" y="1912443"/>
            <a:ext cx="3562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工作总情况回顾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5700754" y="3107636"/>
            <a:ext cx="3562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本年度最佳部门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5700754" y="4291823"/>
            <a:ext cx="3562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本年度最佳员工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5700754" y="5476657"/>
            <a:ext cx="3562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领导对明年规划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1024" y="2497218"/>
            <a:ext cx="1956986" cy="363353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-1631041" y="2762748"/>
            <a:ext cx="1954381" cy="36339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500" dirty="0">
                <a:blipFill dpi="0" rotWithShape="1">
                  <a:blip r:embed="rId6"/>
                  <a:srcRect/>
                  <a:tile tx="-1270000" ty="-635000" sx="100000" sy="100000" flip="xy" algn="tr"/>
                </a:blip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8195" y="2716649"/>
            <a:ext cx="1333145" cy="142470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93376" y="2967335"/>
            <a:ext cx="5484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/>
              <a:t>工作总情况回顾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381821" y="4460032"/>
            <a:ext cx="550506" cy="774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547" y="5089848"/>
            <a:ext cx="541176" cy="49452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55" y="4884575"/>
            <a:ext cx="429208" cy="6997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1335" y="2662921"/>
            <a:ext cx="774441" cy="12110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4387" y="6108583"/>
            <a:ext cx="541176" cy="49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385" y="4497355"/>
            <a:ext cx="541176" cy="4945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472787" y="5752319"/>
            <a:ext cx="550506" cy="7744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486082" y="5968624"/>
            <a:ext cx="550506" cy="7744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352283" y="4949889"/>
            <a:ext cx="550506" cy="774440"/>
          </a:xfrm>
          <a:prstGeom prst="rect">
            <a:avLst/>
          </a:prstGeom>
        </p:spPr>
      </p:pic>
      <p:sp>
        <p:nvSpPr>
          <p:cNvPr id="19" name="Freeform 528"/>
          <p:cNvSpPr>
            <a:spLocks noEditPoints="1"/>
          </p:cNvSpPr>
          <p:nvPr/>
        </p:nvSpPr>
        <p:spPr bwMode="auto">
          <a:xfrm>
            <a:off x="2905199" y="4021050"/>
            <a:ext cx="6672767" cy="482280"/>
          </a:xfrm>
          <a:custGeom>
            <a:avLst/>
            <a:gdLst>
              <a:gd name="T0" fmla="*/ 7 w 409"/>
              <a:gd name="T1" fmla="*/ 40 h 138"/>
              <a:gd name="T2" fmla="*/ 5 w 409"/>
              <a:gd name="T3" fmla="*/ 47 h 138"/>
              <a:gd name="T4" fmla="*/ 5 w 409"/>
              <a:gd name="T5" fmla="*/ 51 h 138"/>
              <a:gd name="T6" fmla="*/ 6 w 409"/>
              <a:gd name="T7" fmla="*/ 56 h 138"/>
              <a:gd name="T8" fmla="*/ 3 w 409"/>
              <a:gd name="T9" fmla="*/ 60 h 138"/>
              <a:gd name="T10" fmla="*/ 4 w 409"/>
              <a:gd name="T11" fmla="*/ 67 h 138"/>
              <a:gd name="T12" fmla="*/ 5 w 409"/>
              <a:gd name="T13" fmla="*/ 70 h 138"/>
              <a:gd name="T14" fmla="*/ 11 w 409"/>
              <a:gd name="T15" fmla="*/ 76 h 138"/>
              <a:gd name="T16" fmla="*/ 6 w 409"/>
              <a:gd name="T17" fmla="*/ 80 h 138"/>
              <a:gd name="T18" fmla="*/ 9 w 409"/>
              <a:gd name="T19" fmla="*/ 85 h 138"/>
              <a:gd name="T20" fmla="*/ 5 w 409"/>
              <a:gd name="T21" fmla="*/ 92 h 138"/>
              <a:gd name="T22" fmla="*/ 7 w 409"/>
              <a:gd name="T23" fmla="*/ 97 h 138"/>
              <a:gd name="T24" fmla="*/ 4 w 409"/>
              <a:gd name="T25" fmla="*/ 103 h 138"/>
              <a:gd name="T26" fmla="*/ 7 w 409"/>
              <a:gd name="T27" fmla="*/ 108 h 138"/>
              <a:gd name="T28" fmla="*/ 5 w 409"/>
              <a:gd name="T29" fmla="*/ 114 h 138"/>
              <a:gd name="T30" fmla="*/ 6 w 409"/>
              <a:gd name="T31" fmla="*/ 124 h 138"/>
              <a:gd name="T32" fmla="*/ 163 w 409"/>
              <a:gd name="T33" fmla="*/ 135 h 138"/>
              <a:gd name="T34" fmla="*/ 335 w 409"/>
              <a:gd name="T35" fmla="*/ 138 h 138"/>
              <a:gd name="T36" fmla="*/ 131 w 409"/>
              <a:gd name="T37" fmla="*/ 134 h 138"/>
              <a:gd name="T38" fmla="*/ 176 w 409"/>
              <a:gd name="T39" fmla="*/ 132 h 138"/>
              <a:gd name="T40" fmla="*/ 236 w 409"/>
              <a:gd name="T41" fmla="*/ 132 h 138"/>
              <a:gd name="T42" fmla="*/ 399 w 409"/>
              <a:gd name="T43" fmla="*/ 130 h 138"/>
              <a:gd name="T44" fmla="*/ 393 w 409"/>
              <a:gd name="T45" fmla="*/ 123 h 138"/>
              <a:gd name="T46" fmla="*/ 392 w 409"/>
              <a:gd name="T47" fmla="*/ 116 h 138"/>
              <a:gd name="T48" fmla="*/ 387 w 409"/>
              <a:gd name="T49" fmla="*/ 111 h 138"/>
              <a:gd name="T50" fmla="*/ 402 w 409"/>
              <a:gd name="T51" fmla="*/ 107 h 138"/>
              <a:gd name="T52" fmla="*/ 400 w 409"/>
              <a:gd name="T53" fmla="*/ 98 h 138"/>
              <a:gd name="T54" fmla="*/ 400 w 409"/>
              <a:gd name="T55" fmla="*/ 88 h 138"/>
              <a:gd name="T56" fmla="*/ 393 w 409"/>
              <a:gd name="T57" fmla="*/ 80 h 138"/>
              <a:gd name="T58" fmla="*/ 401 w 409"/>
              <a:gd name="T59" fmla="*/ 73 h 138"/>
              <a:gd name="T60" fmla="*/ 400 w 409"/>
              <a:gd name="T61" fmla="*/ 52 h 138"/>
              <a:gd name="T62" fmla="*/ 397 w 409"/>
              <a:gd name="T63" fmla="*/ 47 h 138"/>
              <a:gd name="T64" fmla="*/ 407 w 409"/>
              <a:gd name="T65" fmla="*/ 38 h 138"/>
              <a:gd name="T66" fmla="*/ 406 w 409"/>
              <a:gd name="T67" fmla="*/ 29 h 138"/>
              <a:gd name="T68" fmla="*/ 399 w 409"/>
              <a:gd name="T69" fmla="*/ 14 h 138"/>
              <a:gd name="T70" fmla="*/ 228 w 409"/>
              <a:gd name="T71" fmla="*/ 7 h 138"/>
              <a:gd name="T72" fmla="*/ 192 w 409"/>
              <a:gd name="T73" fmla="*/ 6 h 138"/>
              <a:gd name="T74" fmla="*/ 128 w 409"/>
              <a:gd name="T75" fmla="*/ 6 h 138"/>
              <a:gd name="T76" fmla="*/ 104 w 409"/>
              <a:gd name="T77" fmla="*/ 6 h 138"/>
              <a:gd name="T78" fmla="*/ 98 w 409"/>
              <a:gd name="T79" fmla="*/ 8 h 138"/>
              <a:gd name="T80" fmla="*/ 8 w 409"/>
              <a:gd name="T81" fmla="*/ 23 h 138"/>
              <a:gd name="T82" fmla="*/ 9 w 409"/>
              <a:gd name="T83" fmla="*/ 34 h 138"/>
              <a:gd name="T84" fmla="*/ 372 w 409"/>
              <a:gd name="T85" fmla="*/ 35 h 138"/>
              <a:gd name="T86" fmla="*/ 372 w 409"/>
              <a:gd name="T87" fmla="*/ 36 h 138"/>
              <a:gd name="T88" fmla="*/ 383 w 409"/>
              <a:gd name="T89" fmla="*/ 15 h 138"/>
              <a:gd name="T90" fmla="*/ 336 w 409"/>
              <a:gd name="T91" fmla="*/ 47 h 138"/>
              <a:gd name="T92" fmla="*/ 315 w 409"/>
              <a:gd name="T93" fmla="*/ 47 h 138"/>
              <a:gd name="T94" fmla="*/ 107 w 409"/>
              <a:gd name="T95" fmla="*/ 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09" h="138">
                <a:moveTo>
                  <a:pt x="1" y="36"/>
                </a:moveTo>
                <a:cubicBezTo>
                  <a:pt x="3" y="36"/>
                  <a:pt x="6" y="37"/>
                  <a:pt x="7" y="39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1"/>
                  <a:pt x="8" y="41"/>
                  <a:pt x="8" y="42"/>
                </a:cubicBezTo>
                <a:cubicBezTo>
                  <a:pt x="7" y="44"/>
                  <a:pt x="4" y="43"/>
                  <a:pt x="2" y="44"/>
                </a:cubicBezTo>
                <a:cubicBezTo>
                  <a:pt x="2" y="47"/>
                  <a:pt x="6" y="44"/>
                  <a:pt x="5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9"/>
                  <a:pt x="8" y="48"/>
                  <a:pt x="9" y="51"/>
                </a:cubicBezTo>
                <a:cubicBezTo>
                  <a:pt x="8" y="52"/>
                  <a:pt x="7" y="51"/>
                  <a:pt x="5" y="51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4"/>
                  <a:pt x="6" y="55"/>
                  <a:pt x="5" y="54"/>
                </a:cubicBezTo>
                <a:cubicBezTo>
                  <a:pt x="6" y="56"/>
                  <a:pt x="6" y="56"/>
                  <a:pt x="6" y="56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59"/>
                  <a:pt x="5" y="59"/>
                  <a:pt x="5" y="59"/>
                </a:cubicBezTo>
                <a:cubicBezTo>
                  <a:pt x="3" y="60"/>
                  <a:pt x="3" y="60"/>
                  <a:pt x="3" y="60"/>
                </a:cubicBezTo>
                <a:cubicBezTo>
                  <a:pt x="6" y="61"/>
                  <a:pt x="9" y="62"/>
                  <a:pt x="11" y="64"/>
                </a:cubicBezTo>
                <a:cubicBezTo>
                  <a:pt x="4" y="65"/>
                  <a:pt x="4" y="65"/>
                  <a:pt x="4" y="65"/>
                </a:cubicBezTo>
                <a:cubicBezTo>
                  <a:pt x="4" y="66"/>
                  <a:pt x="4" y="67"/>
                  <a:pt x="4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4" y="68"/>
                  <a:pt x="7" y="68"/>
                  <a:pt x="9" y="69"/>
                </a:cubicBezTo>
                <a:cubicBezTo>
                  <a:pt x="7" y="70"/>
                  <a:pt x="5" y="69"/>
                  <a:pt x="5" y="70"/>
                </a:cubicBezTo>
                <a:cubicBezTo>
                  <a:pt x="6" y="72"/>
                  <a:pt x="8" y="70"/>
                  <a:pt x="8" y="72"/>
                </a:cubicBezTo>
                <a:cubicBezTo>
                  <a:pt x="6" y="73"/>
                  <a:pt x="5" y="71"/>
                  <a:pt x="4" y="73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8"/>
                  <a:pt x="9" y="77"/>
                  <a:pt x="7" y="77"/>
                </a:cubicBezTo>
                <a:cubicBezTo>
                  <a:pt x="7" y="77"/>
                  <a:pt x="7" y="77"/>
                  <a:pt x="7" y="77"/>
                </a:cubicBezTo>
                <a:cubicBezTo>
                  <a:pt x="6" y="78"/>
                  <a:pt x="7" y="79"/>
                  <a:pt x="6" y="80"/>
                </a:cubicBezTo>
                <a:cubicBezTo>
                  <a:pt x="7" y="81"/>
                  <a:pt x="7" y="81"/>
                  <a:pt x="7" y="81"/>
                </a:cubicBezTo>
                <a:cubicBezTo>
                  <a:pt x="6" y="82"/>
                  <a:pt x="3" y="80"/>
                  <a:pt x="4" y="83"/>
                </a:cubicBezTo>
                <a:cubicBezTo>
                  <a:pt x="5" y="84"/>
                  <a:pt x="7" y="84"/>
                  <a:pt x="9" y="85"/>
                </a:cubicBezTo>
                <a:cubicBezTo>
                  <a:pt x="7" y="85"/>
                  <a:pt x="7" y="89"/>
                  <a:pt x="4" y="88"/>
                </a:cubicBezTo>
                <a:cubicBezTo>
                  <a:pt x="5" y="90"/>
                  <a:pt x="7" y="89"/>
                  <a:pt x="8" y="91"/>
                </a:cubicBezTo>
                <a:cubicBezTo>
                  <a:pt x="7" y="91"/>
                  <a:pt x="6" y="92"/>
                  <a:pt x="5" y="92"/>
                </a:cubicBezTo>
                <a:cubicBezTo>
                  <a:pt x="6" y="93"/>
                  <a:pt x="6" y="93"/>
                  <a:pt x="6" y="93"/>
                </a:cubicBezTo>
                <a:cubicBezTo>
                  <a:pt x="5" y="93"/>
                  <a:pt x="5" y="94"/>
                  <a:pt x="5" y="94"/>
                </a:cubicBezTo>
                <a:cubicBezTo>
                  <a:pt x="5" y="96"/>
                  <a:pt x="7" y="94"/>
                  <a:pt x="7" y="97"/>
                </a:cubicBezTo>
                <a:cubicBezTo>
                  <a:pt x="6" y="98"/>
                  <a:pt x="6" y="97"/>
                  <a:pt x="5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5" y="100"/>
                  <a:pt x="4" y="101"/>
                  <a:pt x="4" y="103"/>
                </a:cubicBezTo>
                <a:cubicBezTo>
                  <a:pt x="5" y="104"/>
                  <a:pt x="6" y="104"/>
                  <a:pt x="7" y="106"/>
                </a:cubicBezTo>
                <a:cubicBezTo>
                  <a:pt x="6" y="107"/>
                  <a:pt x="5" y="106"/>
                  <a:pt x="5" y="106"/>
                </a:cubicBezTo>
                <a:cubicBezTo>
                  <a:pt x="7" y="108"/>
                  <a:pt x="7" y="108"/>
                  <a:pt x="7" y="108"/>
                </a:cubicBezTo>
                <a:cubicBezTo>
                  <a:pt x="6" y="110"/>
                  <a:pt x="4" y="109"/>
                  <a:pt x="3" y="110"/>
                </a:cubicBezTo>
                <a:cubicBezTo>
                  <a:pt x="4" y="112"/>
                  <a:pt x="7" y="110"/>
                  <a:pt x="8" y="113"/>
                </a:cubicBezTo>
                <a:cubicBezTo>
                  <a:pt x="7" y="115"/>
                  <a:pt x="6" y="114"/>
                  <a:pt x="5" y="114"/>
                </a:cubicBezTo>
                <a:cubicBezTo>
                  <a:pt x="7" y="115"/>
                  <a:pt x="6" y="118"/>
                  <a:pt x="5" y="119"/>
                </a:cubicBezTo>
                <a:cubicBezTo>
                  <a:pt x="5" y="119"/>
                  <a:pt x="6" y="119"/>
                  <a:pt x="7" y="120"/>
                </a:cubicBezTo>
                <a:cubicBezTo>
                  <a:pt x="6" y="121"/>
                  <a:pt x="7" y="123"/>
                  <a:pt x="6" y="124"/>
                </a:cubicBezTo>
                <a:cubicBezTo>
                  <a:pt x="10" y="131"/>
                  <a:pt x="17" y="129"/>
                  <a:pt x="22" y="132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245" y="137"/>
                  <a:pt x="245" y="137"/>
                  <a:pt x="245" y="137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335" y="138"/>
                  <a:pt x="335" y="138"/>
                  <a:pt x="335" y="138"/>
                </a:cubicBezTo>
                <a:cubicBezTo>
                  <a:pt x="345" y="137"/>
                  <a:pt x="355" y="137"/>
                  <a:pt x="365" y="135"/>
                </a:cubicBezTo>
                <a:cubicBezTo>
                  <a:pt x="319" y="137"/>
                  <a:pt x="276" y="137"/>
                  <a:pt x="230" y="136"/>
                </a:cubicBezTo>
                <a:cubicBezTo>
                  <a:pt x="131" y="134"/>
                  <a:pt x="131" y="134"/>
                  <a:pt x="131" y="134"/>
                </a:cubicBezTo>
                <a:cubicBezTo>
                  <a:pt x="122" y="135"/>
                  <a:pt x="112" y="135"/>
                  <a:pt x="103" y="133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70" y="132"/>
                  <a:pt x="174" y="134"/>
                  <a:pt x="176" y="132"/>
                </a:cubicBezTo>
                <a:cubicBezTo>
                  <a:pt x="209" y="132"/>
                  <a:pt x="209" y="132"/>
                  <a:pt x="209" y="132"/>
                </a:cubicBezTo>
                <a:cubicBezTo>
                  <a:pt x="210" y="133"/>
                  <a:pt x="210" y="133"/>
                  <a:pt x="210" y="133"/>
                </a:cubicBezTo>
                <a:cubicBezTo>
                  <a:pt x="218" y="133"/>
                  <a:pt x="228" y="134"/>
                  <a:pt x="236" y="132"/>
                </a:cubicBezTo>
                <a:cubicBezTo>
                  <a:pt x="301" y="133"/>
                  <a:pt x="301" y="133"/>
                  <a:pt x="301" y="133"/>
                </a:cubicBezTo>
                <a:cubicBezTo>
                  <a:pt x="322" y="130"/>
                  <a:pt x="344" y="136"/>
                  <a:pt x="367" y="133"/>
                </a:cubicBezTo>
                <a:cubicBezTo>
                  <a:pt x="378" y="131"/>
                  <a:pt x="389" y="131"/>
                  <a:pt x="399" y="130"/>
                </a:cubicBezTo>
                <a:cubicBezTo>
                  <a:pt x="400" y="128"/>
                  <a:pt x="402" y="129"/>
                  <a:pt x="403" y="128"/>
                </a:cubicBezTo>
                <a:cubicBezTo>
                  <a:pt x="394" y="127"/>
                  <a:pt x="386" y="124"/>
                  <a:pt x="377" y="124"/>
                </a:cubicBezTo>
                <a:cubicBezTo>
                  <a:pt x="383" y="123"/>
                  <a:pt x="388" y="121"/>
                  <a:pt x="393" y="123"/>
                </a:cubicBezTo>
                <a:cubicBezTo>
                  <a:pt x="396" y="121"/>
                  <a:pt x="400" y="121"/>
                  <a:pt x="403" y="121"/>
                </a:cubicBezTo>
                <a:cubicBezTo>
                  <a:pt x="403" y="121"/>
                  <a:pt x="403" y="120"/>
                  <a:pt x="403" y="120"/>
                </a:cubicBezTo>
                <a:cubicBezTo>
                  <a:pt x="400" y="119"/>
                  <a:pt x="395" y="118"/>
                  <a:pt x="392" y="116"/>
                </a:cubicBezTo>
                <a:cubicBezTo>
                  <a:pt x="395" y="114"/>
                  <a:pt x="398" y="117"/>
                  <a:pt x="402" y="116"/>
                </a:cubicBezTo>
                <a:cubicBezTo>
                  <a:pt x="398" y="114"/>
                  <a:pt x="393" y="114"/>
                  <a:pt x="388" y="113"/>
                </a:cubicBezTo>
                <a:cubicBezTo>
                  <a:pt x="387" y="111"/>
                  <a:pt x="387" y="111"/>
                  <a:pt x="387" y="111"/>
                </a:cubicBezTo>
                <a:cubicBezTo>
                  <a:pt x="388" y="109"/>
                  <a:pt x="390" y="112"/>
                  <a:pt x="392" y="111"/>
                </a:cubicBezTo>
                <a:cubicBezTo>
                  <a:pt x="390" y="109"/>
                  <a:pt x="385" y="111"/>
                  <a:pt x="382" y="109"/>
                </a:cubicBezTo>
                <a:cubicBezTo>
                  <a:pt x="389" y="107"/>
                  <a:pt x="396" y="111"/>
                  <a:pt x="402" y="107"/>
                </a:cubicBezTo>
                <a:cubicBezTo>
                  <a:pt x="401" y="106"/>
                  <a:pt x="401" y="106"/>
                  <a:pt x="401" y="106"/>
                </a:cubicBezTo>
                <a:cubicBezTo>
                  <a:pt x="403" y="106"/>
                  <a:pt x="401" y="104"/>
                  <a:pt x="401" y="102"/>
                </a:cubicBezTo>
                <a:cubicBezTo>
                  <a:pt x="399" y="101"/>
                  <a:pt x="403" y="98"/>
                  <a:pt x="400" y="98"/>
                </a:cubicBezTo>
                <a:cubicBezTo>
                  <a:pt x="401" y="97"/>
                  <a:pt x="402" y="97"/>
                  <a:pt x="401" y="95"/>
                </a:cubicBezTo>
                <a:cubicBezTo>
                  <a:pt x="398" y="94"/>
                  <a:pt x="396" y="91"/>
                  <a:pt x="393" y="89"/>
                </a:cubicBezTo>
                <a:cubicBezTo>
                  <a:pt x="400" y="88"/>
                  <a:pt x="400" y="88"/>
                  <a:pt x="400" y="88"/>
                </a:cubicBezTo>
                <a:cubicBezTo>
                  <a:pt x="399" y="86"/>
                  <a:pt x="395" y="87"/>
                  <a:pt x="393" y="85"/>
                </a:cubicBezTo>
                <a:cubicBezTo>
                  <a:pt x="394" y="82"/>
                  <a:pt x="398" y="84"/>
                  <a:pt x="400" y="84"/>
                </a:cubicBezTo>
                <a:cubicBezTo>
                  <a:pt x="398" y="81"/>
                  <a:pt x="395" y="83"/>
                  <a:pt x="393" y="80"/>
                </a:cubicBezTo>
                <a:cubicBezTo>
                  <a:pt x="396" y="79"/>
                  <a:pt x="401" y="81"/>
                  <a:pt x="403" y="78"/>
                </a:cubicBezTo>
                <a:cubicBezTo>
                  <a:pt x="399" y="75"/>
                  <a:pt x="399" y="75"/>
                  <a:pt x="399" y="75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399" y="72"/>
                  <a:pt x="397" y="71"/>
                  <a:pt x="397" y="69"/>
                </a:cubicBezTo>
                <a:cubicBezTo>
                  <a:pt x="399" y="68"/>
                  <a:pt x="401" y="68"/>
                  <a:pt x="403" y="67"/>
                </a:cubicBezTo>
                <a:cubicBezTo>
                  <a:pt x="401" y="63"/>
                  <a:pt x="405" y="55"/>
                  <a:pt x="400" y="52"/>
                </a:cubicBezTo>
                <a:cubicBezTo>
                  <a:pt x="400" y="51"/>
                  <a:pt x="399" y="50"/>
                  <a:pt x="400" y="49"/>
                </a:cubicBezTo>
                <a:cubicBezTo>
                  <a:pt x="401" y="49"/>
                  <a:pt x="401" y="49"/>
                  <a:pt x="401" y="49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7" y="43"/>
                  <a:pt x="400" y="45"/>
                  <a:pt x="402" y="44"/>
                </a:cubicBezTo>
                <a:cubicBezTo>
                  <a:pt x="397" y="39"/>
                  <a:pt x="389" y="41"/>
                  <a:pt x="383" y="37"/>
                </a:cubicBezTo>
                <a:cubicBezTo>
                  <a:pt x="391" y="36"/>
                  <a:pt x="399" y="40"/>
                  <a:pt x="407" y="38"/>
                </a:cubicBezTo>
                <a:cubicBezTo>
                  <a:pt x="408" y="34"/>
                  <a:pt x="404" y="34"/>
                  <a:pt x="403" y="31"/>
                </a:cubicBezTo>
                <a:cubicBezTo>
                  <a:pt x="400" y="30"/>
                  <a:pt x="397" y="30"/>
                  <a:pt x="395" y="28"/>
                </a:cubicBezTo>
                <a:cubicBezTo>
                  <a:pt x="398" y="27"/>
                  <a:pt x="403" y="29"/>
                  <a:pt x="406" y="29"/>
                </a:cubicBezTo>
                <a:cubicBezTo>
                  <a:pt x="406" y="29"/>
                  <a:pt x="407" y="29"/>
                  <a:pt x="407" y="28"/>
                </a:cubicBezTo>
                <a:cubicBezTo>
                  <a:pt x="404" y="27"/>
                  <a:pt x="409" y="21"/>
                  <a:pt x="404" y="22"/>
                </a:cubicBezTo>
                <a:cubicBezTo>
                  <a:pt x="405" y="17"/>
                  <a:pt x="402" y="15"/>
                  <a:pt x="399" y="14"/>
                </a:cubicBezTo>
                <a:cubicBezTo>
                  <a:pt x="381" y="10"/>
                  <a:pt x="381" y="10"/>
                  <a:pt x="381" y="10"/>
                </a:cubicBezTo>
                <a:cubicBezTo>
                  <a:pt x="295" y="9"/>
                  <a:pt x="295" y="9"/>
                  <a:pt x="295" y="9"/>
                </a:cubicBezTo>
                <a:cubicBezTo>
                  <a:pt x="272" y="10"/>
                  <a:pt x="249" y="10"/>
                  <a:pt x="228" y="7"/>
                </a:cubicBezTo>
                <a:cubicBezTo>
                  <a:pt x="227" y="6"/>
                  <a:pt x="227" y="6"/>
                  <a:pt x="227" y="6"/>
                </a:cubicBezTo>
                <a:cubicBezTo>
                  <a:pt x="214" y="8"/>
                  <a:pt x="203" y="0"/>
                  <a:pt x="191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1" y="7"/>
                  <a:pt x="191" y="7"/>
                  <a:pt x="191" y="7"/>
                </a:cubicBezTo>
                <a:cubicBezTo>
                  <a:pt x="179" y="6"/>
                  <a:pt x="167" y="4"/>
                  <a:pt x="154" y="5"/>
                </a:cubicBezTo>
                <a:cubicBezTo>
                  <a:pt x="146" y="5"/>
                  <a:pt x="137" y="7"/>
                  <a:pt x="128" y="6"/>
                </a:cubicBezTo>
                <a:cubicBezTo>
                  <a:pt x="125" y="4"/>
                  <a:pt x="120" y="3"/>
                  <a:pt x="116" y="3"/>
                </a:cubicBezTo>
                <a:cubicBezTo>
                  <a:pt x="111" y="2"/>
                  <a:pt x="106" y="2"/>
                  <a:pt x="101" y="4"/>
                </a:cubicBezTo>
                <a:cubicBezTo>
                  <a:pt x="104" y="6"/>
                  <a:pt x="104" y="6"/>
                  <a:pt x="104" y="6"/>
                </a:cubicBezTo>
                <a:cubicBezTo>
                  <a:pt x="97" y="9"/>
                  <a:pt x="93" y="0"/>
                  <a:pt x="86" y="4"/>
                </a:cubicBezTo>
                <a:cubicBezTo>
                  <a:pt x="84" y="5"/>
                  <a:pt x="84" y="5"/>
                  <a:pt x="84" y="5"/>
                </a:cubicBezTo>
                <a:cubicBezTo>
                  <a:pt x="88" y="8"/>
                  <a:pt x="94" y="6"/>
                  <a:pt x="98" y="8"/>
                </a:cubicBezTo>
                <a:cubicBezTo>
                  <a:pt x="74" y="7"/>
                  <a:pt x="49" y="10"/>
                  <a:pt x="25" y="13"/>
                </a:cubicBezTo>
                <a:cubicBezTo>
                  <a:pt x="17" y="13"/>
                  <a:pt x="7" y="14"/>
                  <a:pt x="2" y="22"/>
                </a:cubicBezTo>
                <a:cubicBezTo>
                  <a:pt x="4" y="23"/>
                  <a:pt x="6" y="20"/>
                  <a:pt x="8" y="23"/>
                </a:cubicBezTo>
                <a:cubicBezTo>
                  <a:pt x="7" y="27"/>
                  <a:pt x="2" y="25"/>
                  <a:pt x="3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2" y="34"/>
                  <a:pt x="7" y="30"/>
                  <a:pt x="9" y="34"/>
                </a:cubicBezTo>
                <a:cubicBezTo>
                  <a:pt x="7" y="36"/>
                  <a:pt x="4" y="34"/>
                  <a:pt x="1" y="36"/>
                </a:cubicBezTo>
                <a:close/>
                <a:moveTo>
                  <a:pt x="372" y="36"/>
                </a:moveTo>
                <a:cubicBezTo>
                  <a:pt x="372" y="35"/>
                  <a:pt x="372" y="35"/>
                  <a:pt x="372" y="35"/>
                </a:cubicBezTo>
                <a:cubicBezTo>
                  <a:pt x="374" y="36"/>
                  <a:pt x="376" y="36"/>
                  <a:pt x="379" y="36"/>
                </a:cubicBezTo>
                <a:cubicBezTo>
                  <a:pt x="380" y="38"/>
                  <a:pt x="382" y="38"/>
                  <a:pt x="383" y="38"/>
                </a:cubicBezTo>
                <a:cubicBezTo>
                  <a:pt x="379" y="38"/>
                  <a:pt x="375" y="38"/>
                  <a:pt x="372" y="36"/>
                </a:cubicBezTo>
                <a:close/>
                <a:moveTo>
                  <a:pt x="360" y="14"/>
                </a:moveTo>
                <a:cubicBezTo>
                  <a:pt x="373" y="14"/>
                  <a:pt x="373" y="14"/>
                  <a:pt x="373" y="14"/>
                </a:cubicBezTo>
                <a:cubicBezTo>
                  <a:pt x="383" y="15"/>
                  <a:pt x="383" y="15"/>
                  <a:pt x="383" y="15"/>
                </a:cubicBezTo>
                <a:lnTo>
                  <a:pt x="360" y="14"/>
                </a:lnTo>
                <a:close/>
                <a:moveTo>
                  <a:pt x="315" y="47"/>
                </a:moveTo>
                <a:cubicBezTo>
                  <a:pt x="336" y="47"/>
                  <a:pt x="336" y="47"/>
                  <a:pt x="336" y="47"/>
                </a:cubicBezTo>
                <a:cubicBezTo>
                  <a:pt x="343" y="46"/>
                  <a:pt x="350" y="46"/>
                  <a:pt x="358" y="46"/>
                </a:cubicBezTo>
                <a:cubicBezTo>
                  <a:pt x="336" y="47"/>
                  <a:pt x="336" y="47"/>
                  <a:pt x="336" y="47"/>
                </a:cubicBezTo>
                <a:cubicBezTo>
                  <a:pt x="329" y="47"/>
                  <a:pt x="322" y="47"/>
                  <a:pt x="315" y="47"/>
                </a:cubicBezTo>
                <a:close/>
                <a:moveTo>
                  <a:pt x="107" y="7"/>
                </a:moveTo>
                <a:cubicBezTo>
                  <a:pt x="108" y="6"/>
                  <a:pt x="109" y="7"/>
                  <a:pt x="110" y="8"/>
                </a:cubicBezTo>
                <a:cubicBezTo>
                  <a:pt x="107" y="8"/>
                  <a:pt x="107" y="8"/>
                  <a:pt x="107" y="8"/>
                </a:cubicBezTo>
                <a:lnTo>
                  <a:pt x="107" y="7"/>
                </a:lnTo>
                <a:close/>
              </a:path>
            </a:pathLst>
          </a:custGeom>
          <a:solidFill>
            <a:srgbClr val="FFC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095997" y="4073603"/>
            <a:ext cx="601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9C1521"/>
                </a:solidFill>
              </a:rPr>
              <a:t>各部门今年总体情况回顾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6408377" y="3957347"/>
            <a:ext cx="1031626" cy="1230134"/>
            <a:chOff x="1256552" y="1431590"/>
            <a:chExt cx="1031626" cy="1230134"/>
          </a:xfrm>
        </p:grpSpPr>
        <p:grpSp>
          <p:nvGrpSpPr>
            <p:cNvPr id="54" name="组合 53"/>
            <p:cNvGrpSpPr/>
            <p:nvPr/>
          </p:nvGrpSpPr>
          <p:grpSpPr>
            <a:xfrm rot="19403080">
              <a:off x="1256552" y="1431590"/>
              <a:ext cx="1031626" cy="1230134"/>
              <a:chOff x="-835138" y="1622609"/>
              <a:chExt cx="1225515" cy="1230134"/>
            </a:xfrm>
            <a:solidFill>
              <a:srgbClr val="D00000"/>
            </a:solidFill>
          </p:grpSpPr>
          <p:sp>
            <p:nvSpPr>
              <p:cNvPr id="56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椭圆 54"/>
            <p:cNvSpPr/>
            <p:nvPr/>
          </p:nvSpPr>
          <p:spPr>
            <a:xfrm rot="19403080">
              <a:off x="1512157" y="1748936"/>
              <a:ext cx="303442" cy="303442"/>
            </a:xfrm>
            <a:prstGeom prst="ellipse">
              <a:avLst/>
            </a:prstGeom>
            <a:solidFill>
              <a:srgbClr val="FFCC5F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95929" y="1930358"/>
            <a:ext cx="1031626" cy="1230134"/>
            <a:chOff x="1256552" y="1431590"/>
            <a:chExt cx="1031626" cy="1230134"/>
          </a:xfrm>
        </p:grpSpPr>
        <p:grpSp>
          <p:nvGrpSpPr>
            <p:cNvPr id="46" name="组合 45"/>
            <p:cNvGrpSpPr/>
            <p:nvPr/>
          </p:nvGrpSpPr>
          <p:grpSpPr>
            <a:xfrm rot="19403080">
              <a:off x="1256552" y="1431590"/>
              <a:ext cx="1031626" cy="1230134"/>
              <a:chOff x="-835138" y="1622609"/>
              <a:chExt cx="1225515" cy="1230134"/>
            </a:xfrm>
            <a:solidFill>
              <a:srgbClr val="D00000"/>
            </a:solidFill>
          </p:grpSpPr>
          <p:sp>
            <p:nvSpPr>
              <p:cNvPr id="48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椭圆 46"/>
            <p:cNvSpPr/>
            <p:nvPr/>
          </p:nvSpPr>
          <p:spPr>
            <a:xfrm rot="19403080">
              <a:off x="1512157" y="1748936"/>
              <a:ext cx="303442" cy="303442"/>
            </a:xfrm>
            <a:prstGeom prst="ellipse">
              <a:avLst/>
            </a:prstGeom>
            <a:solidFill>
              <a:srgbClr val="FFCC5F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88456" y="3966611"/>
            <a:ext cx="1031626" cy="1230134"/>
            <a:chOff x="1256552" y="1431590"/>
            <a:chExt cx="1031626" cy="1230134"/>
          </a:xfrm>
        </p:grpSpPr>
        <p:grpSp>
          <p:nvGrpSpPr>
            <p:cNvPr id="41" name="组合 40"/>
            <p:cNvGrpSpPr/>
            <p:nvPr/>
          </p:nvGrpSpPr>
          <p:grpSpPr>
            <a:xfrm rot="19403080">
              <a:off x="1256552" y="1431590"/>
              <a:ext cx="1031626" cy="1230134"/>
              <a:chOff x="-835138" y="1622609"/>
              <a:chExt cx="1225515" cy="1230134"/>
            </a:xfrm>
            <a:solidFill>
              <a:srgbClr val="D00000"/>
            </a:solidFill>
          </p:grpSpPr>
          <p:sp>
            <p:nvSpPr>
              <p:cNvPr id="43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椭圆 41"/>
            <p:cNvSpPr/>
            <p:nvPr/>
          </p:nvSpPr>
          <p:spPr>
            <a:xfrm rot="19403080">
              <a:off x="1512157" y="1748936"/>
              <a:ext cx="303442" cy="303442"/>
            </a:xfrm>
            <a:prstGeom prst="ellipse">
              <a:avLst/>
            </a:prstGeom>
            <a:solidFill>
              <a:srgbClr val="FFCC5F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 rot="19403080">
            <a:off x="6302052" y="1994025"/>
            <a:ext cx="1031626" cy="584894"/>
            <a:chOff x="-738193" y="1622609"/>
            <a:chExt cx="1031626" cy="584894"/>
          </a:xfrm>
        </p:grpSpPr>
        <p:sp>
          <p:nvSpPr>
            <p:cNvPr id="11" name="矩形 2"/>
            <p:cNvSpPr/>
            <p:nvPr/>
          </p:nvSpPr>
          <p:spPr>
            <a:xfrm>
              <a:off x="-738193" y="1622609"/>
              <a:ext cx="1031626" cy="442743"/>
            </a:xfrm>
            <a:custGeom>
              <a:avLst/>
              <a:gdLst>
                <a:gd name="connsiteX0" fmla="*/ 0 w 1225373"/>
                <a:gd name="connsiteY0" fmla="*/ 0 h 391929"/>
                <a:gd name="connsiteX1" fmla="*/ 1225373 w 1225373"/>
                <a:gd name="connsiteY1" fmla="*/ 0 h 391929"/>
                <a:gd name="connsiteX2" fmla="*/ 1225373 w 1225373"/>
                <a:gd name="connsiteY2" fmla="*/ 391929 h 391929"/>
                <a:gd name="connsiteX3" fmla="*/ 0 w 1225373"/>
                <a:gd name="connsiteY3" fmla="*/ 391929 h 391929"/>
                <a:gd name="connsiteX4" fmla="*/ 0 w 1225373"/>
                <a:gd name="connsiteY4" fmla="*/ 0 h 391929"/>
                <a:gd name="connsiteX0-1" fmla="*/ 0 w 1225373"/>
                <a:gd name="connsiteY0-2" fmla="*/ 0 h 391929"/>
                <a:gd name="connsiteX1-3" fmla="*/ 1225373 w 1225373"/>
                <a:gd name="connsiteY1-4" fmla="*/ 0 h 391929"/>
                <a:gd name="connsiteX2-5" fmla="*/ 1225373 w 1225373"/>
                <a:gd name="connsiteY2-6" fmla="*/ 391929 h 391929"/>
                <a:gd name="connsiteX3-7" fmla="*/ 615941 w 1225373"/>
                <a:gd name="connsiteY3-8" fmla="*/ 391929 h 391929"/>
                <a:gd name="connsiteX4-9" fmla="*/ 0 w 1225373"/>
                <a:gd name="connsiteY4-10" fmla="*/ 391929 h 391929"/>
                <a:gd name="connsiteX5" fmla="*/ 0 w 1225373"/>
                <a:gd name="connsiteY5" fmla="*/ 0 h 391929"/>
                <a:gd name="connsiteX0-11" fmla="*/ 0 w 1225373"/>
                <a:gd name="connsiteY0-12" fmla="*/ 0 h 391929"/>
                <a:gd name="connsiteX1-13" fmla="*/ 1225373 w 1225373"/>
                <a:gd name="connsiteY1-14" fmla="*/ 0 h 391929"/>
                <a:gd name="connsiteX2-15" fmla="*/ 1225373 w 1225373"/>
                <a:gd name="connsiteY2-16" fmla="*/ 391929 h 391929"/>
                <a:gd name="connsiteX3-17" fmla="*/ 615941 w 1225373"/>
                <a:gd name="connsiteY3-18" fmla="*/ 391929 h 391929"/>
                <a:gd name="connsiteX4-19" fmla="*/ 0 w 1225373"/>
                <a:gd name="connsiteY4-20" fmla="*/ 0 h 391929"/>
                <a:gd name="connsiteX0-21" fmla="*/ 0 w 1225373"/>
                <a:gd name="connsiteY0-22" fmla="*/ 0 h 391929"/>
                <a:gd name="connsiteX1-23" fmla="*/ 1225373 w 1225373"/>
                <a:gd name="connsiteY1-24" fmla="*/ 0 h 391929"/>
                <a:gd name="connsiteX2-25" fmla="*/ 615941 w 1225373"/>
                <a:gd name="connsiteY2-26" fmla="*/ 391929 h 391929"/>
                <a:gd name="connsiteX3-27" fmla="*/ 0 w 1225373"/>
                <a:gd name="connsiteY3-28" fmla="*/ 0 h 391929"/>
                <a:gd name="connsiteX0-29" fmla="*/ 13160 w 1252081"/>
                <a:gd name="connsiteY0-30" fmla="*/ 0 h 391929"/>
                <a:gd name="connsiteX1-31" fmla="*/ 1238533 w 1252081"/>
                <a:gd name="connsiteY1-32" fmla="*/ 0 h 391929"/>
                <a:gd name="connsiteX2-33" fmla="*/ 629101 w 1252081"/>
                <a:gd name="connsiteY2-34" fmla="*/ 391929 h 391929"/>
                <a:gd name="connsiteX3-35" fmla="*/ 13160 w 1252081"/>
                <a:gd name="connsiteY3-36" fmla="*/ 0 h 391929"/>
                <a:gd name="connsiteX0-37" fmla="*/ 13374 w 1252080"/>
                <a:gd name="connsiteY0-38" fmla="*/ 0 h 442729"/>
                <a:gd name="connsiteX1-39" fmla="*/ 1238747 w 1252080"/>
                <a:gd name="connsiteY1-40" fmla="*/ 0 h 442729"/>
                <a:gd name="connsiteX2-41" fmla="*/ 619790 w 1252080"/>
                <a:gd name="connsiteY2-42" fmla="*/ 442729 h 442729"/>
                <a:gd name="connsiteX3-43" fmla="*/ 13374 w 1252080"/>
                <a:gd name="connsiteY3-44" fmla="*/ 0 h 442729"/>
                <a:gd name="connsiteX0-45" fmla="*/ 17893 w 1260971"/>
                <a:gd name="connsiteY0-46" fmla="*/ 0 h 442729"/>
                <a:gd name="connsiteX1-47" fmla="*/ 1243266 w 1260971"/>
                <a:gd name="connsiteY1-48" fmla="*/ 0 h 442729"/>
                <a:gd name="connsiteX2-49" fmla="*/ 624309 w 1260971"/>
                <a:gd name="connsiteY2-50" fmla="*/ 442729 h 442729"/>
                <a:gd name="connsiteX3-51" fmla="*/ 17893 w 1260971"/>
                <a:gd name="connsiteY3-52" fmla="*/ 0 h 442729"/>
                <a:gd name="connsiteX0-53" fmla="*/ 17893 w 1243285"/>
                <a:gd name="connsiteY0-54" fmla="*/ 0 h 442729"/>
                <a:gd name="connsiteX1-55" fmla="*/ 1243266 w 1243285"/>
                <a:gd name="connsiteY1-56" fmla="*/ 0 h 442729"/>
                <a:gd name="connsiteX2-57" fmla="*/ 624309 w 1243285"/>
                <a:gd name="connsiteY2-58" fmla="*/ 442729 h 442729"/>
                <a:gd name="connsiteX3-59" fmla="*/ 17893 w 1243285"/>
                <a:gd name="connsiteY3-60" fmla="*/ 0 h 442729"/>
                <a:gd name="connsiteX0-61" fmla="*/ 116 w 1225508"/>
                <a:gd name="connsiteY0-62" fmla="*/ 0 h 442729"/>
                <a:gd name="connsiteX1-63" fmla="*/ 1225489 w 1225508"/>
                <a:gd name="connsiteY1-64" fmla="*/ 0 h 442729"/>
                <a:gd name="connsiteX2-65" fmla="*/ 606532 w 1225508"/>
                <a:gd name="connsiteY2-66" fmla="*/ 442729 h 442729"/>
                <a:gd name="connsiteX3-67" fmla="*/ 116 w 1225508"/>
                <a:gd name="connsiteY3-68" fmla="*/ 0 h 442729"/>
                <a:gd name="connsiteX0-69" fmla="*/ 73 w 1225458"/>
                <a:gd name="connsiteY0-70" fmla="*/ 0 h 442729"/>
                <a:gd name="connsiteX1-71" fmla="*/ 1225446 w 1225458"/>
                <a:gd name="connsiteY1-72" fmla="*/ 0 h 442729"/>
                <a:gd name="connsiteX2-73" fmla="*/ 606489 w 1225458"/>
                <a:gd name="connsiteY2-74" fmla="*/ 442729 h 442729"/>
                <a:gd name="connsiteX3-75" fmla="*/ 73 w 1225458"/>
                <a:gd name="connsiteY3-76" fmla="*/ 0 h 442729"/>
                <a:gd name="connsiteX0-77" fmla="*/ 115 w 1225507"/>
                <a:gd name="connsiteY0-78" fmla="*/ 0 h 442743"/>
                <a:gd name="connsiteX1-79" fmla="*/ 1225488 w 1225507"/>
                <a:gd name="connsiteY1-80" fmla="*/ 0 h 442743"/>
                <a:gd name="connsiteX2-81" fmla="*/ 606531 w 1225507"/>
                <a:gd name="connsiteY2-82" fmla="*/ 442729 h 442743"/>
                <a:gd name="connsiteX3-83" fmla="*/ 115 w 1225507"/>
                <a:gd name="connsiteY3-84" fmla="*/ 0 h 442743"/>
                <a:gd name="connsiteX0-85" fmla="*/ 122 w 1225515"/>
                <a:gd name="connsiteY0-86" fmla="*/ 0 h 442743"/>
                <a:gd name="connsiteX1-87" fmla="*/ 1225495 w 1225515"/>
                <a:gd name="connsiteY1-88" fmla="*/ 0 h 442743"/>
                <a:gd name="connsiteX2-89" fmla="*/ 606538 w 1225515"/>
                <a:gd name="connsiteY2-90" fmla="*/ 442729 h 442743"/>
                <a:gd name="connsiteX3-91" fmla="*/ 122 w 1225515"/>
                <a:gd name="connsiteY3-92" fmla="*/ 0 h 442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25515" h="442743">
                  <a:moveTo>
                    <a:pt x="122" y="0"/>
                  </a:moveTo>
                  <a:lnTo>
                    <a:pt x="1225495" y="0"/>
                  </a:lnTo>
                  <a:cubicBezTo>
                    <a:pt x="1228140" y="153427"/>
                    <a:pt x="980494" y="445110"/>
                    <a:pt x="606538" y="442729"/>
                  </a:cubicBezTo>
                  <a:cubicBezTo>
                    <a:pt x="232582" y="440348"/>
                    <a:pt x="-6200" y="120090"/>
                    <a:pt x="122" y="0"/>
                  </a:cubicBezTo>
                  <a:close/>
                </a:path>
              </a:pathLst>
            </a:custGeom>
            <a:solidFill>
              <a:srgbClr val="FF550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-374099" y="1904061"/>
              <a:ext cx="303442" cy="303442"/>
            </a:xfrm>
            <a:prstGeom prst="ellipse">
              <a:avLst/>
            </a:prstGeom>
            <a:solidFill>
              <a:srgbClr val="FFCC5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56552" y="1930358"/>
            <a:ext cx="1031626" cy="1230134"/>
            <a:chOff x="1256552" y="1431590"/>
            <a:chExt cx="1031626" cy="1230134"/>
          </a:xfrm>
        </p:grpSpPr>
        <p:grpSp>
          <p:nvGrpSpPr>
            <p:cNvPr id="18" name="组合 17"/>
            <p:cNvGrpSpPr/>
            <p:nvPr/>
          </p:nvGrpSpPr>
          <p:grpSpPr>
            <a:xfrm rot="19403080">
              <a:off x="1256552" y="1431590"/>
              <a:ext cx="1031626" cy="1230134"/>
              <a:chOff x="-835138" y="1622609"/>
              <a:chExt cx="1225515" cy="1230134"/>
            </a:xfrm>
            <a:solidFill>
              <a:srgbClr val="D00000"/>
            </a:solidFill>
          </p:grpSpPr>
          <p:sp>
            <p:nvSpPr>
              <p:cNvPr id="20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椭圆 18"/>
            <p:cNvSpPr/>
            <p:nvPr/>
          </p:nvSpPr>
          <p:spPr>
            <a:xfrm rot="19403080">
              <a:off x="1512157" y="1748936"/>
              <a:ext cx="303442" cy="303442"/>
            </a:xfrm>
            <a:prstGeom prst="ellipse">
              <a:avLst/>
            </a:prstGeom>
            <a:solidFill>
              <a:srgbClr val="FFCC5F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9161" y="2303300"/>
            <a:ext cx="1186226" cy="1186226"/>
          </a:xfrm>
          <a:custGeom>
            <a:avLst/>
            <a:gdLst>
              <a:gd name="connsiteX0" fmla="*/ 593113 w 1186226"/>
              <a:gd name="connsiteY0" fmla="*/ 0 h 1186226"/>
              <a:gd name="connsiteX1" fmla="*/ 1186226 w 1186226"/>
              <a:gd name="connsiteY1" fmla="*/ 593113 h 1186226"/>
              <a:gd name="connsiteX2" fmla="*/ 593113 w 1186226"/>
              <a:gd name="connsiteY2" fmla="*/ 1186226 h 1186226"/>
              <a:gd name="connsiteX3" fmla="*/ 0 w 1186226"/>
              <a:gd name="connsiteY3" fmla="*/ 593113 h 1186226"/>
              <a:gd name="connsiteX4" fmla="*/ 593113 w 1186226"/>
              <a:gd name="connsiteY4" fmla="*/ 0 h 118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6226" h="1186226">
                <a:moveTo>
                  <a:pt x="593113" y="0"/>
                </a:moveTo>
                <a:cubicBezTo>
                  <a:pt x="920680" y="0"/>
                  <a:pt x="1186226" y="265546"/>
                  <a:pt x="1186226" y="593113"/>
                </a:cubicBezTo>
                <a:cubicBezTo>
                  <a:pt x="1186226" y="920680"/>
                  <a:pt x="920680" y="1186226"/>
                  <a:pt x="593113" y="1186226"/>
                </a:cubicBezTo>
                <a:cubicBezTo>
                  <a:pt x="265546" y="1186226"/>
                  <a:pt x="0" y="920680"/>
                  <a:pt x="0" y="593113"/>
                </a:cubicBezTo>
                <a:cubicBezTo>
                  <a:pt x="0" y="265546"/>
                  <a:pt x="265546" y="0"/>
                  <a:pt x="593113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3082" y="2305650"/>
            <a:ext cx="1180402" cy="1180402"/>
          </a:xfrm>
          <a:custGeom>
            <a:avLst/>
            <a:gdLst>
              <a:gd name="connsiteX0" fmla="*/ 590201 w 1180402"/>
              <a:gd name="connsiteY0" fmla="*/ 0 h 1180402"/>
              <a:gd name="connsiteX1" fmla="*/ 1180402 w 1180402"/>
              <a:gd name="connsiteY1" fmla="*/ 590201 h 1180402"/>
              <a:gd name="connsiteX2" fmla="*/ 590201 w 1180402"/>
              <a:gd name="connsiteY2" fmla="*/ 1180402 h 1180402"/>
              <a:gd name="connsiteX3" fmla="*/ 0 w 1180402"/>
              <a:gd name="connsiteY3" fmla="*/ 590201 h 1180402"/>
              <a:gd name="connsiteX4" fmla="*/ 590201 w 1180402"/>
              <a:gd name="connsiteY4" fmla="*/ 0 h 118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0402" h="1180402">
                <a:moveTo>
                  <a:pt x="590201" y="0"/>
                </a:moveTo>
                <a:cubicBezTo>
                  <a:pt x="916160" y="0"/>
                  <a:pt x="1180402" y="264242"/>
                  <a:pt x="1180402" y="590201"/>
                </a:cubicBezTo>
                <a:cubicBezTo>
                  <a:pt x="1180402" y="916160"/>
                  <a:pt x="916160" y="1180402"/>
                  <a:pt x="590201" y="1180402"/>
                </a:cubicBezTo>
                <a:cubicBezTo>
                  <a:pt x="264242" y="1180402"/>
                  <a:pt x="0" y="916160"/>
                  <a:pt x="0" y="590201"/>
                </a:cubicBezTo>
                <a:cubicBezTo>
                  <a:pt x="0" y="264242"/>
                  <a:pt x="264242" y="0"/>
                  <a:pt x="590201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5283" y="4472179"/>
            <a:ext cx="1189842" cy="1189842"/>
          </a:xfrm>
          <a:custGeom>
            <a:avLst/>
            <a:gdLst>
              <a:gd name="connsiteX0" fmla="*/ 594921 w 1189842"/>
              <a:gd name="connsiteY0" fmla="*/ 0 h 1189842"/>
              <a:gd name="connsiteX1" fmla="*/ 1189842 w 1189842"/>
              <a:gd name="connsiteY1" fmla="*/ 594921 h 1189842"/>
              <a:gd name="connsiteX2" fmla="*/ 594921 w 1189842"/>
              <a:gd name="connsiteY2" fmla="*/ 1189842 h 1189842"/>
              <a:gd name="connsiteX3" fmla="*/ 0 w 1189842"/>
              <a:gd name="connsiteY3" fmla="*/ 594921 h 1189842"/>
              <a:gd name="connsiteX4" fmla="*/ 594921 w 1189842"/>
              <a:gd name="connsiteY4" fmla="*/ 0 h 118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842" h="1189842">
                <a:moveTo>
                  <a:pt x="594921" y="0"/>
                </a:moveTo>
                <a:cubicBezTo>
                  <a:pt x="923487" y="0"/>
                  <a:pt x="1189842" y="266355"/>
                  <a:pt x="1189842" y="594921"/>
                </a:cubicBezTo>
                <a:cubicBezTo>
                  <a:pt x="1189842" y="923487"/>
                  <a:pt x="923487" y="1189842"/>
                  <a:pt x="594921" y="1189842"/>
                </a:cubicBezTo>
                <a:cubicBezTo>
                  <a:pt x="266355" y="1189842"/>
                  <a:pt x="0" y="923487"/>
                  <a:pt x="0" y="594921"/>
                </a:cubicBezTo>
                <a:cubicBezTo>
                  <a:pt x="0" y="266355"/>
                  <a:pt x="266355" y="0"/>
                  <a:pt x="594921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3082" y="4472179"/>
            <a:ext cx="1207684" cy="1207684"/>
          </a:xfrm>
          <a:custGeom>
            <a:avLst/>
            <a:gdLst>
              <a:gd name="connsiteX0" fmla="*/ 603842 w 1207684"/>
              <a:gd name="connsiteY0" fmla="*/ 0 h 1207684"/>
              <a:gd name="connsiteX1" fmla="*/ 1207684 w 1207684"/>
              <a:gd name="connsiteY1" fmla="*/ 603842 h 1207684"/>
              <a:gd name="connsiteX2" fmla="*/ 603842 w 1207684"/>
              <a:gd name="connsiteY2" fmla="*/ 1207684 h 1207684"/>
              <a:gd name="connsiteX3" fmla="*/ 0 w 1207684"/>
              <a:gd name="connsiteY3" fmla="*/ 603842 h 1207684"/>
              <a:gd name="connsiteX4" fmla="*/ 603842 w 1207684"/>
              <a:gd name="connsiteY4" fmla="*/ 0 h 1207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7684" h="1207684">
                <a:moveTo>
                  <a:pt x="603842" y="0"/>
                </a:moveTo>
                <a:cubicBezTo>
                  <a:pt x="937335" y="0"/>
                  <a:pt x="1207684" y="270349"/>
                  <a:pt x="1207684" y="603842"/>
                </a:cubicBezTo>
                <a:cubicBezTo>
                  <a:pt x="1207684" y="937335"/>
                  <a:pt x="937335" y="1207684"/>
                  <a:pt x="603842" y="1207684"/>
                </a:cubicBezTo>
                <a:cubicBezTo>
                  <a:pt x="270349" y="1207684"/>
                  <a:pt x="0" y="937335"/>
                  <a:pt x="0" y="603842"/>
                </a:cubicBezTo>
                <a:cubicBezTo>
                  <a:pt x="0" y="270349"/>
                  <a:pt x="270349" y="0"/>
                  <a:pt x="603842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sp>
        <p:nvSpPr>
          <p:cNvPr id="26" name="TextBox 13"/>
          <p:cNvSpPr txBox="1"/>
          <p:nvPr/>
        </p:nvSpPr>
        <p:spPr>
          <a:xfrm>
            <a:off x="3188279" y="2352059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188279" y="2768855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188279" y="4591406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188279" y="5008202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435799" y="4591406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435799" y="5008202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435799" y="2352059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435799" y="2768855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8" name="图片 5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工作总情况回顾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1851237" y="2318021"/>
            <a:ext cx="568505" cy="477384"/>
          </a:xfrm>
          <a:custGeom>
            <a:avLst/>
            <a:gdLst>
              <a:gd name="T0" fmla="*/ 1184 w 1243"/>
              <a:gd name="T1" fmla="*/ 0 h 1045"/>
              <a:gd name="T2" fmla="*/ 59 w 1243"/>
              <a:gd name="T3" fmla="*/ 0 h 1045"/>
              <a:gd name="T4" fmla="*/ 0 w 1243"/>
              <a:gd name="T5" fmla="*/ 59 h 1045"/>
              <a:gd name="T6" fmla="*/ 0 w 1243"/>
              <a:gd name="T7" fmla="*/ 986 h 1045"/>
              <a:gd name="T8" fmla="*/ 59 w 1243"/>
              <a:gd name="T9" fmla="*/ 1045 h 1045"/>
              <a:gd name="T10" fmla="*/ 900 w 1243"/>
              <a:gd name="T11" fmla="*/ 1045 h 1045"/>
              <a:gd name="T12" fmla="*/ 835 w 1243"/>
              <a:gd name="T13" fmla="*/ 969 h 1045"/>
              <a:gd name="T14" fmla="*/ 679 w 1243"/>
              <a:gd name="T15" fmla="*/ 969 h 1045"/>
              <a:gd name="T16" fmla="*/ 679 w 1243"/>
              <a:gd name="T17" fmla="*/ 875 h 1045"/>
              <a:gd name="T18" fmla="*/ 761 w 1243"/>
              <a:gd name="T19" fmla="*/ 875 h 1045"/>
              <a:gd name="T20" fmla="*/ 760 w 1243"/>
              <a:gd name="T21" fmla="*/ 874 h 1045"/>
              <a:gd name="T22" fmla="*/ 719 w 1243"/>
              <a:gd name="T23" fmla="*/ 802 h 1045"/>
              <a:gd name="T24" fmla="*/ 142 w 1243"/>
              <a:gd name="T25" fmla="*/ 802 h 1045"/>
              <a:gd name="T26" fmla="*/ 142 w 1243"/>
              <a:gd name="T27" fmla="*/ 243 h 1045"/>
              <a:gd name="T28" fmla="*/ 1101 w 1243"/>
              <a:gd name="T29" fmla="*/ 243 h 1045"/>
              <a:gd name="T30" fmla="*/ 1101 w 1243"/>
              <a:gd name="T31" fmla="*/ 802 h 1045"/>
              <a:gd name="T32" fmla="*/ 972 w 1243"/>
              <a:gd name="T33" fmla="*/ 802 h 1045"/>
              <a:gd name="T34" fmla="*/ 1030 w 1243"/>
              <a:gd name="T35" fmla="*/ 861 h 1045"/>
              <a:gd name="T36" fmla="*/ 1072 w 1243"/>
              <a:gd name="T37" fmla="*/ 825 h 1045"/>
              <a:gd name="T38" fmla="*/ 1228 w 1243"/>
              <a:gd name="T39" fmla="*/ 747 h 1045"/>
              <a:gd name="T40" fmla="*/ 1243 w 1243"/>
              <a:gd name="T41" fmla="*/ 745 h 1045"/>
              <a:gd name="T42" fmla="*/ 1243 w 1243"/>
              <a:gd name="T43" fmla="*/ 59 h 1045"/>
              <a:gd name="T44" fmla="*/ 1184 w 1243"/>
              <a:gd name="T45" fmla="*/ 0 h 1045"/>
              <a:gd name="T46" fmla="*/ 413 w 1243"/>
              <a:gd name="T47" fmla="*/ 875 h 1045"/>
              <a:gd name="T48" fmla="*/ 564 w 1243"/>
              <a:gd name="T49" fmla="*/ 875 h 1045"/>
              <a:gd name="T50" fmla="*/ 564 w 1243"/>
              <a:gd name="T51" fmla="*/ 969 h 1045"/>
              <a:gd name="T52" fmla="*/ 413 w 1243"/>
              <a:gd name="T53" fmla="*/ 969 h 1045"/>
              <a:gd name="T54" fmla="*/ 413 w 1243"/>
              <a:gd name="T55" fmla="*/ 875 h 1045"/>
              <a:gd name="T56" fmla="*/ 147 w 1243"/>
              <a:gd name="T57" fmla="*/ 875 h 1045"/>
              <a:gd name="T58" fmla="*/ 297 w 1243"/>
              <a:gd name="T59" fmla="*/ 875 h 1045"/>
              <a:gd name="T60" fmla="*/ 297 w 1243"/>
              <a:gd name="T61" fmla="*/ 969 h 1045"/>
              <a:gd name="T62" fmla="*/ 147 w 1243"/>
              <a:gd name="T63" fmla="*/ 969 h 1045"/>
              <a:gd name="T64" fmla="*/ 147 w 1243"/>
              <a:gd name="T65" fmla="*/ 875 h 1045"/>
              <a:gd name="T66" fmla="*/ 297 w 1243"/>
              <a:gd name="T67" fmla="*/ 170 h 1045"/>
              <a:gd name="T68" fmla="*/ 147 w 1243"/>
              <a:gd name="T69" fmla="*/ 170 h 1045"/>
              <a:gd name="T70" fmla="*/ 147 w 1243"/>
              <a:gd name="T71" fmla="*/ 75 h 1045"/>
              <a:gd name="T72" fmla="*/ 297 w 1243"/>
              <a:gd name="T73" fmla="*/ 75 h 1045"/>
              <a:gd name="T74" fmla="*/ 297 w 1243"/>
              <a:gd name="T75" fmla="*/ 170 h 1045"/>
              <a:gd name="T76" fmla="*/ 564 w 1243"/>
              <a:gd name="T77" fmla="*/ 170 h 1045"/>
              <a:gd name="T78" fmla="*/ 413 w 1243"/>
              <a:gd name="T79" fmla="*/ 170 h 1045"/>
              <a:gd name="T80" fmla="*/ 413 w 1243"/>
              <a:gd name="T81" fmla="*/ 75 h 1045"/>
              <a:gd name="T82" fmla="*/ 564 w 1243"/>
              <a:gd name="T83" fmla="*/ 75 h 1045"/>
              <a:gd name="T84" fmla="*/ 564 w 1243"/>
              <a:gd name="T85" fmla="*/ 170 h 1045"/>
              <a:gd name="T86" fmla="*/ 830 w 1243"/>
              <a:gd name="T87" fmla="*/ 170 h 1045"/>
              <a:gd name="T88" fmla="*/ 679 w 1243"/>
              <a:gd name="T89" fmla="*/ 170 h 1045"/>
              <a:gd name="T90" fmla="*/ 679 w 1243"/>
              <a:gd name="T91" fmla="*/ 75 h 1045"/>
              <a:gd name="T92" fmla="*/ 830 w 1243"/>
              <a:gd name="T93" fmla="*/ 75 h 1045"/>
              <a:gd name="T94" fmla="*/ 830 w 1243"/>
              <a:gd name="T95" fmla="*/ 170 h 1045"/>
              <a:gd name="T96" fmla="*/ 1097 w 1243"/>
              <a:gd name="T97" fmla="*/ 170 h 1045"/>
              <a:gd name="T98" fmla="*/ 946 w 1243"/>
              <a:gd name="T99" fmla="*/ 170 h 1045"/>
              <a:gd name="T100" fmla="*/ 946 w 1243"/>
              <a:gd name="T101" fmla="*/ 75 h 1045"/>
              <a:gd name="T102" fmla="*/ 1097 w 1243"/>
              <a:gd name="T103" fmla="*/ 75 h 1045"/>
              <a:gd name="T104" fmla="*/ 1097 w 1243"/>
              <a:gd name="T105" fmla="*/ 170 h 1045"/>
              <a:gd name="T106" fmla="*/ 1097 w 1243"/>
              <a:gd name="T107" fmla="*/ 170 h 1045"/>
              <a:gd name="T108" fmla="*/ 1097 w 1243"/>
              <a:gd name="T109" fmla="*/ 170 h 1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43" h="1045">
                <a:moveTo>
                  <a:pt x="1184" y="0"/>
                </a:moveTo>
                <a:cubicBezTo>
                  <a:pt x="59" y="0"/>
                  <a:pt x="59" y="0"/>
                  <a:pt x="59" y="0"/>
                </a:cubicBezTo>
                <a:cubicBezTo>
                  <a:pt x="27" y="0"/>
                  <a:pt x="0" y="26"/>
                  <a:pt x="0" y="59"/>
                </a:cubicBezTo>
                <a:cubicBezTo>
                  <a:pt x="0" y="986"/>
                  <a:pt x="0" y="986"/>
                  <a:pt x="0" y="986"/>
                </a:cubicBezTo>
                <a:cubicBezTo>
                  <a:pt x="0" y="1018"/>
                  <a:pt x="27" y="1045"/>
                  <a:pt x="59" y="1045"/>
                </a:cubicBezTo>
                <a:cubicBezTo>
                  <a:pt x="900" y="1045"/>
                  <a:pt x="900" y="1045"/>
                  <a:pt x="900" y="1045"/>
                </a:cubicBezTo>
                <a:cubicBezTo>
                  <a:pt x="835" y="969"/>
                  <a:pt x="835" y="969"/>
                  <a:pt x="835" y="969"/>
                </a:cubicBezTo>
                <a:cubicBezTo>
                  <a:pt x="679" y="969"/>
                  <a:pt x="679" y="969"/>
                  <a:pt x="679" y="969"/>
                </a:cubicBezTo>
                <a:cubicBezTo>
                  <a:pt x="679" y="875"/>
                  <a:pt x="679" y="875"/>
                  <a:pt x="679" y="875"/>
                </a:cubicBezTo>
                <a:cubicBezTo>
                  <a:pt x="761" y="875"/>
                  <a:pt x="761" y="875"/>
                  <a:pt x="761" y="875"/>
                </a:cubicBezTo>
                <a:cubicBezTo>
                  <a:pt x="760" y="874"/>
                  <a:pt x="760" y="874"/>
                  <a:pt x="760" y="874"/>
                </a:cubicBezTo>
                <a:cubicBezTo>
                  <a:pt x="739" y="850"/>
                  <a:pt x="726" y="826"/>
                  <a:pt x="719" y="802"/>
                </a:cubicBezTo>
                <a:cubicBezTo>
                  <a:pt x="142" y="802"/>
                  <a:pt x="142" y="802"/>
                  <a:pt x="142" y="802"/>
                </a:cubicBezTo>
                <a:cubicBezTo>
                  <a:pt x="142" y="243"/>
                  <a:pt x="142" y="243"/>
                  <a:pt x="142" y="243"/>
                </a:cubicBezTo>
                <a:cubicBezTo>
                  <a:pt x="1101" y="243"/>
                  <a:pt x="1101" y="243"/>
                  <a:pt x="1101" y="243"/>
                </a:cubicBezTo>
                <a:cubicBezTo>
                  <a:pt x="1101" y="802"/>
                  <a:pt x="1101" y="802"/>
                  <a:pt x="1101" y="802"/>
                </a:cubicBezTo>
                <a:cubicBezTo>
                  <a:pt x="972" y="802"/>
                  <a:pt x="972" y="802"/>
                  <a:pt x="972" y="802"/>
                </a:cubicBezTo>
                <a:cubicBezTo>
                  <a:pt x="992" y="823"/>
                  <a:pt x="1012" y="844"/>
                  <a:pt x="1030" y="861"/>
                </a:cubicBezTo>
                <a:cubicBezTo>
                  <a:pt x="1042" y="850"/>
                  <a:pt x="1056" y="837"/>
                  <a:pt x="1072" y="825"/>
                </a:cubicBezTo>
                <a:cubicBezTo>
                  <a:pt x="1126" y="782"/>
                  <a:pt x="1179" y="756"/>
                  <a:pt x="1228" y="747"/>
                </a:cubicBezTo>
                <a:cubicBezTo>
                  <a:pt x="1233" y="746"/>
                  <a:pt x="1238" y="746"/>
                  <a:pt x="1243" y="745"/>
                </a:cubicBezTo>
                <a:cubicBezTo>
                  <a:pt x="1243" y="59"/>
                  <a:pt x="1243" y="59"/>
                  <a:pt x="1243" y="59"/>
                </a:cubicBezTo>
                <a:cubicBezTo>
                  <a:pt x="1243" y="26"/>
                  <a:pt x="1217" y="0"/>
                  <a:pt x="1184" y="0"/>
                </a:cubicBezTo>
                <a:close/>
                <a:moveTo>
                  <a:pt x="413" y="875"/>
                </a:moveTo>
                <a:cubicBezTo>
                  <a:pt x="564" y="875"/>
                  <a:pt x="564" y="875"/>
                  <a:pt x="564" y="875"/>
                </a:cubicBezTo>
                <a:cubicBezTo>
                  <a:pt x="564" y="969"/>
                  <a:pt x="564" y="969"/>
                  <a:pt x="564" y="969"/>
                </a:cubicBezTo>
                <a:cubicBezTo>
                  <a:pt x="413" y="969"/>
                  <a:pt x="413" y="969"/>
                  <a:pt x="413" y="969"/>
                </a:cubicBezTo>
                <a:lnTo>
                  <a:pt x="413" y="875"/>
                </a:lnTo>
                <a:close/>
                <a:moveTo>
                  <a:pt x="147" y="875"/>
                </a:moveTo>
                <a:cubicBezTo>
                  <a:pt x="297" y="875"/>
                  <a:pt x="297" y="875"/>
                  <a:pt x="297" y="875"/>
                </a:cubicBezTo>
                <a:cubicBezTo>
                  <a:pt x="297" y="969"/>
                  <a:pt x="297" y="969"/>
                  <a:pt x="297" y="969"/>
                </a:cubicBezTo>
                <a:cubicBezTo>
                  <a:pt x="147" y="969"/>
                  <a:pt x="147" y="969"/>
                  <a:pt x="147" y="969"/>
                </a:cubicBezTo>
                <a:lnTo>
                  <a:pt x="147" y="875"/>
                </a:lnTo>
                <a:close/>
                <a:moveTo>
                  <a:pt x="297" y="170"/>
                </a:moveTo>
                <a:cubicBezTo>
                  <a:pt x="147" y="170"/>
                  <a:pt x="147" y="170"/>
                  <a:pt x="147" y="170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297" y="75"/>
                  <a:pt x="297" y="75"/>
                  <a:pt x="297" y="75"/>
                </a:cubicBezTo>
                <a:lnTo>
                  <a:pt x="297" y="170"/>
                </a:lnTo>
                <a:close/>
                <a:moveTo>
                  <a:pt x="564" y="170"/>
                </a:moveTo>
                <a:cubicBezTo>
                  <a:pt x="413" y="170"/>
                  <a:pt x="413" y="170"/>
                  <a:pt x="413" y="170"/>
                </a:cubicBezTo>
                <a:cubicBezTo>
                  <a:pt x="413" y="75"/>
                  <a:pt x="413" y="75"/>
                  <a:pt x="413" y="75"/>
                </a:cubicBezTo>
                <a:cubicBezTo>
                  <a:pt x="564" y="75"/>
                  <a:pt x="564" y="75"/>
                  <a:pt x="564" y="75"/>
                </a:cubicBezTo>
                <a:lnTo>
                  <a:pt x="564" y="170"/>
                </a:lnTo>
                <a:close/>
                <a:moveTo>
                  <a:pt x="830" y="170"/>
                </a:moveTo>
                <a:cubicBezTo>
                  <a:pt x="679" y="170"/>
                  <a:pt x="679" y="170"/>
                  <a:pt x="679" y="170"/>
                </a:cubicBezTo>
                <a:cubicBezTo>
                  <a:pt x="679" y="75"/>
                  <a:pt x="679" y="75"/>
                  <a:pt x="679" y="75"/>
                </a:cubicBezTo>
                <a:cubicBezTo>
                  <a:pt x="830" y="75"/>
                  <a:pt x="830" y="75"/>
                  <a:pt x="830" y="75"/>
                </a:cubicBezTo>
                <a:lnTo>
                  <a:pt x="830" y="170"/>
                </a:lnTo>
                <a:close/>
                <a:moveTo>
                  <a:pt x="1097" y="170"/>
                </a:moveTo>
                <a:cubicBezTo>
                  <a:pt x="946" y="170"/>
                  <a:pt x="946" y="170"/>
                  <a:pt x="946" y="170"/>
                </a:cubicBezTo>
                <a:cubicBezTo>
                  <a:pt x="946" y="75"/>
                  <a:pt x="946" y="75"/>
                  <a:pt x="946" y="75"/>
                </a:cubicBezTo>
                <a:cubicBezTo>
                  <a:pt x="1097" y="75"/>
                  <a:pt x="1097" y="75"/>
                  <a:pt x="1097" y="75"/>
                </a:cubicBezTo>
                <a:lnTo>
                  <a:pt x="1097" y="170"/>
                </a:lnTo>
                <a:close/>
                <a:moveTo>
                  <a:pt x="1097" y="170"/>
                </a:moveTo>
                <a:cubicBezTo>
                  <a:pt x="1097" y="170"/>
                  <a:pt x="1097" y="170"/>
                  <a:pt x="1097" y="170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416628" y="2979251"/>
            <a:ext cx="1463020" cy="411339"/>
            <a:chOff x="1416628" y="2594784"/>
            <a:chExt cx="1463020" cy="411339"/>
          </a:xfrm>
        </p:grpSpPr>
        <p:sp>
          <p:nvSpPr>
            <p:cNvPr id="4" name="Freeform 50"/>
            <p:cNvSpPr>
              <a:spLocks noEditPoints="1"/>
            </p:cNvSpPr>
            <p:nvPr/>
          </p:nvSpPr>
          <p:spPr bwMode="auto">
            <a:xfrm>
              <a:off x="1416628" y="2594784"/>
              <a:ext cx="1463020" cy="335072"/>
            </a:xfrm>
            <a:custGeom>
              <a:avLst/>
              <a:gdLst>
                <a:gd name="T0" fmla="*/ 387 w 775"/>
                <a:gd name="T1" fmla="*/ 0 h 176"/>
                <a:gd name="T2" fmla="*/ 775 w 775"/>
                <a:gd name="T3" fmla="*/ 88 h 176"/>
                <a:gd name="T4" fmla="*/ 387 w 775"/>
                <a:gd name="T5" fmla="*/ 176 h 176"/>
                <a:gd name="T6" fmla="*/ 0 w 775"/>
                <a:gd name="T7" fmla="*/ 88 h 176"/>
                <a:gd name="T8" fmla="*/ 387 w 775"/>
                <a:gd name="T9" fmla="*/ 0 h 176"/>
                <a:gd name="T10" fmla="*/ 387 w 775"/>
                <a:gd name="T11" fmla="*/ 6 h 176"/>
                <a:gd name="T12" fmla="*/ 53 w 775"/>
                <a:gd name="T13" fmla="*/ 81 h 176"/>
                <a:gd name="T14" fmla="*/ 387 w 775"/>
                <a:gd name="T15" fmla="*/ 157 h 176"/>
                <a:gd name="T16" fmla="*/ 722 w 775"/>
                <a:gd name="T17" fmla="*/ 81 h 176"/>
                <a:gd name="T18" fmla="*/ 387 w 775"/>
                <a:gd name="T19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5" h="176">
                  <a:moveTo>
                    <a:pt x="387" y="0"/>
                  </a:moveTo>
                  <a:cubicBezTo>
                    <a:pt x="601" y="0"/>
                    <a:pt x="775" y="39"/>
                    <a:pt x="775" y="88"/>
                  </a:cubicBezTo>
                  <a:cubicBezTo>
                    <a:pt x="775" y="136"/>
                    <a:pt x="601" y="176"/>
                    <a:pt x="387" y="176"/>
                  </a:cubicBezTo>
                  <a:cubicBezTo>
                    <a:pt x="174" y="176"/>
                    <a:pt x="0" y="136"/>
                    <a:pt x="0" y="88"/>
                  </a:cubicBezTo>
                  <a:cubicBezTo>
                    <a:pt x="0" y="39"/>
                    <a:pt x="174" y="0"/>
                    <a:pt x="387" y="0"/>
                  </a:cubicBezTo>
                  <a:close/>
                  <a:moveTo>
                    <a:pt x="387" y="6"/>
                  </a:moveTo>
                  <a:cubicBezTo>
                    <a:pt x="203" y="6"/>
                    <a:pt x="53" y="39"/>
                    <a:pt x="53" y="81"/>
                  </a:cubicBezTo>
                  <a:cubicBezTo>
                    <a:pt x="53" y="123"/>
                    <a:pt x="203" y="157"/>
                    <a:pt x="387" y="157"/>
                  </a:cubicBezTo>
                  <a:cubicBezTo>
                    <a:pt x="572" y="157"/>
                    <a:pt x="722" y="123"/>
                    <a:pt x="722" y="81"/>
                  </a:cubicBezTo>
                  <a:cubicBezTo>
                    <a:pt x="722" y="39"/>
                    <a:pt x="572" y="6"/>
                    <a:pt x="387" y="6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416628" y="2594784"/>
              <a:ext cx="1463020" cy="411339"/>
              <a:chOff x="1416628" y="2594784"/>
              <a:chExt cx="1463020" cy="411339"/>
            </a:xfrm>
          </p:grpSpPr>
          <p:sp>
            <p:nvSpPr>
              <p:cNvPr id="3" name="Freeform 49"/>
              <p:cNvSpPr/>
              <p:nvPr/>
            </p:nvSpPr>
            <p:spPr bwMode="auto">
              <a:xfrm>
                <a:off x="1416628" y="2671051"/>
                <a:ext cx="1463020" cy="335072"/>
              </a:xfrm>
              <a:custGeom>
                <a:avLst/>
                <a:gdLst>
                  <a:gd name="T0" fmla="*/ 387 w 775"/>
                  <a:gd name="T1" fmla="*/ 0 h 176"/>
                  <a:gd name="T2" fmla="*/ 754 w 775"/>
                  <a:gd name="T3" fmla="*/ 59 h 176"/>
                  <a:gd name="T4" fmla="*/ 775 w 775"/>
                  <a:gd name="T5" fmla="*/ 50 h 176"/>
                  <a:gd name="T6" fmla="*/ 775 w 775"/>
                  <a:gd name="T7" fmla="*/ 88 h 176"/>
                  <a:gd name="T8" fmla="*/ 387 w 775"/>
                  <a:gd name="T9" fmla="*/ 176 h 176"/>
                  <a:gd name="T10" fmla="*/ 0 w 775"/>
                  <a:gd name="T11" fmla="*/ 88 h 176"/>
                  <a:gd name="T12" fmla="*/ 0 w 775"/>
                  <a:gd name="T13" fmla="*/ 48 h 176"/>
                  <a:gd name="T14" fmla="*/ 38 w 775"/>
                  <a:gd name="T15" fmla="*/ 27 h 176"/>
                  <a:gd name="T16" fmla="*/ 37 w 775"/>
                  <a:gd name="T17" fmla="*/ 50 h 176"/>
                  <a:gd name="T18" fmla="*/ 387 w 775"/>
                  <a:gd name="T19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5" h="176">
                    <a:moveTo>
                      <a:pt x="387" y="0"/>
                    </a:moveTo>
                    <a:cubicBezTo>
                      <a:pt x="557" y="0"/>
                      <a:pt x="701" y="24"/>
                      <a:pt x="754" y="59"/>
                    </a:cubicBezTo>
                    <a:cubicBezTo>
                      <a:pt x="775" y="50"/>
                      <a:pt x="775" y="50"/>
                      <a:pt x="775" y="50"/>
                    </a:cubicBezTo>
                    <a:cubicBezTo>
                      <a:pt x="775" y="88"/>
                      <a:pt x="775" y="88"/>
                      <a:pt x="775" y="88"/>
                    </a:cubicBezTo>
                    <a:cubicBezTo>
                      <a:pt x="775" y="136"/>
                      <a:pt x="601" y="176"/>
                      <a:pt x="387" y="176"/>
                    </a:cubicBezTo>
                    <a:cubicBezTo>
                      <a:pt x="174" y="176"/>
                      <a:pt x="0" y="136"/>
                      <a:pt x="0" y="8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99" y="20"/>
                      <a:pt x="233" y="0"/>
                      <a:pt x="387" y="0"/>
                    </a:cubicBezTo>
                    <a:close/>
                  </a:path>
                </a:pathLst>
              </a:custGeom>
              <a:solidFill>
                <a:srgbClr val="A6A8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7148" tIns="18574" rIns="37148" bIns="185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30">
                  <a:solidFill>
                    <a:schemeClr val="bg2"/>
                  </a:solidFill>
                </a:endParaRPr>
              </a:p>
            </p:txBody>
          </p:sp>
          <p:sp>
            <p:nvSpPr>
              <p:cNvPr id="5" name="Oval 52"/>
              <p:cNvSpPr>
                <a:spLocks noChangeArrowheads="1"/>
              </p:cNvSpPr>
              <p:nvPr/>
            </p:nvSpPr>
            <p:spPr bwMode="auto">
              <a:xfrm>
                <a:off x="1557591" y="2594784"/>
                <a:ext cx="1262978" cy="2875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7148" tIns="18574" rIns="37148" bIns="185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3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2191944" y="2641889"/>
            <a:ext cx="346649" cy="282271"/>
          </a:xfrm>
          <a:custGeom>
            <a:avLst/>
            <a:gdLst>
              <a:gd name="T0" fmla="*/ 742 w 757"/>
              <a:gd name="T1" fmla="*/ 340 h 616"/>
              <a:gd name="T2" fmla="*/ 648 w 757"/>
              <a:gd name="T3" fmla="*/ 150 h 616"/>
              <a:gd name="T4" fmla="*/ 501 w 757"/>
              <a:gd name="T5" fmla="*/ 91 h 616"/>
              <a:gd name="T6" fmla="*/ 366 w 757"/>
              <a:gd name="T7" fmla="*/ 159 h 616"/>
              <a:gd name="T8" fmla="*/ 295 w 757"/>
              <a:gd name="T9" fmla="*/ 224 h 616"/>
              <a:gd name="T10" fmla="*/ 148 w 757"/>
              <a:gd name="T11" fmla="*/ 72 h 616"/>
              <a:gd name="T12" fmla="*/ 41 w 757"/>
              <a:gd name="T13" fmla="*/ 34 h 616"/>
              <a:gd name="T14" fmla="*/ 61 w 757"/>
              <a:gd name="T15" fmla="*/ 139 h 616"/>
              <a:gd name="T16" fmla="*/ 299 w 757"/>
              <a:gd name="T17" fmla="*/ 431 h 616"/>
              <a:gd name="T18" fmla="*/ 296 w 757"/>
              <a:gd name="T19" fmla="*/ 434 h 616"/>
              <a:gd name="T20" fmla="*/ 179 w 757"/>
              <a:gd name="T21" fmla="*/ 401 h 616"/>
              <a:gd name="T22" fmla="*/ 93 w 757"/>
              <a:gd name="T23" fmla="*/ 401 h 616"/>
              <a:gd name="T24" fmla="*/ 80 w 757"/>
              <a:gd name="T25" fmla="*/ 427 h 616"/>
              <a:gd name="T26" fmla="*/ 107 w 757"/>
              <a:gd name="T27" fmla="*/ 469 h 616"/>
              <a:gd name="T28" fmla="*/ 108 w 757"/>
              <a:gd name="T29" fmla="*/ 470 h 616"/>
              <a:gd name="T30" fmla="*/ 301 w 757"/>
              <a:gd name="T31" fmla="*/ 584 h 616"/>
              <a:gd name="T32" fmla="*/ 477 w 757"/>
              <a:gd name="T33" fmla="*/ 612 h 616"/>
              <a:gd name="T34" fmla="*/ 670 w 757"/>
              <a:gd name="T35" fmla="*/ 535 h 616"/>
              <a:gd name="T36" fmla="*/ 742 w 757"/>
              <a:gd name="T37" fmla="*/ 340 h 616"/>
              <a:gd name="T38" fmla="*/ 742 w 757"/>
              <a:gd name="T39" fmla="*/ 340 h 616"/>
              <a:gd name="T40" fmla="*/ 742 w 757"/>
              <a:gd name="T41" fmla="*/ 340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57" h="616">
                <a:moveTo>
                  <a:pt x="742" y="340"/>
                </a:moveTo>
                <a:cubicBezTo>
                  <a:pt x="727" y="260"/>
                  <a:pt x="677" y="187"/>
                  <a:pt x="648" y="150"/>
                </a:cubicBezTo>
                <a:cubicBezTo>
                  <a:pt x="609" y="101"/>
                  <a:pt x="559" y="81"/>
                  <a:pt x="501" y="91"/>
                </a:cubicBezTo>
                <a:cubicBezTo>
                  <a:pt x="459" y="98"/>
                  <a:pt x="413" y="121"/>
                  <a:pt x="366" y="159"/>
                </a:cubicBezTo>
                <a:cubicBezTo>
                  <a:pt x="332" y="185"/>
                  <a:pt x="306" y="212"/>
                  <a:pt x="295" y="224"/>
                </a:cubicBezTo>
                <a:cubicBezTo>
                  <a:pt x="267" y="200"/>
                  <a:pt x="187" y="118"/>
                  <a:pt x="148" y="72"/>
                </a:cubicBezTo>
                <a:cubicBezTo>
                  <a:pt x="129" y="49"/>
                  <a:pt x="78" y="0"/>
                  <a:pt x="41" y="34"/>
                </a:cubicBezTo>
                <a:cubicBezTo>
                  <a:pt x="0" y="73"/>
                  <a:pt x="60" y="137"/>
                  <a:pt x="61" y="139"/>
                </a:cubicBezTo>
                <a:cubicBezTo>
                  <a:pt x="299" y="431"/>
                  <a:pt x="299" y="431"/>
                  <a:pt x="299" y="431"/>
                </a:cubicBezTo>
                <a:cubicBezTo>
                  <a:pt x="298" y="432"/>
                  <a:pt x="297" y="433"/>
                  <a:pt x="296" y="434"/>
                </a:cubicBezTo>
                <a:cubicBezTo>
                  <a:pt x="273" y="452"/>
                  <a:pt x="206" y="419"/>
                  <a:pt x="179" y="401"/>
                </a:cubicBezTo>
                <a:cubicBezTo>
                  <a:pt x="155" y="385"/>
                  <a:pt x="114" y="385"/>
                  <a:pt x="93" y="401"/>
                </a:cubicBezTo>
                <a:cubicBezTo>
                  <a:pt x="84" y="408"/>
                  <a:pt x="80" y="417"/>
                  <a:pt x="80" y="427"/>
                </a:cubicBezTo>
                <a:cubicBezTo>
                  <a:pt x="80" y="440"/>
                  <a:pt x="89" y="455"/>
                  <a:pt x="107" y="469"/>
                </a:cubicBezTo>
                <a:cubicBezTo>
                  <a:pt x="107" y="469"/>
                  <a:pt x="107" y="470"/>
                  <a:pt x="108" y="470"/>
                </a:cubicBezTo>
                <a:cubicBezTo>
                  <a:pt x="134" y="493"/>
                  <a:pt x="206" y="549"/>
                  <a:pt x="301" y="584"/>
                </a:cubicBezTo>
                <a:cubicBezTo>
                  <a:pt x="362" y="607"/>
                  <a:pt x="421" y="616"/>
                  <a:pt x="477" y="612"/>
                </a:cubicBezTo>
                <a:cubicBezTo>
                  <a:pt x="547" y="606"/>
                  <a:pt x="612" y="581"/>
                  <a:pt x="670" y="535"/>
                </a:cubicBezTo>
                <a:cubicBezTo>
                  <a:pt x="733" y="486"/>
                  <a:pt x="757" y="420"/>
                  <a:pt x="742" y="340"/>
                </a:cubicBezTo>
                <a:close/>
                <a:moveTo>
                  <a:pt x="742" y="340"/>
                </a:moveTo>
                <a:cubicBezTo>
                  <a:pt x="742" y="340"/>
                  <a:pt x="742" y="340"/>
                  <a:pt x="742" y="340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2085968" y="2461632"/>
            <a:ext cx="115880" cy="176296"/>
          </a:xfrm>
          <a:custGeom>
            <a:avLst/>
            <a:gdLst>
              <a:gd name="T0" fmla="*/ 50 w 254"/>
              <a:gd name="T1" fmla="*/ 9 h 386"/>
              <a:gd name="T2" fmla="*/ 18 w 254"/>
              <a:gd name="T3" fmla="*/ 5 h 386"/>
              <a:gd name="T4" fmla="*/ 0 w 254"/>
              <a:gd name="T5" fmla="*/ 33 h 386"/>
              <a:gd name="T6" fmla="*/ 0 w 254"/>
              <a:gd name="T7" fmla="*/ 356 h 386"/>
              <a:gd name="T8" fmla="*/ 18 w 254"/>
              <a:gd name="T9" fmla="*/ 383 h 386"/>
              <a:gd name="T10" fmla="*/ 30 w 254"/>
              <a:gd name="T11" fmla="*/ 386 h 386"/>
              <a:gd name="T12" fmla="*/ 50 w 254"/>
              <a:gd name="T13" fmla="*/ 379 h 386"/>
              <a:gd name="T14" fmla="*/ 243 w 254"/>
              <a:gd name="T15" fmla="*/ 218 h 386"/>
              <a:gd name="T16" fmla="*/ 254 w 254"/>
              <a:gd name="T17" fmla="*/ 194 h 386"/>
              <a:gd name="T18" fmla="*/ 243 w 254"/>
              <a:gd name="T19" fmla="*/ 171 h 386"/>
              <a:gd name="T20" fmla="*/ 50 w 254"/>
              <a:gd name="T21" fmla="*/ 9 h 386"/>
              <a:gd name="T22" fmla="*/ 50 w 254"/>
              <a:gd name="T23" fmla="*/ 9 h 386"/>
              <a:gd name="T24" fmla="*/ 50 w 254"/>
              <a:gd name="T25" fmla="*/ 9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4" h="386">
                <a:moveTo>
                  <a:pt x="50" y="9"/>
                </a:moveTo>
                <a:cubicBezTo>
                  <a:pt x="41" y="2"/>
                  <a:pt x="28" y="0"/>
                  <a:pt x="18" y="5"/>
                </a:cubicBezTo>
                <a:cubicBezTo>
                  <a:pt x="7" y="10"/>
                  <a:pt x="0" y="21"/>
                  <a:pt x="0" y="33"/>
                </a:cubicBezTo>
                <a:cubicBezTo>
                  <a:pt x="0" y="356"/>
                  <a:pt x="0" y="356"/>
                  <a:pt x="0" y="356"/>
                </a:cubicBezTo>
                <a:cubicBezTo>
                  <a:pt x="0" y="367"/>
                  <a:pt x="7" y="378"/>
                  <a:pt x="18" y="383"/>
                </a:cubicBezTo>
                <a:cubicBezTo>
                  <a:pt x="22" y="385"/>
                  <a:pt x="26" y="386"/>
                  <a:pt x="30" y="386"/>
                </a:cubicBezTo>
                <a:cubicBezTo>
                  <a:pt x="38" y="386"/>
                  <a:pt x="45" y="384"/>
                  <a:pt x="50" y="379"/>
                </a:cubicBezTo>
                <a:cubicBezTo>
                  <a:pt x="243" y="218"/>
                  <a:pt x="243" y="218"/>
                  <a:pt x="243" y="218"/>
                </a:cubicBezTo>
                <a:cubicBezTo>
                  <a:pt x="250" y="212"/>
                  <a:pt x="254" y="203"/>
                  <a:pt x="254" y="194"/>
                </a:cubicBezTo>
                <a:cubicBezTo>
                  <a:pt x="254" y="185"/>
                  <a:pt x="250" y="177"/>
                  <a:pt x="243" y="171"/>
                </a:cubicBezTo>
                <a:lnTo>
                  <a:pt x="50" y="9"/>
                </a:lnTo>
                <a:close/>
                <a:moveTo>
                  <a:pt x="50" y="9"/>
                </a:moveTo>
                <a:cubicBezTo>
                  <a:pt x="50" y="9"/>
                  <a:pt x="50" y="9"/>
                  <a:pt x="50" y="9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076717" y="3827833"/>
            <a:ext cx="1463020" cy="401748"/>
            <a:chOff x="4076717" y="3443366"/>
            <a:chExt cx="1463020" cy="401748"/>
          </a:xfrm>
        </p:grpSpPr>
        <p:sp>
          <p:nvSpPr>
            <p:cNvPr id="9" name="Freeform 63"/>
            <p:cNvSpPr/>
            <p:nvPr/>
          </p:nvSpPr>
          <p:spPr bwMode="auto">
            <a:xfrm>
              <a:off x="4076717" y="3510042"/>
              <a:ext cx="1463020" cy="335072"/>
            </a:xfrm>
            <a:custGeom>
              <a:avLst/>
              <a:gdLst>
                <a:gd name="T0" fmla="*/ 387 w 775"/>
                <a:gd name="T1" fmla="*/ 0 h 176"/>
                <a:gd name="T2" fmla="*/ 754 w 775"/>
                <a:gd name="T3" fmla="*/ 59 h 176"/>
                <a:gd name="T4" fmla="*/ 775 w 775"/>
                <a:gd name="T5" fmla="*/ 50 h 176"/>
                <a:gd name="T6" fmla="*/ 775 w 775"/>
                <a:gd name="T7" fmla="*/ 88 h 176"/>
                <a:gd name="T8" fmla="*/ 387 w 775"/>
                <a:gd name="T9" fmla="*/ 176 h 176"/>
                <a:gd name="T10" fmla="*/ 0 w 775"/>
                <a:gd name="T11" fmla="*/ 88 h 176"/>
                <a:gd name="T12" fmla="*/ 0 w 775"/>
                <a:gd name="T13" fmla="*/ 48 h 176"/>
                <a:gd name="T14" fmla="*/ 38 w 775"/>
                <a:gd name="T15" fmla="*/ 27 h 176"/>
                <a:gd name="T16" fmla="*/ 37 w 775"/>
                <a:gd name="T17" fmla="*/ 50 h 176"/>
                <a:gd name="T18" fmla="*/ 387 w 775"/>
                <a:gd name="T1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5" h="176">
                  <a:moveTo>
                    <a:pt x="387" y="0"/>
                  </a:moveTo>
                  <a:cubicBezTo>
                    <a:pt x="557" y="0"/>
                    <a:pt x="701" y="24"/>
                    <a:pt x="754" y="59"/>
                  </a:cubicBezTo>
                  <a:cubicBezTo>
                    <a:pt x="775" y="50"/>
                    <a:pt x="775" y="50"/>
                    <a:pt x="775" y="50"/>
                  </a:cubicBezTo>
                  <a:cubicBezTo>
                    <a:pt x="775" y="88"/>
                    <a:pt x="775" y="88"/>
                    <a:pt x="775" y="88"/>
                  </a:cubicBezTo>
                  <a:cubicBezTo>
                    <a:pt x="775" y="136"/>
                    <a:pt x="601" y="176"/>
                    <a:pt x="387" y="176"/>
                  </a:cubicBezTo>
                  <a:cubicBezTo>
                    <a:pt x="174" y="176"/>
                    <a:pt x="0" y="136"/>
                    <a:pt x="0" y="8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99" y="20"/>
                    <a:pt x="233" y="0"/>
                    <a:pt x="387" y="0"/>
                  </a:cubicBezTo>
                  <a:close/>
                </a:path>
              </a:pathLst>
            </a:custGeom>
            <a:solidFill>
              <a:srgbClr val="A6A8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  <p:sp>
          <p:nvSpPr>
            <p:cNvPr id="10" name="Freeform 64"/>
            <p:cNvSpPr>
              <a:spLocks noEditPoints="1"/>
            </p:cNvSpPr>
            <p:nvPr/>
          </p:nvSpPr>
          <p:spPr bwMode="auto">
            <a:xfrm>
              <a:off x="4076717" y="3443366"/>
              <a:ext cx="1463020" cy="335072"/>
            </a:xfrm>
            <a:custGeom>
              <a:avLst/>
              <a:gdLst>
                <a:gd name="T0" fmla="*/ 387 w 775"/>
                <a:gd name="T1" fmla="*/ 0 h 176"/>
                <a:gd name="T2" fmla="*/ 775 w 775"/>
                <a:gd name="T3" fmla="*/ 88 h 176"/>
                <a:gd name="T4" fmla="*/ 387 w 775"/>
                <a:gd name="T5" fmla="*/ 176 h 176"/>
                <a:gd name="T6" fmla="*/ 0 w 775"/>
                <a:gd name="T7" fmla="*/ 88 h 176"/>
                <a:gd name="T8" fmla="*/ 387 w 775"/>
                <a:gd name="T9" fmla="*/ 0 h 176"/>
                <a:gd name="T10" fmla="*/ 387 w 775"/>
                <a:gd name="T11" fmla="*/ 6 h 176"/>
                <a:gd name="T12" fmla="*/ 53 w 775"/>
                <a:gd name="T13" fmla="*/ 81 h 176"/>
                <a:gd name="T14" fmla="*/ 387 w 775"/>
                <a:gd name="T15" fmla="*/ 157 h 176"/>
                <a:gd name="T16" fmla="*/ 722 w 775"/>
                <a:gd name="T17" fmla="*/ 81 h 176"/>
                <a:gd name="T18" fmla="*/ 387 w 775"/>
                <a:gd name="T19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5" h="176">
                  <a:moveTo>
                    <a:pt x="387" y="0"/>
                  </a:moveTo>
                  <a:cubicBezTo>
                    <a:pt x="601" y="0"/>
                    <a:pt x="775" y="39"/>
                    <a:pt x="775" y="88"/>
                  </a:cubicBezTo>
                  <a:cubicBezTo>
                    <a:pt x="775" y="136"/>
                    <a:pt x="601" y="176"/>
                    <a:pt x="387" y="176"/>
                  </a:cubicBezTo>
                  <a:cubicBezTo>
                    <a:pt x="174" y="176"/>
                    <a:pt x="0" y="136"/>
                    <a:pt x="0" y="88"/>
                  </a:cubicBezTo>
                  <a:cubicBezTo>
                    <a:pt x="0" y="39"/>
                    <a:pt x="174" y="0"/>
                    <a:pt x="387" y="0"/>
                  </a:cubicBezTo>
                  <a:close/>
                  <a:moveTo>
                    <a:pt x="387" y="6"/>
                  </a:moveTo>
                  <a:cubicBezTo>
                    <a:pt x="203" y="6"/>
                    <a:pt x="53" y="39"/>
                    <a:pt x="53" y="81"/>
                  </a:cubicBezTo>
                  <a:cubicBezTo>
                    <a:pt x="53" y="123"/>
                    <a:pt x="203" y="157"/>
                    <a:pt x="387" y="157"/>
                  </a:cubicBezTo>
                  <a:cubicBezTo>
                    <a:pt x="572" y="157"/>
                    <a:pt x="722" y="123"/>
                    <a:pt x="722" y="81"/>
                  </a:cubicBezTo>
                  <a:cubicBezTo>
                    <a:pt x="722" y="39"/>
                    <a:pt x="572" y="6"/>
                    <a:pt x="387" y="6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  <p:sp>
          <p:nvSpPr>
            <p:cNvPr id="11" name="Oval 66"/>
            <p:cNvSpPr>
              <a:spLocks noChangeArrowheads="1"/>
            </p:cNvSpPr>
            <p:nvPr/>
          </p:nvSpPr>
          <p:spPr bwMode="auto">
            <a:xfrm>
              <a:off x="4176738" y="3454827"/>
              <a:ext cx="1262978" cy="2875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</p:grpSp>
      <p:sp>
        <p:nvSpPr>
          <p:cNvPr id="12" name="Freeform 71"/>
          <p:cNvSpPr/>
          <p:nvPr/>
        </p:nvSpPr>
        <p:spPr bwMode="auto">
          <a:xfrm>
            <a:off x="4651430" y="3183041"/>
            <a:ext cx="313596" cy="583432"/>
          </a:xfrm>
          <a:custGeom>
            <a:avLst/>
            <a:gdLst>
              <a:gd name="T0" fmla="*/ 85 w 88"/>
              <a:gd name="T1" fmla="*/ 157 h 166"/>
              <a:gd name="T2" fmla="*/ 87 w 88"/>
              <a:gd name="T3" fmla="*/ 156 h 166"/>
              <a:gd name="T4" fmla="*/ 88 w 88"/>
              <a:gd name="T5" fmla="*/ 154 h 166"/>
              <a:gd name="T6" fmla="*/ 88 w 88"/>
              <a:gd name="T7" fmla="*/ 149 h 166"/>
              <a:gd name="T8" fmla="*/ 76 w 88"/>
              <a:gd name="T9" fmla="*/ 137 h 166"/>
              <a:gd name="T10" fmla="*/ 77 w 88"/>
              <a:gd name="T11" fmla="*/ 137 h 166"/>
              <a:gd name="T12" fmla="*/ 78 w 88"/>
              <a:gd name="T13" fmla="*/ 136 h 166"/>
              <a:gd name="T14" fmla="*/ 79 w 88"/>
              <a:gd name="T15" fmla="*/ 135 h 166"/>
              <a:gd name="T16" fmla="*/ 78 w 88"/>
              <a:gd name="T17" fmla="*/ 133 h 166"/>
              <a:gd name="T18" fmla="*/ 77 w 88"/>
              <a:gd name="T19" fmla="*/ 133 h 166"/>
              <a:gd name="T20" fmla="*/ 74 w 88"/>
              <a:gd name="T21" fmla="*/ 133 h 166"/>
              <a:gd name="T22" fmla="*/ 87 w 88"/>
              <a:gd name="T23" fmla="*/ 118 h 166"/>
              <a:gd name="T24" fmla="*/ 87 w 88"/>
              <a:gd name="T25" fmla="*/ 118 h 166"/>
              <a:gd name="T26" fmla="*/ 87 w 88"/>
              <a:gd name="T27" fmla="*/ 118 h 166"/>
              <a:gd name="T28" fmla="*/ 87 w 88"/>
              <a:gd name="T29" fmla="*/ 118 h 166"/>
              <a:gd name="T30" fmla="*/ 79 w 88"/>
              <a:gd name="T31" fmla="*/ 113 h 166"/>
              <a:gd name="T32" fmla="*/ 35 w 88"/>
              <a:gd name="T33" fmla="*/ 53 h 166"/>
              <a:gd name="T34" fmla="*/ 55 w 88"/>
              <a:gd name="T35" fmla="*/ 53 h 166"/>
              <a:gd name="T36" fmla="*/ 58 w 88"/>
              <a:gd name="T37" fmla="*/ 62 h 166"/>
              <a:gd name="T38" fmla="*/ 76 w 88"/>
              <a:gd name="T39" fmla="*/ 64 h 166"/>
              <a:gd name="T40" fmla="*/ 82 w 88"/>
              <a:gd name="T41" fmla="*/ 52 h 166"/>
              <a:gd name="T42" fmla="*/ 82 w 88"/>
              <a:gd name="T43" fmla="*/ 50 h 166"/>
              <a:gd name="T44" fmla="*/ 81 w 88"/>
              <a:gd name="T45" fmla="*/ 48 h 166"/>
              <a:gd name="T46" fmla="*/ 79 w 88"/>
              <a:gd name="T47" fmla="*/ 47 h 166"/>
              <a:gd name="T48" fmla="*/ 65 w 88"/>
              <a:gd name="T49" fmla="*/ 29 h 166"/>
              <a:gd name="T50" fmla="*/ 64 w 88"/>
              <a:gd name="T51" fmla="*/ 27 h 166"/>
              <a:gd name="T52" fmla="*/ 64 w 88"/>
              <a:gd name="T53" fmla="*/ 26 h 166"/>
              <a:gd name="T54" fmla="*/ 63 w 88"/>
              <a:gd name="T55" fmla="*/ 24 h 166"/>
              <a:gd name="T56" fmla="*/ 54 w 88"/>
              <a:gd name="T57" fmla="*/ 16 h 166"/>
              <a:gd name="T58" fmla="*/ 65 w 88"/>
              <a:gd name="T59" fmla="*/ 8 h 166"/>
              <a:gd name="T60" fmla="*/ 30 w 88"/>
              <a:gd name="T61" fmla="*/ 0 h 166"/>
              <a:gd name="T62" fmla="*/ 17 w 88"/>
              <a:gd name="T63" fmla="*/ 13 h 166"/>
              <a:gd name="T64" fmla="*/ 3 w 88"/>
              <a:gd name="T65" fmla="*/ 34 h 166"/>
              <a:gd name="T66" fmla="*/ 1 w 88"/>
              <a:gd name="T67" fmla="*/ 59 h 166"/>
              <a:gd name="T68" fmla="*/ 8 w 88"/>
              <a:gd name="T69" fmla="*/ 123 h 166"/>
              <a:gd name="T70" fmla="*/ 17 w 88"/>
              <a:gd name="T71" fmla="*/ 133 h 166"/>
              <a:gd name="T72" fmla="*/ 13 w 88"/>
              <a:gd name="T73" fmla="*/ 133 h 166"/>
              <a:gd name="T74" fmla="*/ 12 w 88"/>
              <a:gd name="T75" fmla="*/ 133 h 166"/>
              <a:gd name="T76" fmla="*/ 11 w 88"/>
              <a:gd name="T77" fmla="*/ 135 h 166"/>
              <a:gd name="T78" fmla="*/ 12 w 88"/>
              <a:gd name="T79" fmla="*/ 136 h 166"/>
              <a:gd name="T80" fmla="*/ 13 w 88"/>
              <a:gd name="T81" fmla="*/ 137 h 166"/>
              <a:gd name="T82" fmla="*/ 14 w 88"/>
              <a:gd name="T83" fmla="*/ 137 h 166"/>
              <a:gd name="T84" fmla="*/ 2 w 88"/>
              <a:gd name="T85" fmla="*/ 149 h 166"/>
              <a:gd name="T86" fmla="*/ 2 w 88"/>
              <a:gd name="T87" fmla="*/ 154 h 166"/>
              <a:gd name="T88" fmla="*/ 3 w 88"/>
              <a:gd name="T89" fmla="*/ 156 h 166"/>
              <a:gd name="T90" fmla="*/ 5 w 88"/>
              <a:gd name="T91" fmla="*/ 157 h 166"/>
              <a:gd name="T92" fmla="*/ 5 w 88"/>
              <a:gd name="T93" fmla="*/ 157 h 166"/>
              <a:gd name="T94" fmla="*/ 5 w 88"/>
              <a:gd name="T95" fmla="*/ 160 h 166"/>
              <a:gd name="T96" fmla="*/ 5 w 88"/>
              <a:gd name="T97" fmla="*/ 160 h 166"/>
              <a:gd name="T98" fmla="*/ 3 w 88"/>
              <a:gd name="T99" fmla="*/ 160 h 166"/>
              <a:gd name="T100" fmla="*/ 2 w 88"/>
              <a:gd name="T101" fmla="*/ 163 h 166"/>
              <a:gd name="T102" fmla="*/ 2 w 88"/>
              <a:gd name="T103" fmla="*/ 163 h 166"/>
              <a:gd name="T104" fmla="*/ 3 w 88"/>
              <a:gd name="T105" fmla="*/ 165 h 166"/>
              <a:gd name="T106" fmla="*/ 5 w 88"/>
              <a:gd name="T107" fmla="*/ 166 h 166"/>
              <a:gd name="T108" fmla="*/ 85 w 88"/>
              <a:gd name="T109" fmla="*/ 166 h 166"/>
              <a:gd name="T110" fmla="*/ 87 w 88"/>
              <a:gd name="T111" fmla="*/ 165 h 166"/>
              <a:gd name="T112" fmla="*/ 88 w 88"/>
              <a:gd name="T113" fmla="*/ 163 h 166"/>
              <a:gd name="T114" fmla="*/ 88 w 88"/>
              <a:gd name="T115" fmla="*/ 163 h 166"/>
              <a:gd name="T116" fmla="*/ 87 w 88"/>
              <a:gd name="T117" fmla="*/ 160 h 166"/>
              <a:gd name="T118" fmla="*/ 85 w 88"/>
              <a:gd name="T119" fmla="*/ 160 h 166"/>
              <a:gd name="T120" fmla="*/ 85 w 88"/>
              <a:gd name="T121" fmla="*/ 160 h 166"/>
              <a:gd name="T122" fmla="*/ 85 w 88"/>
              <a:gd name="T12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8" h="166">
                <a:moveTo>
                  <a:pt x="85" y="157"/>
                </a:moveTo>
                <a:cubicBezTo>
                  <a:pt x="86" y="157"/>
                  <a:pt x="87" y="157"/>
                  <a:pt x="87" y="156"/>
                </a:cubicBezTo>
                <a:cubicBezTo>
                  <a:pt x="88" y="156"/>
                  <a:pt x="88" y="155"/>
                  <a:pt x="88" y="154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2" y="149"/>
                  <a:pt x="76" y="143"/>
                  <a:pt x="76" y="137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7"/>
                  <a:pt x="78" y="137"/>
                  <a:pt x="78" y="136"/>
                </a:cubicBezTo>
                <a:cubicBezTo>
                  <a:pt x="79" y="136"/>
                  <a:pt x="79" y="135"/>
                  <a:pt x="79" y="135"/>
                </a:cubicBezTo>
                <a:cubicBezTo>
                  <a:pt x="79" y="134"/>
                  <a:pt x="79" y="134"/>
                  <a:pt x="78" y="133"/>
                </a:cubicBezTo>
                <a:cubicBezTo>
                  <a:pt x="78" y="133"/>
                  <a:pt x="78" y="133"/>
                  <a:pt x="77" y="133"/>
                </a:cubicBezTo>
                <a:cubicBezTo>
                  <a:pt x="74" y="133"/>
                  <a:pt x="74" y="133"/>
                  <a:pt x="74" y="133"/>
                </a:cubicBezTo>
                <a:cubicBezTo>
                  <a:pt x="84" y="128"/>
                  <a:pt x="87" y="118"/>
                  <a:pt x="87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65" y="104"/>
                  <a:pt x="38" y="82"/>
                  <a:pt x="35" y="53"/>
                </a:cubicBezTo>
                <a:cubicBezTo>
                  <a:pt x="39" y="55"/>
                  <a:pt x="49" y="56"/>
                  <a:pt x="55" y="53"/>
                </a:cubicBezTo>
                <a:cubicBezTo>
                  <a:pt x="56" y="54"/>
                  <a:pt x="59" y="57"/>
                  <a:pt x="58" y="62"/>
                </a:cubicBezTo>
                <a:cubicBezTo>
                  <a:pt x="65" y="66"/>
                  <a:pt x="76" y="64"/>
                  <a:pt x="76" y="64"/>
                </a:cubicBezTo>
                <a:cubicBezTo>
                  <a:pt x="82" y="52"/>
                  <a:pt x="82" y="52"/>
                  <a:pt x="82" y="52"/>
                </a:cubicBezTo>
                <a:cubicBezTo>
                  <a:pt x="82" y="51"/>
                  <a:pt x="82" y="50"/>
                  <a:pt x="82" y="50"/>
                </a:cubicBezTo>
                <a:cubicBezTo>
                  <a:pt x="82" y="49"/>
                  <a:pt x="81" y="49"/>
                  <a:pt x="81" y="48"/>
                </a:cubicBezTo>
                <a:cubicBezTo>
                  <a:pt x="79" y="47"/>
                  <a:pt x="79" y="47"/>
                  <a:pt x="79" y="47"/>
                </a:cubicBezTo>
                <a:cubicBezTo>
                  <a:pt x="65" y="29"/>
                  <a:pt x="65" y="29"/>
                  <a:pt x="65" y="29"/>
                </a:cubicBezTo>
                <a:cubicBezTo>
                  <a:pt x="64" y="27"/>
                  <a:pt x="64" y="27"/>
                  <a:pt x="64" y="27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5"/>
                  <a:pt x="63" y="25"/>
                  <a:pt x="63" y="24"/>
                </a:cubicBezTo>
                <a:cubicBezTo>
                  <a:pt x="54" y="16"/>
                  <a:pt x="54" y="16"/>
                  <a:pt x="54" y="16"/>
                </a:cubicBezTo>
                <a:cubicBezTo>
                  <a:pt x="65" y="8"/>
                  <a:pt x="65" y="8"/>
                  <a:pt x="65" y="8"/>
                </a:cubicBezTo>
                <a:cubicBezTo>
                  <a:pt x="30" y="0"/>
                  <a:pt x="30" y="0"/>
                  <a:pt x="30" y="0"/>
                </a:cubicBezTo>
                <a:cubicBezTo>
                  <a:pt x="17" y="13"/>
                  <a:pt x="17" y="13"/>
                  <a:pt x="17" y="13"/>
                </a:cubicBezTo>
                <a:cubicBezTo>
                  <a:pt x="11" y="19"/>
                  <a:pt x="6" y="26"/>
                  <a:pt x="3" y="34"/>
                </a:cubicBezTo>
                <a:cubicBezTo>
                  <a:pt x="0" y="43"/>
                  <a:pt x="0" y="51"/>
                  <a:pt x="1" y="59"/>
                </a:cubicBezTo>
                <a:cubicBezTo>
                  <a:pt x="8" y="123"/>
                  <a:pt x="8" y="123"/>
                  <a:pt x="8" y="123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3" y="133"/>
                  <a:pt x="13" y="133"/>
                  <a:pt x="13" y="133"/>
                </a:cubicBezTo>
                <a:cubicBezTo>
                  <a:pt x="13" y="133"/>
                  <a:pt x="12" y="133"/>
                  <a:pt x="12" y="133"/>
                </a:cubicBezTo>
                <a:cubicBezTo>
                  <a:pt x="11" y="134"/>
                  <a:pt x="11" y="134"/>
                  <a:pt x="11" y="135"/>
                </a:cubicBezTo>
                <a:cubicBezTo>
                  <a:pt x="11" y="135"/>
                  <a:pt x="11" y="136"/>
                  <a:pt x="12" y="136"/>
                </a:cubicBezTo>
                <a:cubicBezTo>
                  <a:pt x="12" y="137"/>
                  <a:pt x="13" y="137"/>
                  <a:pt x="13" y="137"/>
                </a:cubicBezTo>
                <a:cubicBezTo>
                  <a:pt x="14" y="137"/>
                  <a:pt x="14" y="137"/>
                  <a:pt x="14" y="137"/>
                </a:cubicBezTo>
                <a:cubicBezTo>
                  <a:pt x="14" y="143"/>
                  <a:pt x="9" y="149"/>
                  <a:pt x="2" y="149"/>
                </a:cubicBezTo>
                <a:cubicBezTo>
                  <a:pt x="2" y="154"/>
                  <a:pt x="2" y="154"/>
                  <a:pt x="2" y="154"/>
                </a:cubicBezTo>
                <a:cubicBezTo>
                  <a:pt x="2" y="155"/>
                  <a:pt x="2" y="156"/>
                  <a:pt x="3" y="156"/>
                </a:cubicBezTo>
                <a:cubicBezTo>
                  <a:pt x="3" y="157"/>
                  <a:pt x="4" y="157"/>
                  <a:pt x="5" y="157"/>
                </a:cubicBezTo>
                <a:cubicBezTo>
                  <a:pt x="5" y="157"/>
                  <a:pt x="5" y="157"/>
                  <a:pt x="5" y="157"/>
                </a:cubicBezTo>
                <a:cubicBezTo>
                  <a:pt x="5" y="160"/>
                  <a:pt x="5" y="160"/>
                  <a:pt x="5" y="160"/>
                </a:cubicBezTo>
                <a:cubicBezTo>
                  <a:pt x="5" y="160"/>
                  <a:pt x="5" y="160"/>
                  <a:pt x="5" y="160"/>
                </a:cubicBezTo>
                <a:cubicBezTo>
                  <a:pt x="4" y="160"/>
                  <a:pt x="3" y="160"/>
                  <a:pt x="3" y="160"/>
                </a:cubicBezTo>
                <a:cubicBezTo>
                  <a:pt x="2" y="161"/>
                  <a:pt x="2" y="162"/>
                  <a:pt x="2" y="163"/>
                </a:cubicBezTo>
                <a:cubicBezTo>
                  <a:pt x="2" y="163"/>
                  <a:pt x="2" y="163"/>
                  <a:pt x="2" y="163"/>
                </a:cubicBezTo>
                <a:cubicBezTo>
                  <a:pt x="2" y="164"/>
                  <a:pt x="2" y="165"/>
                  <a:pt x="3" y="165"/>
                </a:cubicBezTo>
                <a:cubicBezTo>
                  <a:pt x="3" y="166"/>
                  <a:pt x="4" y="166"/>
                  <a:pt x="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6" y="166"/>
                  <a:pt x="87" y="166"/>
                  <a:pt x="87" y="165"/>
                </a:cubicBezTo>
                <a:cubicBezTo>
                  <a:pt x="88" y="165"/>
                  <a:pt x="88" y="164"/>
                  <a:pt x="88" y="163"/>
                </a:cubicBezTo>
                <a:cubicBezTo>
                  <a:pt x="88" y="163"/>
                  <a:pt x="88" y="163"/>
                  <a:pt x="88" y="163"/>
                </a:cubicBezTo>
                <a:cubicBezTo>
                  <a:pt x="88" y="162"/>
                  <a:pt x="88" y="161"/>
                  <a:pt x="87" y="160"/>
                </a:cubicBezTo>
                <a:cubicBezTo>
                  <a:pt x="87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57"/>
                  <a:pt x="85" y="157"/>
                  <a:pt x="85" y="1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id-ID" sz="730">
              <a:solidFill>
                <a:schemeClr val="bg2"/>
              </a:solidFill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7564110" y="3184043"/>
            <a:ext cx="149142" cy="149142"/>
          </a:xfrm>
          <a:custGeom>
            <a:avLst/>
            <a:gdLst>
              <a:gd name="T0" fmla="*/ 162 w 323"/>
              <a:gd name="T1" fmla="*/ 323 h 323"/>
              <a:gd name="T2" fmla="*/ 323 w 323"/>
              <a:gd name="T3" fmla="*/ 161 h 323"/>
              <a:gd name="T4" fmla="*/ 162 w 323"/>
              <a:gd name="T5" fmla="*/ 0 h 323"/>
              <a:gd name="T6" fmla="*/ 0 w 323"/>
              <a:gd name="T7" fmla="*/ 161 h 323"/>
              <a:gd name="T8" fmla="*/ 162 w 323"/>
              <a:gd name="T9" fmla="*/ 323 h 323"/>
              <a:gd name="T10" fmla="*/ 162 w 323"/>
              <a:gd name="T11" fmla="*/ 323 h 323"/>
              <a:gd name="T12" fmla="*/ 162 w 323"/>
              <a:gd name="T13" fmla="*/ 323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3" h="323">
                <a:moveTo>
                  <a:pt x="162" y="323"/>
                </a:moveTo>
                <a:cubicBezTo>
                  <a:pt x="251" y="323"/>
                  <a:pt x="323" y="251"/>
                  <a:pt x="323" y="161"/>
                </a:cubicBezTo>
                <a:cubicBezTo>
                  <a:pt x="323" y="72"/>
                  <a:pt x="251" y="0"/>
                  <a:pt x="162" y="0"/>
                </a:cubicBezTo>
                <a:cubicBezTo>
                  <a:pt x="72" y="0"/>
                  <a:pt x="0" y="72"/>
                  <a:pt x="0" y="161"/>
                </a:cubicBezTo>
                <a:cubicBezTo>
                  <a:pt x="0" y="251"/>
                  <a:pt x="72" y="323"/>
                  <a:pt x="162" y="323"/>
                </a:cubicBezTo>
                <a:close/>
                <a:moveTo>
                  <a:pt x="162" y="323"/>
                </a:moveTo>
                <a:cubicBezTo>
                  <a:pt x="162" y="323"/>
                  <a:pt x="162" y="323"/>
                  <a:pt x="162" y="3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17" name="Freeform 12"/>
          <p:cNvSpPr>
            <a:spLocks noEditPoints="1"/>
          </p:cNvSpPr>
          <p:nvPr/>
        </p:nvSpPr>
        <p:spPr bwMode="auto">
          <a:xfrm>
            <a:off x="7117833" y="3131867"/>
            <a:ext cx="700965" cy="644750"/>
          </a:xfrm>
          <a:custGeom>
            <a:avLst/>
            <a:gdLst>
              <a:gd name="T0" fmla="*/ 1512 w 1528"/>
              <a:gd name="T1" fmla="*/ 735 h 1399"/>
              <a:gd name="T2" fmla="*/ 1429 w 1528"/>
              <a:gd name="T3" fmla="*/ 624 h 1399"/>
              <a:gd name="T4" fmla="*/ 1382 w 1528"/>
              <a:gd name="T5" fmla="*/ 564 h 1399"/>
              <a:gd name="T6" fmla="*/ 1300 w 1528"/>
              <a:gd name="T7" fmla="*/ 461 h 1399"/>
              <a:gd name="T8" fmla="*/ 1247 w 1528"/>
              <a:gd name="T9" fmla="*/ 436 h 1399"/>
              <a:gd name="T10" fmla="*/ 1247 w 1528"/>
              <a:gd name="T11" fmla="*/ 436 h 1399"/>
              <a:gd name="T12" fmla="*/ 1060 w 1528"/>
              <a:gd name="T13" fmla="*/ 436 h 1399"/>
              <a:gd name="T14" fmla="*/ 921 w 1528"/>
              <a:gd name="T15" fmla="*/ 362 h 1399"/>
              <a:gd name="T16" fmla="*/ 909 w 1528"/>
              <a:gd name="T17" fmla="*/ 348 h 1399"/>
              <a:gd name="T18" fmla="*/ 861 w 1528"/>
              <a:gd name="T19" fmla="*/ 202 h 1399"/>
              <a:gd name="T20" fmla="*/ 796 w 1528"/>
              <a:gd name="T21" fmla="*/ 155 h 1399"/>
              <a:gd name="T22" fmla="*/ 775 w 1528"/>
              <a:gd name="T23" fmla="*/ 159 h 1399"/>
              <a:gd name="T24" fmla="*/ 735 w 1528"/>
              <a:gd name="T25" fmla="*/ 193 h 1399"/>
              <a:gd name="T26" fmla="*/ 731 w 1528"/>
              <a:gd name="T27" fmla="*/ 245 h 1399"/>
              <a:gd name="T28" fmla="*/ 779 w 1528"/>
              <a:gd name="T29" fmla="*/ 391 h 1399"/>
              <a:gd name="T30" fmla="*/ 857 w 1528"/>
              <a:gd name="T31" fmla="*/ 483 h 1399"/>
              <a:gd name="T32" fmla="*/ 1009 w 1528"/>
              <a:gd name="T33" fmla="*/ 564 h 1399"/>
              <a:gd name="T34" fmla="*/ 1032 w 1528"/>
              <a:gd name="T35" fmla="*/ 827 h 1399"/>
              <a:gd name="T36" fmla="*/ 1014 w 1528"/>
              <a:gd name="T37" fmla="*/ 1033 h 1399"/>
              <a:gd name="T38" fmla="*/ 1012 w 1528"/>
              <a:gd name="T39" fmla="*/ 1116 h 1399"/>
              <a:gd name="T40" fmla="*/ 1019 w 1528"/>
              <a:gd name="T41" fmla="*/ 1316 h 1399"/>
              <a:gd name="T42" fmla="*/ 1020 w 1528"/>
              <a:gd name="T43" fmla="*/ 1317 h 1399"/>
              <a:gd name="T44" fmla="*/ 81 w 1528"/>
              <a:gd name="T45" fmla="*/ 1317 h 1399"/>
              <a:gd name="T46" fmla="*/ 81 w 1528"/>
              <a:gd name="T47" fmla="*/ 41 h 1399"/>
              <a:gd name="T48" fmla="*/ 41 w 1528"/>
              <a:gd name="T49" fmla="*/ 0 h 1399"/>
              <a:gd name="T50" fmla="*/ 0 w 1528"/>
              <a:gd name="T51" fmla="*/ 41 h 1399"/>
              <a:gd name="T52" fmla="*/ 0 w 1528"/>
              <a:gd name="T53" fmla="*/ 1332 h 1399"/>
              <a:gd name="T54" fmla="*/ 67 w 1528"/>
              <a:gd name="T55" fmla="*/ 1399 h 1399"/>
              <a:gd name="T56" fmla="*/ 1419 w 1528"/>
              <a:gd name="T57" fmla="*/ 1399 h 1399"/>
              <a:gd name="T58" fmla="*/ 1460 w 1528"/>
              <a:gd name="T59" fmla="*/ 1358 h 1399"/>
              <a:gd name="T60" fmla="*/ 1427 w 1528"/>
              <a:gd name="T61" fmla="*/ 1318 h 1399"/>
              <a:gd name="T62" fmla="*/ 1426 w 1528"/>
              <a:gd name="T63" fmla="*/ 1298 h 1399"/>
              <a:gd name="T64" fmla="*/ 1326 w 1528"/>
              <a:gd name="T65" fmla="*/ 824 h 1399"/>
              <a:gd name="T66" fmla="*/ 1325 w 1528"/>
              <a:gd name="T67" fmla="*/ 816 h 1399"/>
              <a:gd name="T68" fmla="*/ 1314 w 1528"/>
              <a:gd name="T69" fmla="*/ 700 h 1399"/>
              <a:gd name="T70" fmla="*/ 1319 w 1528"/>
              <a:gd name="T71" fmla="*/ 706 h 1399"/>
              <a:gd name="T72" fmla="*/ 1403 w 1528"/>
              <a:gd name="T73" fmla="*/ 817 h 1399"/>
              <a:gd name="T74" fmla="*/ 1457 w 1528"/>
              <a:gd name="T75" fmla="*/ 845 h 1399"/>
              <a:gd name="T76" fmla="*/ 1498 w 1528"/>
              <a:gd name="T77" fmla="*/ 831 h 1399"/>
              <a:gd name="T78" fmla="*/ 1525 w 1528"/>
              <a:gd name="T79" fmla="*/ 786 h 1399"/>
              <a:gd name="T80" fmla="*/ 1512 w 1528"/>
              <a:gd name="T81" fmla="*/ 735 h 1399"/>
              <a:gd name="T82" fmla="*/ 1156 w 1528"/>
              <a:gd name="T83" fmla="*/ 1111 h 1399"/>
              <a:gd name="T84" fmla="*/ 1158 w 1528"/>
              <a:gd name="T85" fmla="*/ 1046 h 1399"/>
              <a:gd name="T86" fmla="*/ 1171 w 1528"/>
              <a:gd name="T87" fmla="*/ 895 h 1399"/>
              <a:gd name="T88" fmla="*/ 1193 w 1528"/>
              <a:gd name="T89" fmla="*/ 895 h 1399"/>
              <a:gd name="T90" fmla="*/ 1282 w 1528"/>
              <a:gd name="T91" fmla="*/ 1317 h 1399"/>
              <a:gd name="T92" fmla="*/ 1164 w 1528"/>
              <a:gd name="T93" fmla="*/ 1317 h 1399"/>
              <a:gd name="T94" fmla="*/ 1164 w 1528"/>
              <a:gd name="T95" fmla="*/ 1311 h 1399"/>
              <a:gd name="T96" fmla="*/ 1156 w 1528"/>
              <a:gd name="T97" fmla="*/ 1111 h 1399"/>
              <a:gd name="T98" fmla="*/ 1156 w 1528"/>
              <a:gd name="T99" fmla="*/ 1111 h 1399"/>
              <a:gd name="T100" fmla="*/ 1156 w 1528"/>
              <a:gd name="T101" fmla="*/ 1111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528" h="1399">
                <a:moveTo>
                  <a:pt x="1512" y="735"/>
                </a:moveTo>
                <a:cubicBezTo>
                  <a:pt x="1429" y="624"/>
                  <a:pt x="1429" y="624"/>
                  <a:pt x="1429" y="624"/>
                </a:cubicBezTo>
                <a:cubicBezTo>
                  <a:pt x="1417" y="607"/>
                  <a:pt x="1395" y="580"/>
                  <a:pt x="1382" y="564"/>
                </a:cubicBezTo>
                <a:cubicBezTo>
                  <a:pt x="1382" y="564"/>
                  <a:pt x="1321" y="487"/>
                  <a:pt x="1300" y="461"/>
                </a:cubicBezTo>
                <a:cubicBezTo>
                  <a:pt x="1287" y="445"/>
                  <a:pt x="1268" y="436"/>
                  <a:pt x="1247" y="436"/>
                </a:cubicBezTo>
                <a:cubicBezTo>
                  <a:pt x="1247" y="436"/>
                  <a:pt x="1247" y="436"/>
                  <a:pt x="1247" y="436"/>
                </a:cubicBezTo>
                <a:cubicBezTo>
                  <a:pt x="1060" y="436"/>
                  <a:pt x="1060" y="436"/>
                  <a:pt x="1060" y="436"/>
                </a:cubicBezTo>
                <a:cubicBezTo>
                  <a:pt x="921" y="362"/>
                  <a:pt x="921" y="362"/>
                  <a:pt x="921" y="362"/>
                </a:cubicBezTo>
                <a:cubicBezTo>
                  <a:pt x="918" y="361"/>
                  <a:pt x="911" y="352"/>
                  <a:pt x="909" y="348"/>
                </a:cubicBezTo>
                <a:cubicBezTo>
                  <a:pt x="861" y="202"/>
                  <a:pt x="861" y="202"/>
                  <a:pt x="861" y="202"/>
                </a:cubicBezTo>
                <a:cubicBezTo>
                  <a:pt x="852" y="174"/>
                  <a:pt x="826" y="155"/>
                  <a:pt x="796" y="155"/>
                </a:cubicBezTo>
                <a:cubicBezTo>
                  <a:pt x="789" y="155"/>
                  <a:pt x="782" y="156"/>
                  <a:pt x="775" y="159"/>
                </a:cubicBezTo>
                <a:cubicBezTo>
                  <a:pt x="757" y="165"/>
                  <a:pt x="743" y="177"/>
                  <a:pt x="735" y="193"/>
                </a:cubicBezTo>
                <a:cubicBezTo>
                  <a:pt x="727" y="209"/>
                  <a:pt x="725" y="228"/>
                  <a:pt x="731" y="245"/>
                </a:cubicBezTo>
                <a:cubicBezTo>
                  <a:pt x="779" y="391"/>
                  <a:pt x="779" y="391"/>
                  <a:pt x="779" y="391"/>
                </a:cubicBezTo>
                <a:cubicBezTo>
                  <a:pt x="791" y="428"/>
                  <a:pt x="823" y="465"/>
                  <a:pt x="857" y="483"/>
                </a:cubicBezTo>
                <a:cubicBezTo>
                  <a:pt x="1009" y="564"/>
                  <a:pt x="1009" y="564"/>
                  <a:pt x="1009" y="564"/>
                </a:cubicBezTo>
                <a:cubicBezTo>
                  <a:pt x="1032" y="827"/>
                  <a:pt x="1032" y="827"/>
                  <a:pt x="1032" y="827"/>
                </a:cubicBezTo>
                <a:cubicBezTo>
                  <a:pt x="1014" y="1033"/>
                  <a:pt x="1014" y="1033"/>
                  <a:pt x="1014" y="1033"/>
                </a:cubicBezTo>
                <a:cubicBezTo>
                  <a:pt x="1012" y="1056"/>
                  <a:pt x="1011" y="1093"/>
                  <a:pt x="1012" y="1116"/>
                </a:cubicBezTo>
                <a:cubicBezTo>
                  <a:pt x="1019" y="1316"/>
                  <a:pt x="1019" y="1316"/>
                  <a:pt x="1019" y="1316"/>
                </a:cubicBezTo>
                <a:cubicBezTo>
                  <a:pt x="1020" y="1316"/>
                  <a:pt x="1020" y="1317"/>
                  <a:pt x="1020" y="1317"/>
                </a:cubicBezTo>
                <a:cubicBezTo>
                  <a:pt x="81" y="1317"/>
                  <a:pt x="81" y="1317"/>
                  <a:pt x="81" y="1317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18"/>
                  <a:pt x="63" y="0"/>
                  <a:pt x="41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1332"/>
                  <a:pt x="0" y="1332"/>
                  <a:pt x="0" y="1332"/>
                </a:cubicBezTo>
                <a:cubicBezTo>
                  <a:pt x="0" y="1369"/>
                  <a:pt x="30" y="1399"/>
                  <a:pt x="67" y="1399"/>
                </a:cubicBezTo>
                <a:cubicBezTo>
                  <a:pt x="1419" y="1399"/>
                  <a:pt x="1419" y="1399"/>
                  <a:pt x="1419" y="1399"/>
                </a:cubicBezTo>
                <a:cubicBezTo>
                  <a:pt x="1441" y="1399"/>
                  <a:pt x="1460" y="1380"/>
                  <a:pt x="1460" y="1358"/>
                </a:cubicBezTo>
                <a:cubicBezTo>
                  <a:pt x="1460" y="1338"/>
                  <a:pt x="1446" y="1322"/>
                  <a:pt x="1427" y="1318"/>
                </a:cubicBezTo>
                <a:cubicBezTo>
                  <a:pt x="1428" y="1312"/>
                  <a:pt x="1427" y="1305"/>
                  <a:pt x="1426" y="1298"/>
                </a:cubicBezTo>
                <a:cubicBezTo>
                  <a:pt x="1326" y="824"/>
                  <a:pt x="1326" y="824"/>
                  <a:pt x="1326" y="824"/>
                </a:cubicBezTo>
                <a:cubicBezTo>
                  <a:pt x="1326" y="823"/>
                  <a:pt x="1325" y="817"/>
                  <a:pt x="1325" y="816"/>
                </a:cubicBezTo>
                <a:cubicBezTo>
                  <a:pt x="1314" y="700"/>
                  <a:pt x="1314" y="700"/>
                  <a:pt x="1314" y="700"/>
                </a:cubicBezTo>
                <a:cubicBezTo>
                  <a:pt x="1316" y="702"/>
                  <a:pt x="1318" y="704"/>
                  <a:pt x="1319" y="706"/>
                </a:cubicBezTo>
                <a:cubicBezTo>
                  <a:pt x="1403" y="817"/>
                  <a:pt x="1403" y="817"/>
                  <a:pt x="1403" y="817"/>
                </a:cubicBezTo>
                <a:cubicBezTo>
                  <a:pt x="1416" y="835"/>
                  <a:pt x="1436" y="845"/>
                  <a:pt x="1457" y="845"/>
                </a:cubicBezTo>
                <a:cubicBezTo>
                  <a:pt x="1472" y="845"/>
                  <a:pt x="1487" y="840"/>
                  <a:pt x="1498" y="831"/>
                </a:cubicBezTo>
                <a:cubicBezTo>
                  <a:pt x="1513" y="820"/>
                  <a:pt x="1523" y="804"/>
                  <a:pt x="1525" y="786"/>
                </a:cubicBezTo>
                <a:cubicBezTo>
                  <a:pt x="1528" y="768"/>
                  <a:pt x="1523" y="749"/>
                  <a:pt x="1512" y="735"/>
                </a:cubicBezTo>
                <a:close/>
                <a:moveTo>
                  <a:pt x="1156" y="1111"/>
                </a:moveTo>
                <a:cubicBezTo>
                  <a:pt x="1156" y="1093"/>
                  <a:pt x="1157" y="1063"/>
                  <a:pt x="1158" y="1046"/>
                </a:cubicBezTo>
                <a:cubicBezTo>
                  <a:pt x="1171" y="895"/>
                  <a:pt x="1171" y="895"/>
                  <a:pt x="1171" y="895"/>
                </a:cubicBezTo>
                <a:cubicBezTo>
                  <a:pt x="1193" y="895"/>
                  <a:pt x="1193" y="895"/>
                  <a:pt x="1193" y="895"/>
                </a:cubicBezTo>
                <a:cubicBezTo>
                  <a:pt x="1282" y="1317"/>
                  <a:pt x="1282" y="1317"/>
                  <a:pt x="1282" y="1317"/>
                </a:cubicBezTo>
                <a:cubicBezTo>
                  <a:pt x="1164" y="1317"/>
                  <a:pt x="1164" y="1317"/>
                  <a:pt x="1164" y="1317"/>
                </a:cubicBezTo>
                <a:cubicBezTo>
                  <a:pt x="1164" y="1315"/>
                  <a:pt x="1164" y="1313"/>
                  <a:pt x="1164" y="1311"/>
                </a:cubicBezTo>
                <a:lnTo>
                  <a:pt x="1156" y="1111"/>
                </a:lnTo>
                <a:close/>
                <a:moveTo>
                  <a:pt x="1156" y="1111"/>
                </a:moveTo>
                <a:cubicBezTo>
                  <a:pt x="1156" y="1111"/>
                  <a:pt x="1156" y="1111"/>
                  <a:pt x="1156" y="111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18" name="Freeform 13"/>
          <p:cNvSpPr>
            <a:spLocks noEditPoints="1"/>
          </p:cNvSpPr>
          <p:nvPr/>
        </p:nvSpPr>
        <p:spPr bwMode="auto">
          <a:xfrm>
            <a:off x="7155692" y="3203546"/>
            <a:ext cx="297136" cy="377443"/>
          </a:xfrm>
          <a:custGeom>
            <a:avLst/>
            <a:gdLst>
              <a:gd name="T0" fmla="*/ 28 w 647"/>
              <a:gd name="T1" fmla="*/ 816 h 821"/>
              <a:gd name="T2" fmla="*/ 47 w 647"/>
              <a:gd name="T3" fmla="*/ 821 h 821"/>
              <a:gd name="T4" fmla="*/ 83 w 647"/>
              <a:gd name="T5" fmla="*/ 799 h 821"/>
              <a:gd name="T6" fmla="*/ 162 w 647"/>
              <a:gd name="T7" fmla="*/ 647 h 821"/>
              <a:gd name="T8" fmla="*/ 247 w 647"/>
              <a:gd name="T9" fmla="*/ 750 h 821"/>
              <a:gd name="T10" fmla="*/ 298 w 647"/>
              <a:gd name="T11" fmla="*/ 772 h 821"/>
              <a:gd name="T12" fmla="*/ 342 w 647"/>
              <a:gd name="T13" fmla="*/ 737 h 821"/>
              <a:gd name="T14" fmla="*/ 638 w 647"/>
              <a:gd name="T15" fmla="*/ 62 h 821"/>
              <a:gd name="T16" fmla="*/ 617 w 647"/>
              <a:gd name="T17" fmla="*/ 9 h 821"/>
              <a:gd name="T18" fmla="*/ 563 w 647"/>
              <a:gd name="T19" fmla="*/ 30 h 821"/>
              <a:gd name="T20" fmla="*/ 284 w 647"/>
              <a:gd name="T21" fmla="*/ 668 h 821"/>
              <a:gd name="T22" fmla="*/ 202 w 647"/>
              <a:gd name="T23" fmla="*/ 568 h 821"/>
              <a:gd name="T24" fmla="*/ 152 w 647"/>
              <a:gd name="T25" fmla="*/ 545 h 821"/>
              <a:gd name="T26" fmla="*/ 106 w 647"/>
              <a:gd name="T27" fmla="*/ 577 h 821"/>
              <a:gd name="T28" fmla="*/ 11 w 647"/>
              <a:gd name="T29" fmla="*/ 762 h 821"/>
              <a:gd name="T30" fmla="*/ 28 w 647"/>
              <a:gd name="T31" fmla="*/ 816 h 821"/>
              <a:gd name="T32" fmla="*/ 28 w 647"/>
              <a:gd name="T33" fmla="*/ 816 h 821"/>
              <a:gd name="T34" fmla="*/ 28 w 647"/>
              <a:gd name="T35" fmla="*/ 816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7" h="821">
                <a:moveTo>
                  <a:pt x="28" y="816"/>
                </a:moveTo>
                <a:cubicBezTo>
                  <a:pt x="34" y="820"/>
                  <a:pt x="40" y="821"/>
                  <a:pt x="47" y="821"/>
                </a:cubicBezTo>
                <a:cubicBezTo>
                  <a:pt x="61" y="821"/>
                  <a:pt x="75" y="813"/>
                  <a:pt x="83" y="799"/>
                </a:cubicBezTo>
                <a:cubicBezTo>
                  <a:pt x="162" y="647"/>
                  <a:pt x="162" y="647"/>
                  <a:pt x="162" y="647"/>
                </a:cubicBezTo>
                <a:cubicBezTo>
                  <a:pt x="247" y="750"/>
                  <a:pt x="247" y="750"/>
                  <a:pt x="247" y="750"/>
                </a:cubicBezTo>
                <a:cubicBezTo>
                  <a:pt x="260" y="767"/>
                  <a:pt x="279" y="775"/>
                  <a:pt x="298" y="772"/>
                </a:cubicBezTo>
                <a:cubicBezTo>
                  <a:pt x="318" y="769"/>
                  <a:pt x="334" y="756"/>
                  <a:pt x="342" y="737"/>
                </a:cubicBezTo>
                <a:cubicBezTo>
                  <a:pt x="638" y="62"/>
                  <a:pt x="638" y="62"/>
                  <a:pt x="638" y="62"/>
                </a:cubicBezTo>
                <a:cubicBezTo>
                  <a:pt x="647" y="42"/>
                  <a:pt x="638" y="18"/>
                  <a:pt x="617" y="9"/>
                </a:cubicBezTo>
                <a:cubicBezTo>
                  <a:pt x="596" y="0"/>
                  <a:pt x="572" y="9"/>
                  <a:pt x="563" y="30"/>
                </a:cubicBezTo>
                <a:cubicBezTo>
                  <a:pt x="284" y="668"/>
                  <a:pt x="284" y="668"/>
                  <a:pt x="284" y="668"/>
                </a:cubicBezTo>
                <a:cubicBezTo>
                  <a:pt x="202" y="568"/>
                  <a:pt x="202" y="568"/>
                  <a:pt x="202" y="568"/>
                </a:cubicBezTo>
                <a:cubicBezTo>
                  <a:pt x="189" y="551"/>
                  <a:pt x="171" y="543"/>
                  <a:pt x="152" y="545"/>
                </a:cubicBezTo>
                <a:cubicBezTo>
                  <a:pt x="132" y="547"/>
                  <a:pt x="116" y="559"/>
                  <a:pt x="106" y="577"/>
                </a:cubicBezTo>
                <a:cubicBezTo>
                  <a:pt x="11" y="762"/>
                  <a:pt x="11" y="762"/>
                  <a:pt x="11" y="762"/>
                </a:cubicBezTo>
                <a:cubicBezTo>
                  <a:pt x="0" y="782"/>
                  <a:pt x="8" y="806"/>
                  <a:pt x="28" y="816"/>
                </a:cubicBezTo>
                <a:close/>
                <a:moveTo>
                  <a:pt x="28" y="816"/>
                </a:moveTo>
                <a:cubicBezTo>
                  <a:pt x="28" y="816"/>
                  <a:pt x="28" y="816"/>
                  <a:pt x="28" y="81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9856199" y="2306752"/>
            <a:ext cx="279533" cy="151685"/>
          </a:xfrm>
          <a:custGeom>
            <a:avLst/>
            <a:gdLst>
              <a:gd name="T0" fmla="*/ 116 w 239"/>
              <a:gd name="T1" fmla="*/ 0 h 130"/>
              <a:gd name="T2" fmla="*/ 0 w 239"/>
              <a:gd name="T3" fmla="*/ 130 h 130"/>
              <a:gd name="T4" fmla="*/ 239 w 239"/>
              <a:gd name="T5" fmla="*/ 85 h 130"/>
              <a:gd name="T6" fmla="*/ 116 w 239"/>
              <a:gd name="T7" fmla="*/ 0 h 130"/>
              <a:gd name="T8" fmla="*/ 116 w 239"/>
              <a:gd name="T9" fmla="*/ 0 h 130"/>
              <a:gd name="T10" fmla="*/ 116 w 239"/>
              <a:gd name="T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9" h="130">
                <a:moveTo>
                  <a:pt x="116" y="0"/>
                </a:moveTo>
                <a:cubicBezTo>
                  <a:pt x="116" y="0"/>
                  <a:pt x="43" y="27"/>
                  <a:pt x="0" y="130"/>
                </a:cubicBezTo>
                <a:cubicBezTo>
                  <a:pt x="239" y="85"/>
                  <a:pt x="239" y="85"/>
                  <a:pt x="239" y="85"/>
                </a:cubicBezTo>
                <a:lnTo>
                  <a:pt x="116" y="0"/>
                </a:lnTo>
                <a:close/>
                <a:moveTo>
                  <a:pt x="116" y="0"/>
                </a:moveTo>
                <a:cubicBezTo>
                  <a:pt x="116" y="0"/>
                  <a:pt x="116" y="0"/>
                  <a:pt x="116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3" name="Freeform 18"/>
          <p:cNvSpPr>
            <a:spLocks noEditPoints="1"/>
          </p:cNvSpPr>
          <p:nvPr/>
        </p:nvSpPr>
        <p:spPr bwMode="auto">
          <a:xfrm>
            <a:off x="9814305" y="2443269"/>
            <a:ext cx="208747" cy="236194"/>
          </a:xfrm>
          <a:custGeom>
            <a:avLst/>
            <a:gdLst>
              <a:gd name="T0" fmla="*/ 32 w 179"/>
              <a:gd name="T1" fmla="*/ 28 h 202"/>
              <a:gd name="T2" fmla="*/ 42 w 179"/>
              <a:gd name="T3" fmla="*/ 202 h 202"/>
              <a:gd name="T4" fmla="*/ 179 w 179"/>
              <a:gd name="T5" fmla="*/ 0 h 202"/>
              <a:gd name="T6" fmla="*/ 32 w 179"/>
              <a:gd name="T7" fmla="*/ 28 h 202"/>
              <a:gd name="T8" fmla="*/ 32 w 179"/>
              <a:gd name="T9" fmla="*/ 28 h 202"/>
              <a:gd name="T10" fmla="*/ 32 w 179"/>
              <a:gd name="T11" fmla="*/ 2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9" h="202">
                <a:moveTo>
                  <a:pt x="32" y="28"/>
                </a:moveTo>
                <a:cubicBezTo>
                  <a:pt x="32" y="28"/>
                  <a:pt x="0" y="99"/>
                  <a:pt x="42" y="202"/>
                </a:cubicBezTo>
                <a:cubicBezTo>
                  <a:pt x="179" y="0"/>
                  <a:pt x="179" y="0"/>
                  <a:pt x="179" y="0"/>
                </a:cubicBezTo>
                <a:lnTo>
                  <a:pt x="32" y="28"/>
                </a:lnTo>
                <a:close/>
                <a:moveTo>
                  <a:pt x="32" y="28"/>
                </a:moveTo>
                <a:cubicBezTo>
                  <a:pt x="32" y="28"/>
                  <a:pt x="32" y="28"/>
                  <a:pt x="32" y="28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4" name="Freeform 19"/>
          <p:cNvSpPr>
            <a:spLocks noEditPoints="1"/>
          </p:cNvSpPr>
          <p:nvPr/>
        </p:nvSpPr>
        <p:spPr bwMode="auto">
          <a:xfrm>
            <a:off x="9873535" y="2548725"/>
            <a:ext cx="152407" cy="279533"/>
          </a:xfrm>
          <a:custGeom>
            <a:avLst/>
            <a:gdLst>
              <a:gd name="T0" fmla="*/ 0 w 130"/>
              <a:gd name="T1" fmla="*/ 122 h 239"/>
              <a:gd name="T2" fmla="*/ 130 w 130"/>
              <a:gd name="T3" fmla="*/ 239 h 239"/>
              <a:gd name="T4" fmla="*/ 85 w 130"/>
              <a:gd name="T5" fmla="*/ 0 h 239"/>
              <a:gd name="T6" fmla="*/ 0 w 130"/>
              <a:gd name="T7" fmla="*/ 122 h 239"/>
              <a:gd name="T8" fmla="*/ 0 w 130"/>
              <a:gd name="T9" fmla="*/ 122 h 239"/>
              <a:gd name="T10" fmla="*/ 0 w 130"/>
              <a:gd name="T11" fmla="*/ 12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" h="239">
                <a:moveTo>
                  <a:pt x="0" y="122"/>
                </a:moveTo>
                <a:cubicBezTo>
                  <a:pt x="0" y="122"/>
                  <a:pt x="27" y="196"/>
                  <a:pt x="130" y="239"/>
                </a:cubicBezTo>
                <a:cubicBezTo>
                  <a:pt x="85" y="0"/>
                  <a:pt x="85" y="0"/>
                  <a:pt x="85" y="0"/>
                </a:cubicBezTo>
                <a:lnTo>
                  <a:pt x="0" y="122"/>
                </a:lnTo>
                <a:close/>
                <a:moveTo>
                  <a:pt x="0" y="122"/>
                </a:moveTo>
                <a:cubicBezTo>
                  <a:pt x="0" y="122"/>
                  <a:pt x="0" y="122"/>
                  <a:pt x="0" y="122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5" name="Freeform 20"/>
          <p:cNvSpPr>
            <a:spLocks noEditPoints="1"/>
          </p:cNvSpPr>
          <p:nvPr/>
        </p:nvSpPr>
        <p:spPr bwMode="auto">
          <a:xfrm>
            <a:off x="10011495" y="2660684"/>
            <a:ext cx="235472" cy="209469"/>
          </a:xfrm>
          <a:custGeom>
            <a:avLst/>
            <a:gdLst>
              <a:gd name="T0" fmla="*/ 27 w 201"/>
              <a:gd name="T1" fmla="*/ 147 h 179"/>
              <a:gd name="T2" fmla="*/ 201 w 201"/>
              <a:gd name="T3" fmla="*/ 137 h 179"/>
              <a:gd name="T4" fmla="*/ 0 w 201"/>
              <a:gd name="T5" fmla="*/ 0 h 179"/>
              <a:gd name="T6" fmla="*/ 27 w 201"/>
              <a:gd name="T7" fmla="*/ 147 h 179"/>
              <a:gd name="T8" fmla="*/ 27 w 201"/>
              <a:gd name="T9" fmla="*/ 147 h 179"/>
              <a:gd name="T10" fmla="*/ 27 w 201"/>
              <a:gd name="T11" fmla="*/ 147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" h="179">
                <a:moveTo>
                  <a:pt x="27" y="147"/>
                </a:moveTo>
                <a:cubicBezTo>
                  <a:pt x="27" y="147"/>
                  <a:pt x="98" y="179"/>
                  <a:pt x="201" y="137"/>
                </a:cubicBezTo>
                <a:cubicBezTo>
                  <a:pt x="0" y="0"/>
                  <a:pt x="0" y="0"/>
                  <a:pt x="0" y="0"/>
                </a:cubicBezTo>
                <a:lnTo>
                  <a:pt x="27" y="147"/>
                </a:lnTo>
                <a:close/>
                <a:moveTo>
                  <a:pt x="27" y="147"/>
                </a:moveTo>
                <a:cubicBezTo>
                  <a:pt x="27" y="147"/>
                  <a:pt x="27" y="147"/>
                  <a:pt x="27" y="147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 dirty="0">
              <a:solidFill>
                <a:schemeClr val="bg2"/>
              </a:solidFill>
            </a:endParaRPr>
          </a:p>
        </p:txBody>
      </p:sp>
      <p:sp>
        <p:nvSpPr>
          <p:cNvPr id="26" name="Freeform 21"/>
          <p:cNvSpPr>
            <a:spLocks noEditPoints="1"/>
          </p:cNvSpPr>
          <p:nvPr/>
        </p:nvSpPr>
        <p:spPr bwMode="auto">
          <a:xfrm>
            <a:off x="10120564" y="2662129"/>
            <a:ext cx="279533" cy="151685"/>
          </a:xfrm>
          <a:custGeom>
            <a:avLst/>
            <a:gdLst>
              <a:gd name="T0" fmla="*/ 122 w 239"/>
              <a:gd name="T1" fmla="*/ 130 h 130"/>
              <a:gd name="T2" fmla="*/ 239 w 239"/>
              <a:gd name="T3" fmla="*/ 0 h 130"/>
              <a:gd name="T4" fmla="*/ 0 w 239"/>
              <a:gd name="T5" fmla="*/ 45 h 130"/>
              <a:gd name="T6" fmla="*/ 122 w 239"/>
              <a:gd name="T7" fmla="*/ 130 h 130"/>
              <a:gd name="T8" fmla="*/ 122 w 239"/>
              <a:gd name="T9" fmla="*/ 130 h 130"/>
              <a:gd name="T10" fmla="*/ 122 w 239"/>
              <a:gd name="T11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9" h="130">
                <a:moveTo>
                  <a:pt x="122" y="130"/>
                </a:moveTo>
                <a:cubicBezTo>
                  <a:pt x="122" y="130"/>
                  <a:pt x="196" y="102"/>
                  <a:pt x="239" y="0"/>
                </a:cubicBezTo>
                <a:cubicBezTo>
                  <a:pt x="0" y="45"/>
                  <a:pt x="0" y="45"/>
                  <a:pt x="0" y="45"/>
                </a:cubicBezTo>
                <a:lnTo>
                  <a:pt x="122" y="130"/>
                </a:lnTo>
                <a:close/>
                <a:moveTo>
                  <a:pt x="122" y="130"/>
                </a:moveTo>
                <a:cubicBezTo>
                  <a:pt x="122" y="130"/>
                  <a:pt x="122" y="130"/>
                  <a:pt x="122" y="13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7" name="Freeform 22"/>
          <p:cNvSpPr>
            <a:spLocks noEditPoints="1"/>
          </p:cNvSpPr>
          <p:nvPr/>
        </p:nvSpPr>
        <p:spPr bwMode="auto">
          <a:xfrm>
            <a:off x="10232521" y="2439657"/>
            <a:ext cx="209469" cy="236194"/>
          </a:xfrm>
          <a:custGeom>
            <a:avLst/>
            <a:gdLst>
              <a:gd name="T0" fmla="*/ 137 w 179"/>
              <a:gd name="T1" fmla="*/ 0 h 202"/>
              <a:gd name="T2" fmla="*/ 0 w 179"/>
              <a:gd name="T3" fmla="*/ 202 h 202"/>
              <a:gd name="T4" fmla="*/ 147 w 179"/>
              <a:gd name="T5" fmla="*/ 175 h 202"/>
              <a:gd name="T6" fmla="*/ 137 w 179"/>
              <a:gd name="T7" fmla="*/ 0 h 202"/>
              <a:gd name="T8" fmla="*/ 137 w 179"/>
              <a:gd name="T9" fmla="*/ 0 h 202"/>
              <a:gd name="T10" fmla="*/ 137 w 179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9" h="202">
                <a:moveTo>
                  <a:pt x="137" y="0"/>
                </a:moveTo>
                <a:cubicBezTo>
                  <a:pt x="0" y="202"/>
                  <a:pt x="0" y="202"/>
                  <a:pt x="0" y="202"/>
                </a:cubicBezTo>
                <a:cubicBezTo>
                  <a:pt x="147" y="175"/>
                  <a:pt x="147" y="175"/>
                  <a:pt x="147" y="175"/>
                </a:cubicBezTo>
                <a:cubicBezTo>
                  <a:pt x="147" y="175"/>
                  <a:pt x="179" y="104"/>
                  <a:pt x="137" y="0"/>
                </a:cubicBezTo>
                <a:close/>
                <a:moveTo>
                  <a:pt x="137" y="0"/>
                </a:moveTo>
                <a:cubicBezTo>
                  <a:pt x="137" y="0"/>
                  <a:pt x="137" y="0"/>
                  <a:pt x="137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10230355" y="2292306"/>
            <a:ext cx="151685" cy="279533"/>
          </a:xfrm>
          <a:custGeom>
            <a:avLst/>
            <a:gdLst>
              <a:gd name="T0" fmla="*/ 130 w 130"/>
              <a:gd name="T1" fmla="*/ 116 h 239"/>
              <a:gd name="T2" fmla="*/ 0 w 130"/>
              <a:gd name="T3" fmla="*/ 0 h 239"/>
              <a:gd name="T4" fmla="*/ 45 w 130"/>
              <a:gd name="T5" fmla="*/ 239 h 239"/>
              <a:gd name="T6" fmla="*/ 130 w 130"/>
              <a:gd name="T7" fmla="*/ 116 h 239"/>
              <a:gd name="T8" fmla="*/ 130 w 130"/>
              <a:gd name="T9" fmla="*/ 116 h 239"/>
              <a:gd name="T10" fmla="*/ 130 w 130"/>
              <a:gd name="T11" fmla="*/ 116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" h="239">
                <a:moveTo>
                  <a:pt x="130" y="116"/>
                </a:moveTo>
                <a:cubicBezTo>
                  <a:pt x="130" y="116"/>
                  <a:pt x="102" y="43"/>
                  <a:pt x="0" y="0"/>
                </a:cubicBezTo>
                <a:cubicBezTo>
                  <a:pt x="45" y="239"/>
                  <a:pt x="45" y="239"/>
                  <a:pt x="45" y="239"/>
                </a:cubicBezTo>
                <a:lnTo>
                  <a:pt x="130" y="116"/>
                </a:lnTo>
                <a:close/>
                <a:moveTo>
                  <a:pt x="130" y="116"/>
                </a:moveTo>
                <a:cubicBezTo>
                  <a:pt x="130" y="116"/>
                  <a:pt x="130" y="116"/>
                  <a:pt x="130" y="116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29" name="Freeform 24"/>
          <p:cNvSpPr>
            <a:spLocks noEditPoints="1"/>
          </p:cNvSpPr>
          <p:nvPr/>
        </p:nvSpPr>
        <p:spPr bwMode="auto">
          <a:xfrm>
            <a:off x="10009328" y="2250413"/>
            <a:ext cx="234750" cy="208024"/>
          </a:xfrm>
          <a:custGeom>
            <a:avLst/>
            <a:gdLst>
              <a:gd name="T0" fmla="*/ 174 w 201"/>
              <a:gd name="T1" fmla="*/ 32 h 178"/>
              <a:gd name="T2" fmla="*/ 0 w 201"/>
              <a:gd name="T3" fmla="*/ 42 h 178"/>
              <a:gd name="T4" fmla="*/ 201 w 201"/>
              <a:gd name="T5" fmla="*/ 178 h 178"/>
              <a:gd name="T6" fmla="*/ 174 w 201"/>
              <a:gd name="T7" fmla="*/ 32 h 178"/>
              <a:gd name="T8" fmla="*/ 174 w 201"/>
              <a:gd name="T9" fmla="*/ 32 h 178"/>
              <a:gd name="T10" fmla="*/ 174 w 201"/>
              <a:gd name="T11" fmla="*/ 32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1" h="178">
                <a:moveTo>
                  <a:pt x="174" y="32"/>
                </a:moveTo>
                <a:cubicBezTo>
                  <a:pt x="174" y="32"/>
                  <a:pt x="103" y="0"/>
                  <a:pt x="0" y="42"/>
                </a:cubicBezTo>
                <a:cubicBezTo>
                  <a:pt x="201" y="178"/>
                  <a:pt x="201" y="178"/>
                  <a:pt x="201" y="178"/>
                </a:cubicBezTo>
                <a:lnTo>
                  <a:pt x="174" y="32"/>
                </a:lnTo>
                <a:close/>
                <a:moveTo>
                  <a:pt x="174" y="32"/>
                </a:moveTo>
                <a:cubicBezTo>
                  <a:pt x="174" y="32"/>
                  <a:pt x="174" y="32"/>
                  <a:pt x="174" y="32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30" name="Freeform 25"/>
          <p:cNvSpPr>
            <a:spLocks noEditPoints="1"/>
          </p:cNvSpPr>
          <p:nvPr/>
        </p:nvSpPr>
        <p:spPr bwMode="auto">
          <a:xfrm>
            <a:off x="9786858" y="2218631"/>
            <a:ext cx="684026" cy="684748"/>
          </a:xfrm>
          <a:custGeom>
            <a:avLst/>
            <a:gdLst>
              <a:gd name="T0" fmla="*/ 292 w 585"/>
              <a:gd name="T1" fmla="*/ 0 h 585"/>
              <a:gd name="T2" fmla="*/ 0 w 585"/>
              <a:gd name="T3" fmla="*/ 292 h 585"/>
              <a:gd name="T4" fmla="*/ 292 w 585"/>
              <a:gd name="T5" fmla="*/ 585 h 585"/>
              <a:gd name="T6" fmla="*/ 585 w 585"/>
              <a:gd name="T7" fmla="*/ 292 h 585"/>
              <a:gd name="T8" fmla="*/ 292 w 585"/>
              <a:gd name="T9" fmla="*/ 0 h 585"/>
              <a:gd name="T10" fmla="*/ 292 w 585"/>
              <a:gd name="T11" fmla="*/ 562 h 585"/>
              <a:gd name="T12" fmla="*/ 23 w 585"/>
              <a:gd name="T13" fmla="*/ 292 h 585"/>
              <a:gd name="T14" fmla="*/ 292 w 585"/>
              <a:gd name="T15" fmla="*/ 23 h 585"/>
              <a:gd name="T16" fmla="*/ 562 w 585"/>
              <a:gd name="T17" fmla="*/ 292 h 585"/>
              <a:gd name="T18" fmla="*/ 292 w 585"/>
              <a:gd name="T19" fmla="*/ 562 h 585"/>
              <a:gd name="T20" fmla="*/ 292 w 585"/>
              <a:gd name="T21" fmla="*/ 562 h 585"/>
              <a:gd name="T22" fmla="*/ 292 w 585"/>
              <a:gd name="T23" fmla="*/ 562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5" h="585">
                <a:moveTo>
                  <a:pt x="292" y="0"/>
                </a:moveTo>
                <a:cubicBezTo>
                  <a:pt x="131" y="0"/>
                  <a:pt x="0" y="131"/>
                  <a:pt x="0" y="292"/>
                </a:cubicBezTo>
                <a:cubicBezTo>
                  <a:pt x="0" y="454"/>
                  <a:pt x="131" y="585"/>
                  <a:pt x="292" y="585"/>
                </a:cubicBezTo>
                <a:cubicBezTo>
                  <a:pt x="454" y="585"/>
                  <a:pt x="585" y="454"/>
                  <a:pt x="585" y="292"/>
                </a:cubicBezTo>
                <a:cubicBezTo>
                  <a:pt x="585" y="131"/>
                  <a:pt x="454" y="0"/>
                  <a:pt x="292" y="0"/>
                </a:cubicBezTo>
                <a:close/>
                <a:moveTo>
                  <a:pt x="292" y="562"/>
                </a:moveTo>
                <a:cubicBezTo>
                  <a:pt x="144" y="562"/>
                  <a:pt x="23" y="441"/>
                  <a:pt x="23" y="292"/>
                </a:cubicBezTo>
                <a:cubicBezTo>
                  <a:pt x="23" y="144"/>
                  <a:pt x="144" y="23"/>
                  <a:pt x="292" y="23"/>
                </a:cubicBezTo>
                <a:cubicBezTo>
                  <a:pt x="441" y="23"/>
                  <a:pt x="562" y="144"/>
                  <a:pt x="562" y="292"/>
                </a:cubicBezTo>
                <a:cubicBezTo>
                  <a:pt x="562" y="441"/>
                  <a:pt x="441" y="562"/>
                  <a:pt x="292" y="562"/>
                </a:cubicBezTo>
                <a:close/>
                <a:moveTo>
                  <a:pt x="292" y="562"/>
                </a:moveTo>
                <a:cubicBezTo>
                  <a:pt x="292" y="562"/>
                  <a:pt x="292" y="562"/>
                  <a:pt x="292" y="562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37148" tIns="18574" rIns="37148" bIns="18574" numCol="1" anchor="t" anchorCtr="0" compatLnSpc="1"/>
          <a:lstStyle/>
          <a:p>
            <a:pPr>
              <a:lnSpc>
                <a:spcPct val="120000"/>
              </a:lnSpc>
            </a:pPr>
            <a:endParaRPr lang="en-US" sz="730">
              <a:solidFill>
                <a:schemeClr val="bg2"/>
              </a:solidFill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66449" y="3617540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68490" y="400608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3639187" y="4588871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3641228" y="4977417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299275" y="4588871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301316" y="4977417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887471" y="3617540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889512" y="400608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9404222" y="2979251"/>
            <a:ext cx="1463020" cy="401748"/>
            <a:chOff x="4076717" y="3443366"/>
            <a:chExt cx="1463020" cy="401748"/>
          </a:xfrm>
        </p:grpSpPr>
        <p:sp>
          <p:nvSpPr>
            <p:cNvPr id="52" name="Freeform 63"/>
            <p:cNvSpPr/>
            <p:nvPr/>
          </p:nvSpPr>
          <p:spPr bwMode="auto">
            <a:xfrm>
              <a:off x="4076717" y="3510042"/>
              <a:ext cx="1463020" cy="335072"/>
            </a:xfrm>
            <a:custGeom>
              <a:avLst/>
              <a:gdLst>
                <a:gd name="T0" fmla="*/ 387 w 775"/>
                <a:gd name="T1" fmla="*/ 0 h 176"/>
                <a:gd name="T2" fmla="*/ 754 w 775"/>
                <a:gd name="T3" fmla="*/ 59 h 176"/>
                <a:gd name="T4" fmla="*/ 775 w 775"/>
                <a:gd name="T5" fmla="*/ 50 h 176"/>
                <a:gd name="T6" fmla="*/ 775 w 775"/>
                <a:gd name="T7" fmla="*/ 88 h 176"/>
                <a:gd name="T8" fmla="*/ 387 w 775"/>
                <a:gd name="T9" fmla="*/ 176 h 176"/>
                <a:gd name="T10" fmla="*/ 0 w 775"/>
                <a:gd name="T11" fmla="*/ 88 h 176"/>
                <a:gd name="T12" fmla="*/ 0 w 775"/>
                <a:gd name="T13" fmla="*/ 48 h 176"/>
                <a:gd name="T14" fmla="*/ 38 w 775"/>
                <a:gd name="T15" fmla="*/ 27 h 176"/>
                <a:gd name="T16" fmla="*/ 37 w 775"/>
                <a:gd name="T17" fmla="*/ 50 h 176"/>
                <a:gd name="T18" fmla="*/ 387 w 775"/>
                <a:gd name="T1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5" h="176">
                  <a:moveTo>
                    <a:pt x="387" y="0"/>
                  </a:moveTo>
                  <a:cubicBezTo>
                    <a:pt x="557" y="0"/>
                    <a:pt x="701" y="24"/>
                    <a:pt x="754" y="59"/>
                  </a:cubicBezTo>
                  <a:cubicBezTo>
                    <a:pt x="775" y="50"/>
                    <a:pt x="775" y="50"/>
                    <a:pt x="775" y="50"/>
                  </a:cubicBezTo>
                  <a:cubicBezTo>
                    <a:pt x="775" y="88"/>
                    <a:pt x="775" y="88"/>
                    <a:pt x="775" y="88"/>
                  </a:cubicBezTo>
                  <a:cubicBezTo>
                    <a:pt x="775" y="136"/>
                    <a:pt x="601" y="176"/>
                    <a:pt x="387" y="176"/>
                  </a:cubicBezTo>
                  <a:cubicBezTo>
                    <a:pt x="174" y="176"/>
                    <a:pt x="0" y="136"/>
                    <a:pt x="0" y="8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99" y="20"/>
                    <a:pt x="233" y="0"/>
                    <a:pt x="387" y="0"/>
                  </a:cubicBezTo>
                  <a:close/>
                </a:path>
              </a:pathLst>
            </a:custGeom>
            <a:solidFill>
              <a:srgbClr val="A6A8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  <p:sp>
          <p:nvSpPr>
            <p:cNvPr id="53" name="Freeform 64"/>
            <p:cNvSpPr>
              <a:spLocks noEditPoints="1"/>
            </p:cNvSpPr>
            <p:nvPr/>
          </p:nvSpPr>
          <p:spPr bwMode="auto">
            <a:xfrm>
              <a:off x="4076717" y="3443366"/>
              <a:ext cx="1463020" cy="335072"/>
            </a:xfrm>
            <a:custGeom>
              <a:avLst/>
              <a:gdLst>
                <a:gd name="T0" fmla="*/ 387 w 775"/>
                <a:gd name="T1" fmla="*/ 0 h 176"/>
                <a:gd name="T2" fmla="*/ 775 w 775"/>
                <a:gd name="T3" fmla="*/ 88 h 176"/>
                <a:gd name="T4" fmla="*/ 387 w 775"/>
                <a:gd name="T5" fmla="*/ 176 h 176"/>
                <a:gd name="T6" fmla="*/ 0 w 775"/>
                <a:gd name="T7" fmla="*/ 88 h 176"/>
                <a:gd name="T8" fmla="*/ 387 w 775"/>
                <a:gd name="T9" fmla="*/ 0 h 176"/>
                <a:gd name="T10" fmla="*/ 387 w 775"/>
                <a:gd name="T11" fmla="*/ 6 h 176"/>
                <a:gd name="T12" fmla="*/ 53 w 775"/>
                <a:gd name="T13" fmla="*/ 81 h 176"/>
                <a:gd name="T14" fmla="*/ 387 w 775"/>
                <a:gd name="T15" fmla="*/ 157 h 176"/>
                <a:gd name="T16" fmla="*/ 722 w 775"/>
                <a:gd name="T17" fmla="*/ 81 h 176"/>
                <a:gd name="T18" fmla="*/ 387 w 775"/>
                <a:gd name="T19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5" h="176">
                  <a:moveTo>
                    <a:pt x="387" y="0"/>
                  </a:moveTo>
                  <a:cubicBezTo>
                    <a:pt x="601" y="0"/>
                    <a:pt x="775" y="39"/>
                    <a:pt x="775" y="88"/>
                  </a:cubicBezTo>
                  <a:cubicBezTo>
                    <a:pt x="775" y="136"/>
                    <a:pt x="601" y="176"/>
                    <a:pt x="387" y="176"/>
                  </a:cubicBezTo>
                  <a:cubicBezTo>
                    <a:pt x="174" y="176"/>
                    <a:pt x="0" y="136"/>
                    <a:pt x="0" y="88"/>
                  </a:cubicBezTo>
                  <a:cubicBezTo>
                    <a:pt x="0" y="39"/>
                    <a:pt x="174" y="0"/>
                    <a:pt x="387" y="0"/>
                  </a:cubicBezTo>
                  <a:close/>
                  <a:moveTo>
                    <a:pt x="387" y="6"/>
                  </a:moveTo>
                  <a:cubicBezTo>
                    <a:pt x="203" y="6"/>
                    <a:pt x="53" y="39"/>
                    <a:pt x="53" y="81"/>
                  </a:cubicBezTo>
                  <a:cubicBezTo>
                    <a:pt x="53" y="123"/>
                    <a:pt x="203" y="157"/>
                    <a:pt x="387" y="157"/>
                  </a:cubicBezTo>
                  <a:cubicBezTo>
                    <a:pt x="572" y="157"/>
                    <a:pt x="722" y="123"/>
                    <a:pt x="722" y="81"/>
                  </a:cubicBezTo>
                  <a:cubicBezTo>
                    <a:pt x="722" y="39"/>
                    <a:pt x="572" y="6"/>
                    <a:pt x="387" y="6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  <p:sp>
          <p:nvSpPr>
            <p:cNvPr id="54" name="Oval 66"/>
            <p:cNvSpPr>
              <a:spLocks noChangeArrowheads="1"/>
            </p:cNvSpPr>
            <p:nvPr/>
          </p:nvSpPr>
          <p:spPr bwMode="auto">
            <a:xfrm>
              <a:off x="4176738" y="3454827"/>
              <a:ext cx="1262978" cy="2875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736805" y="3827833"/>
            <a:ext cx="1463020" cy="411339"/>
            <a:chOff x="1416628" y="2594784"/>
            <a:chExt cx="1463020" cy="411339"/>
          </a:xfrm>
        </p:grpSpPr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1416628" y="2594784"/>
              <a:ext cx="1463020" cy="335072"/>
            </a:xfrm>
            <a:custGeom>
              <a:avLst/>
              <a:gdLst>
                <a:gd name="T0" fmla="*/ 387 w 775"/>
                <a:gd name="T1" fmla="*/ 0 h 176"/>
                <a:gd name="T2" fmla="*/ 775 w 775"/>
                <a:gd name="T3" fmla="*/ 88 h 176"/>
                <a:gd name="T4" fmla="*/ 387 w 775"/>
                <a:gd name="T5" fmla="*/ 176 h 176"/>
                <a:gd name="T6" fmla="*/ 0 w 775"/>
                <a:gd name="T7" fmla="*/ 88 h 176"/>
                <a:gd name="T8" fmla="*/ 387 w 775"/>
                <a:gd name="T9" fmla="*/ 0 h 176"/>
                <a:gd name="T10" fmla="*/ 387 w 775"/>
                <a:gd name="T11" fmla="*/ 6 h 176"/>
                <a:gd name="T12" fmla="*/ 53 w 775"/>
                <a:gd name="T13" fmla="*/ 81 h 176"/>
                <a:gd name="T14" fmla="*/ 387 w 775"/>
                <a:gd name="T15" fmla="*/ 157 h 176"/>
                <a:gd name="T16" fmla="*/ 722 w 775"/>
                <a:gd name="T17" fmla="*/ 81 h 176"/>
                <a:gd name="T18" fmla="*/ 387 w 775"/>
                <a:gd name="T19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5" h="176">
                  <a:moveTo>
                    <a:pt x="387" y="0"/>
                  </a:moveTo>
                  <a:cubicBezTo>
                    <a:pt x="601" y="0"/>
                    <a:pt x="775" y="39"/>
                    <a:pt x="775" y="88"/>
                  </a:cubicBezTo>
                  <a:cubicBezTo>
                    <a:pt x="775" y="136"/>
                    <a:pt x="601" y="176"/>
                    <a:pt x="387" y="176"/>
                  </a:cubicBezTo>
                  <a:cubicBezTo>
                    <a:pt x="174" y="176"/>
                    <a:pt x="0" y="136"/>
                    <a:pt x="0" y="88"/>
                  </a:cubicBezTo>
                  <a:cubicBezTo>
                    <a:pt x="0" y="39"/>
                    <a:pt x="174" y="0"/>
                    <a:pt x="387" y="0"/>
                  </a:cubicBezTo>
                  <a:close/>
                  <a:moveTo>
                    <a:pt x="387" y="6"/>
                  </a:moveTo>
                  <a:cubicBezTo>
                    <a:pt x="203" y="6"/>
                    <a:pt x="53" y="39"/>
                    <a:pt x="53" y="81"/>
                  </a:cubicBezTo>
                  <a:cubicBezTo>
                    <a:pt x="53" y="123"/>
                    <a:pt x="203" y="157"/>
                    <a:pt x="387" y="157"/>
                  </a:cubicBezTo>
                  <a:cubicBezTo>
                    <a:pt x="572" y="157"/>
                    <a:pt x="722" y="123"/>
                    <a:pt x="722" y="81"/>
                  </a:cubicBezTo>
                  <a:cubicBezTo>
                    <a:pt x="722" y="39"/>
                    <a:pt x="572" y="6"/>
                    <a:pt x="387" y="6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148" tIns="18574" rIns="37148" bIns="1857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30">
                <a:solidFill>
                  <a:schemeClr val="bg2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416628" y="2594784"/>
              <a:ext cx="1463020" cy="411339"/>
              <a:chOff x="1416628" y="2594784"/>
              <a:chExt cx="1463020" cy="411339"/>
            </a:xfrm>
          </p:grpSpPr>
          <p:sp>
            <p:nvSpPr>
              <p:cNvPr id="66" name="Freeform 49"/>
              <p:cNvSpPr/>
              <p:nvPr/>
            </p:nvSpPr>
            <p:spPr bwMode="auto">
              <a:xfrm>
                <a:off x="1416628" y="2671051"/>
                <a:ext cx="1463020" cy="335072"/>
              </a:xfrm>
              <a:custGeom>
                <a:avLst/>
                <a:gdLst>
                  <a:gd name="T0" fmla="*/ 387 w 775"/>
                  <a:gd name="T1" fmla="*/ 0 h 176"/>
                  <a:gd name="T2" fmla="*/ 754 w 775"/>
                  <a:gd name="T3" fmla="*/ 59 h 176"/>
                  <a:gd name="T4" fmla="*/ 775 w 775"/>
                  <a:gd name="T5" fmla="*/ 50 h 176"/>
                  <a:gd name="T6" fmla="*/ 775 w 775"/>
                  <a:gd name="T7" fmla="*/ 88 h 176"/>
                  <a:gd name="T8" fmla="*/ 387 w 775"/>
                  <a:gd name="T9" fmla="*/ 176 h 176"/>
                  <a:gd name="T10" fmla="*/ 0 w 775"/>
                  <a:gd name="T11" fmla="*/ 88 h 176"/>
                  <a:gd name="T12" fmla="*/ 0 w 775"/>
                  <a:gd name="T13" fmla="*/ 48 h 176"/>
                  <a:gd name="T14" fmla="*/ 38 w 775"/>
                  <a:gd name="T15" fmla="*/ 27 h 176"/>
                  <a:gd name="T16" fmla="*/ 37 w 775"/>
                  <a:gd name="T17" fmla="*/ 50 h 176"/>
                  <a:gd name="T18" fmla="*/ 387 w 775"/>
                  <a:gd name="T19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5" h="176">
                    <a:moveTo>
                      <a:pt x="387" y="0"/>
                    </a:moveTo>
                    <a:cubicBezTo>
                      <a:pt x="557" y="0"/>
                      <a:pt x="701" y="24"/>
                      <a:pt x="754" y="59"/>
                    </a:cubicBezTo>
                    <a:cubicBezTo>
                      <a:pt x="775" y="50"/>
                      <a:pt x="775" y="50"/>
                      <a:pt x="775" y="50"/>
                    </a:cubicBezTo>
                    <a:cubicBezTo>
                      <a:pt x="775" y="88"/>
                      <a:pt x="775" y="88"/>
                      <a:pt x="775" y="88"/>
                    </a:cubicBezTo>
                    <a:cubicBezTo>
                      <a:pt x="775" y="136"/>
                      <a:pt x="601" y="176"/>
                      <a:pt x="387" y="176"/>
                    </a:cubicBezTo>
                    <a:cubicBezTo>
                      <a:pt x="174" y="176"/>
                      <a:pt x="0" y="136"/>
                      <a:pt x="0" y="8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99" y="20"/>
                      <a:pt x="233" y="0"/>
                      <a:pt x="387" y="0"/>
                    </a:cubicBezTo>
                    <a:close/>
                  </a:path>
                </a:pathLst>
              </a:custGeom>
              <a:solidFill>
                <a:srgbClr val="A6A8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7148" tIns="18574" rIns="37148" bIns="185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30">
                  <a:solidFill>
                    <a:schemeClr val="bg2"/>
                  </a:solidFill>
                </a:endParaRPr>
              </a:p>
            </p:txBody>
          </p:sp>
          <p:sp>
            <p:nvSpPr>
              <p:cNvPr id="67" name="Oval 52"/>
              <p:cNvSpPr>
                <a:spLocks noChangeArrowheads="1"/>
              </p:cNvSpPr>
              <p:nvPr/>
            </p:nvSpPr>
            <p:spPr bwMode="auto">
              <a:xfrm>
                <a:off x="1557591" y="2594784"/>
                <a:ext cx="1262978" cy="2875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7148" tIns="18574" rIns="37148" bIns="1857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30">
                  <a:solidFill>
                    <a:schemeClr val="bg2"/>
                  </a:solidFill>
                </a:endParaRPr>
              </a:p>
            </p:txBody>
          </p:sp>
        </p:grpSp>
      </p:grpSp>
      <p:pic>
        <p:nvPicPr>
          <p:cNvPr id="68" name="图片 6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69" name="文本框 68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工作总情况回顾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>
          <a:xfrm rot="18631607" flipV="1">
            <a:off x="4226773" y="4795178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3" name="Freeform 5"/>
          <p:cNvSpPr/>
          <p:nvPr/>
        </p:nvSpPr>
        <p:spPr>
          <a:xfrm rot="18492386" flipV="1">
            <a:off x="3704087" y="4468163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4" name="Rectangle 6"/>
          <p:cNvSpPr/>
          <p:nvPr/>
        </p:nvSpPr>
        <p:spPr>
          <a:xfrm flipV="1">
            <a:off x="3929957" y="5252217"/>
            <a:ext cx="936050" cy="936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5" name="Freeform 8"/>
          <p:cNvSpPr/>
          <p:nvPr/>
        </p:nvSpPr>
        <p:spPr>
          <a:xfrm rot="2968393" flipH="1" flipV="1">
            <a:off x="5716198" y="4799172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 rot="3107614" flipH="1" flipV="1">
            <a:off x="6403541" y="4472157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7" name="Rectangle 10"/>
          <p:cNvSpPr/>
          <p:nvPr/>
        </p:nvSpPr>
        <p:spPr>
          <a:xfrm flipH="1" flipV="1">
            <a:off x="7302979" y="5256211"/>
            <a:ext cx="936050" cy="936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8" name="Freeform 12"/>
          <p:cNvSpPr/>
          <p:nvPr/>
        </p:nvSpPr>
        <p:spPr>
          <a:xfrm rot="2968393">
            <a:off x="4217816" y="2450177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9" name="Freeform 13"/>
          <p:cNvSpPr/>
          <p:nvPr/>
        </p:nvSpPr>
        <p:spPr>
          <a:xfrm rot="3107614">
            <a:off x="3695130" y="2716099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921000" y="1722380"/>
            <a:ext cx="936050" cy="936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11" name="Freeform 16"/>
          <p:cNvSpPr/>
          <p:nvPr/>
        </p:nvSpPr>
        <p:spPr>
          <a:xfrm rot="18631607" flipH="1">
            <a:off x="5743481" y="2457494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12" name="Freeform 17"/>
          <p:cNvSpPr/>
          <p:nvPr/>
        </p:nvSpPr>
        <p:spPr>
          <a:xfrm rot="18492386" flipH="1">
            <a:off x="6430824" y="2723416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13" name="Rectangle 18"/>
          <p:cNvSpPr/>
          <p:nvPr/>
        </p:nvSpPr>
        <p:spPr>
          <a:xfrm flipH="1">
            <a:off x="7330262" y="1729697"/>
            <a:ext cx="936050" cy="936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14" name="Rectangle 19"/>
          <p:cNvSpPr/>
          <p:nvPr/>
        </p:nvSpPr>
        <p:spPr>
          <a:xfrm>
            <a:off x="5136211" y="3012947"/>
            <a:ext cx="1909918" cy="1909918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2"/>
              </a:solidFill>
            </a:endParaRPr>
          </a:p>
        </p:txBody>
      </p:sp>
      <p:sp>
        <p:nvSpPr>
          <p:cNvPr id="15" name="TextBox 31"/>
          <p:cNvSpPr txBox="1"/>
          <p:nvPr/>
        </p:nvSpPr>
        <p:spPr>
          <a:xfrm flipH="1">
            <a:off x="7597751" y="1836462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2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2</a:t>
            </a:r>
          </a:p>
        </p:txBody>
      </p:sp>
      <p:sp>
        <p:nvSpPr>
          <p:cNvPr id="16" name="TextBox 32"/>
          <p:cNvSpPr txBox="1"/>
          <p:nvPr/>
        </p:nvSpPr>
        <p:spPr>
          <a:xfrm flipH="1">
            <a:off x="4160222" y="5366299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sz="4000" b="1" dirty="0">
                <a:solidFill>
                  <a:schemeClr val="bg2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3</a:t>
            </a:r>
            <a:endParaRPr lang="en-US" sz="4000" b="1" dirty="0">
              <a:solidFill>
                <a:schemeClr val="bg2"/>
              </a:solidFill>
              <a:latin typeface="+mj-lt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7" name="TextBox 33"/>
          <p:cNvSpPr txBox="1"/>
          <p:nvPr/>
        </p:nvSpPr>
        <p:spPr>
          <a:xfrm flipH="1">
            <a:off x="4149216" y="1843779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sz="4000" b="1" dirty="0">
                <a:solidFill>
                  <a:schemeClr val="bg2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1</a:t>
            </a:r>
            <a:endParaRPr lang="en-US" sz="4000" b="1" dirty="0">
              <a:solidFill>
                <a:schemeClr val="bg2"/>
              </a:solidFill>
              <a:latin typeface="+mj-lt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8" name="TextBox 34"/>
          <p:cNvSpPr txBox="1"/>
          <p:nvPr/>
        </p:nvSpPr>
        <p:spPr>
          <a:xfrm flipH="1">
            <a:off x="7479577" y="5379360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sz="4000" b="1" dirty="0">
                <a:solidFill>
                  <a:schemeClr val="bg2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4</a:t>
            </a:r>
            <a:endParaRPr lang="en-US" sz="4000" b="1" dirty="0">
              <a:solidFill>
                <a:schemeClr val="bg2"/>
              </a:solidFill>
              <a:latin typeface="+mj-lt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9" name="Shape 2175"/>
          <p:cNvSpPr/>
          <p:nvPr/>
        </p:nvSpPr>
        <p:spPr>
          <a:xfrm rot="10800000" flipV="1">
            <a:off x="3222124" y="1798449"/>
            <a:ext cx="0" cy="783911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2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0" name="Straight Connector 26"/>
          <p:cNvCxnSpPr/>
          <p:nvPr/>
        </p:nvCxnSpPr>
        <p:spPr>
          <a:xfrm flipH="1">
            <a:off x="3223084" y="2195168"/>
            <a:ext cx="726010" cy="0"/>
          </a:xfrm>
          <a:prstGeom prst="line">
            <a:avLst/>
          </a:prstGeom>
          <a:ln w="127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7"/>
          <p:cNvSpPr/>
          <p:nvPr/>
        </p:nvSpPr>
        <p:spPr>
          <a:xfrm rot="10800000" flipH="1">
            <a:off x="3871878" y="2139987"/>
            <a:ext cx="100836" cy="10083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2"/>
              </a:solidFill>
            </a:endParaRPr>
          </a:p>
        </p:txBody>
      </p:sp>
      <p:sp>
        <p:nvSpPr>
          <p:cNvPr id="22" name="Shape 2175"/>
          <p:cNvSpPr/>
          <p:nvPr/>
        </p:nvSpPr>
        <p:spPr>
          <a:xfrm rot="10800000" flipH="1" flipV="1">
            <a:off x="8956727" y="1798450"/>
            <a:ext cx="0" cy="783911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2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3" name="Straight Connector 37"/>
          <p:cNvCxnSpPr/>
          <p:nvPr/>
        </p:nvCxnSpPr>
        <p:spPr>
          <a:xfrm>
            <a:off x="8229757" y="2195169"/>
            <a:ext cx="72601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38"/>
          <p:cNvSpPr/>
          <p:nvPr/>
        </p:nvSpPr>
        <p:spPr>
          <a:xfrm rot="10800000">
            <a:off x="8206137" y="2139988"/>
            <a:ext cx="100836" cy="10083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2"/>
              </a:solidFill>
            </a:endParaRPr>
          </a:p>
        </p:txBody>
      </p:sp>
      <p:sp>
        <p:nvSpPr>
          <p:cNvPr id="25" name="Shape 2175"/>
          <p:cNvSpPr/>
          <p:nvPr/>
        </p:nvSpPr>
        <p:spPr>
          <a:xfrm rot="10800000" flipH="1" flipV="1">
            <a:off x="8936830" y="5341347"/>
            <a:ext cx="0" cy="783911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2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6" name="Straight Connector 41"/>
          <p:cNvCxnSpPr/>
          <p:nvPr/>
        </p:nvCxnSpPr>
        <p:spPr>
          <a:xfrm>
            <a:off x="8209860" y="5738066"/>
            <a:ext cx="726010" cy="0"/>
          </a:xfrm>
          <a:prstGeom prst="line">
            <a:avLst/>
          </a:prstGeom>
          <a:ln w="127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42"/>
          <p:cNvSpPr/>
          <p:nvPr/>
        </p:nvSpPr>
        <p:spPr>
          <a:xfrm rot="10800000">
            <a:off x="8186240" y="5682885"/>
            <a:ext cx="100836" cy="10083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2"/>
              </a:solidFill>
            </a:endParaRPr>
          </a:p>
        </p:txBody>
      </p:sp>
      <p:sp>
        <p:nvSpPr>
          <p:cNvPr id="28" name="Shape 2175"/>
          <p:cNvSpPr/>
          <p:nvPr/>
        </p:nvSpPr>
        <p:spPr>
          <a:xfrm rot="10800000" flipV="1">
            <a:off x="3222124" y="5332280"/>
            <a:ext cx="0" cy="783911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2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9" name="Straight Connector 45"/>
          <p:cNvCxnSpPr/>
          <p:nvPr/>
        </p:nvCxnSpPr>
        <p:spPr>
          <a:xfrm flipH="1">
            <a:off x="3223084" y="5728999"/>
            <a:ext cx="72601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46"/>
          <p:cNvSpPr/>
          <p:nvPr/>
        </p:nvSpPr>
        <p:spPr>
          <a:xfrm rot="10800000" flipH="1">
            <a:off x="3871878" y="5673818"/>
            <a:ext cx="100836" cy="10083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2"/>
              </a:solidFill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404761" y="3625860"/>
            <a:ext cx="1372819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256996" y="4033093"/>
            <a:ext cx="1668348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168827" y="1820162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513800" y="2236958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168827" y="531422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13800" y="5731020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344201" y="531422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344201" y="5731020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344201" y="1773880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9344201" y="219067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工作总情况回顾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17488" y="2013640"/>
            <a:ext cx="2052000" cy="1800000"/>
          </a:xfrm>
          <a:custGeom>
            <a:avLst/>
            <a:gdLst>
              <a:gd name="connsiteX0" fmla="*/ 0 w 2052000"/>
              <a:gd name="connsiteY0" fmla="*/ 0 h 1800000"/>
              <a:gd name="connsiteX1" fmla="*/ 2052000 w 2052000"/>
              <a:gd name="connsiteY1" fmla="*/ 0 h 1800000"/>
              <a:gd name="connsiteX2" fmla="*/ 2052000 w 2052000"/>
              <a:gd name="connsiteY2" fmla="*/ 1800000 h 1800000"/>
              <a:gd name="connsiteX3" fmla="*/ 0 w 2052000"/>
              <a:gd name="connsiteY3" fmla="*/ 18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000" h="1800000">
                <a:moveTo>
                  <a:pt x="0" y="0"/>
                </a:moveTo>
                <a:lnTo>
                  <a:pt x="2052000" y="0"/>
                </a:lnTo>
                <a:lnTo>
                  <a:pt x="2052000" y="1800000"/>
                </a:lnTo>
                <a:lnTo>
                  <a:pt x="0" y="180000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1026" y="2013640"/>
            <a:ext cx="2052000" cy="1800000"/>
          </a:xfrm>
          <a:custGeom>
            <a:avLst/>
            <a:gdLst>
              <a:gd name="connsiteX0" fmla="*/ 0 w 2052000"/>
              <a:gd name="connsiteY0" fmla="*/ 0 h 1800000"/>
              <a:gd name="connsiteX1" fmla="*/ 2052000 w 2052000"/>
              <a:gd name="connsiteY1" fmla="*/ 0 h 1800000"/>
              <a:gd name="connsiteX2" fmla="*/ 2052000 w 2052000"/>
              <a:gd name="connsiteY2" fmla="*/ 1800000 h 1800000"/>
              <a:gd name="connsiteX3" fmla="*/ 0 w 2052000"/>
              <a:gd name="connsiteY3" fmla="*/ 18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000" h="1800000">
                <a:moveTo>
                  <a:pt x="0" y="0"/>
                </a:moveTo>
                <a:lnTo>
                  <a:pt x="2052000" y="0"/>
                </a:lnTo>
                <a:lnTo>
                  <a:pt x="2052000" y="1800000"/>
                </a:lnTo>
                <a:lnTo>
                  <a:pt x="0" y="1800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4257" y="2013640"/>
            <a:ext cx="2052000" cy="1800000"/>
          </a:xfrm>
          <a:custGeom>
            <a:avLst/>
            <a:gdLst>
              <a:gd name="connsiteX0" fmla="*/ 0 w 2052000"/>
              <a:gd name="connsiteY0" fmla="*/ 0 h 1800000"/>
              <a:gd name="connsiteX1" fmla="*/ 2052000 w 2052000"/>
              <a:gd name="connsiteY1" fmla="*/ 0 h 1800000"/>
              <a:gd name="connsiteX2" fmla="*/ 2052000 w 2052000"/>
              <a:gd name="connsiteY2" fmla="*/ 1800000 h 1800000"/>
              <a:gd name="connsiteX3" fmla="*/ 0 w 2052000"/>
              <a:gd name="connsiteY3" fmla="*/ 18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000" h="1800000">
                <a:moveTo>
                  <a:pt x="0" y="0"/>
                </a:moveTo>
                <a:lnTo>
                  <a:pt x="2052000" y="0"/>
                </a:lnTo>
                <a:lnTo>
                  <a:pt x="2052000" y="1800000"/>
                </a:lnTo>
                <a:lnTo>
                  <a:pt x="0" y="1800000"/>
                </a:lnTo>
                <a:close/>
              </a:path>
            </a:pathLst>
          </a:custGeom>
        </p:spPr>
      </p:pic>
      <p:sp>
        <p:nvSpPr>
          <p:cNvPr id="5" name="Rectangle 8"/>
          <p:cNvSpPr/>
          <p:nvPr/>
        </p:nvSpPr>
        <p:spPr>
          <a:xfrm>
            <a:off x="2981825" y="2692148"/>
            <a:ext cx="504000" cy="504000"/>
          </a:xfrm>
          <a:prstGeom prst="rect">
            <a:avLst/>
          </a:prstGeom>
          <a:solidFill>
            <a:schemeClr val="accent1"/>
          </a:solidFill>
          <a:ln w="444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dirty="0"/>
          </a:p>
        </p:txBody>
      </p:sp>
      <p:sp>
        <p:nvSpPr>
          <p:cNvPr id="6" name="TextBox 9"/>
          <p:cNvSpPr txBox="1"/>
          <p:nvPr/>
        </p:nvSpPr>
        <p:spPr>
          <a:xfrm>
            <a:off x="2981825" y="2692148"/>
            <a:ext cx="538746" cy="488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2400" dirty="0">
                <a:solidFill>
                  <a:schemeClr val="bg1"/>
                </a:solidFill>
                <a:latin typeface="Impact" panose="020B0806030902050204" pitchFamily="34" charset="0"/>
                <a:ea typeface="Roboto Medium" panose="02000000000000000000" pitchFamily="2" charset="0"/>
              </a:rPr>
              <a:t>01</a:t>
            </a:r>
          </a:p>
        </p:txBody>
      </p:sp>
      <p:sp>
        <p:nvSpPr>
          <p:cNvPr id="7" name="Rectangle 15"/>
          <p:cNvSpPr/>
          <p:nvPr/>
        </p:nvSpPr>
        <p:spPr>
          <a:xfrm>
            <a:off x="5377302" y="2692148"/>
            <a:ext cx="504000" cy="504000"/>
          </a:xfrm>
          <a:prstGeom prst="rect">
            <a:avLst/>
          </a:prstGeom>
          <a:solidFill>
            <a:schemeClr val="accent1"/>
          </a:solidFill>
          <a:ln w="444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/>
          </a:p>
        </p:txBody>
      </p:sp>
      <p:sp>
        <p:nvSpPr>
          <p:cNvPr id="8" name="TextBox 16"/>
          <p:cNvSpPr txBox="1"/>
          <p:nvPr/>
        </p:nvSpPr>
        <p:spPr>
          <a:xfrm>
            <a:off x="5377829" y="2692148"/>
            <a:ext cx="538746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2400" dirty="0">
                <a:solidFill>
                  <a:schemeClr val="bg1"/>
                </a:solidFill>
                <a:latin typeface="Impact" panose="020B0806030902050204" pitchFamily="34" charset="0"/>
                <a:ea typeface="Roboto Medium" panose="02000000000000000000" pitchFamily="2" charset="0"/>
              </a:rPr>
              <a:t>02</a:t>
            </a:r>
          </a:p>
        </p:txBody>
      </p:sp>
      <p:sp>
        <p:nvSpPr>
          <p:cNvPr id="9" name="Rectangle 19"/>
          <p:cNvSpPr/>
          <p:nvPr/>
        </p:nvSpPr>
        <p:spPr>
          <a:xfrm>
            <a:off x="6194998" y="2692148"/>
            <a:ext cx="504000" cy="504000"/>
          </a:xfrm>
          <a:prstGeom prst="rect">
            <a:avLst/>
          </a:prstGeom>
          <a:solidFill>
            <a:schemeClr val="accent1"/>
          </a:solidFill>
          <a:ln w="444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dirty="0"/>
          </a:p>
        </p:txBody>
      </p:sp>
      <p:sp>
        <p:nvSpPr>
          <p:cNvPr id="10" name="TextBox 20"/>
          <p:cNvSpPr txBox="1"/>
          <p:nvPr/>
        </p:nvSpPr>
        <p:spPr>
          <a:xfrm>
            <a:off x="6200834" y="2692148"/>
            <a:ext cx="538746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2400" dirty="0">
                <a:solidFill>
                  <a:schemeClr val="bg1"/>
                </a:solidFill>
                <a:latin typeface="Impact" panose="020B0806030902050204" pitchFamily="34" charset="0"/>
                <a:ea typeface="Roboto Medium" panose="02000000000000000000" pitchFamily="2" charset="0"/>
              </a:rPr>
              <a:t>03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00493" y="2013640"/>
            <a:ext cx="2052000" cy="1800000"/>
          </a:xfrm>
          <a:custGeom>
            <a:avLst/>
            <a:gdLst>
              <a:gd name="connsiteX0" fmla="*/ 0 w 2052000"/>
              <a:gd name="connsiteY0" fmla="*/ 0 h 1800000"/>
              <a:gd name="connsiteX1" fmla="*/ 2052000 w 2052000"/>
              <a:gd name="connsiteY1" fmla="*/ 0 h 1800000"/>
              <a:gd name="connsiteX2" fmla="*/ 2052000 w 2052000"/>
              <a:gd name="connsiteY2" fmla="*/ 1800000 h 1800000"/>
              <a:gd name="connsiteX3" fmla="*/ 0 w 2052000"/>
              <a:gd name="connsiteY3" fmla="*/ 1800000 h 18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000" h="1800000">
                <a:moveTo>
                  <a:pt x="0" y="0"/>
                </a:moveTo>
                <a:lnTo>
                  <a:pt x="2052000" y="0"/>
                </a:lnTo>
                <a:lnTo>
                  <a:pt x="2052000" y="1800000"/>
                </a:lnTo>
                <a:lnTo>
                  <a:pt x="0" y="1800000"/>
                </a:lnTo>
                <a:close/>
              </a:path>
            </a:pathLst>
          </a:custGeom>
        </p:spPr>
      </p:pic>
      <p:sp>
        <p:nvSpPr>
          <p:cNvPr id="12" name="Rectangle 23"/>
          <p:cNvSpPr/>
          <p:nvPr/>
        </p:nvSpPr>
        <p:spPr>
          <a:xfrm>
            <a:off x="8585448" y="2692148"/>
            <a:ext cx="504000" cy="504000"/>
          </a:xfrm>
          <a:prstGeom prst="rect">
            <a:avLst/>
          </a:prstGeom>
          <a:solidFill>
            <a:schemeClr val="accent1"/>
          </a:solidFill>
          <a:ln w="44450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/>
          </a:p>
        </p:txBody>
      </p:sp>
      <p:sp>
        <p:nvSpPr>
          <p:cNvPr id="13" name="TextBox 24"/>
          <p:cNvSpPr txBox="1"/>
          <p:nvPr/>
        </p:nvSpPr>
        <p:spPr>
          <a:xfrm>
            <a:off x="8588173" y="2692148"/>
            <a:ext cx="5387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2400" dirty="0">
                <a:solidFill>
                  <a:schemeClr val="bg1"/>
                </a:solidFill>
                <a:latin typeface="Impact" panose="020B0806030902050204" pitchFamily="34" charset="0"/>
                <a:ea typeface="Roboto Medium" panose="02000000000000000000" pitchFamily="2" charset="0"/>
              </a:rPr>
              <a:t>04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267986" y="4162386"/>
            <a:ext cx="2338080" cy="1070710"/>
            <a:chOff x="2144700" y="4697741"/>
            <a:chExt cx="2338080" cy="1070710"/>
          </a:xfrm>
        </p:grpSpPr>
        <p:sp>
          <p:nvSpPr>
            <p:cNvPr id="22" name="TextBox 13"/>
            <p:cNvSpPr txBox="1"/>
            <p:nvPr/>
          </p:nvSpPr>
          <p:spPr>
            <a:xfrm>
              <a:off x="2144700" y="4697741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2450288" y="5122120"/>
              <a:ext cx="1726904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单击此处可编辑内容根据您的需要自由拉伸文本框大小</a:t>
              </a:r>
              <a:endParaRPr lang="en-US" altLang="zh-CN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571896" y="4162386"/>
            <a:ext cx="2338080" cy="1070710"/>
            <a:chOff x="2144700" y="4697741"/>
            <a:chExt cx="2338080" cy="1070710"/>
          </a:xfrm>
        </p:grpSpPr>
        <p:sp>
          <p:nvSpPr>
            <p:cNvPr id="32" name="TextBox 13"/>
            <p:cNvSpPr txBox="1"/>
            <p:nvPr/>
          </p:nvSpPr>
          <p:spPr>
            <a:xfrm>
              <a:off x="2144700" y="4697741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2450288" y="5122120"/>
              <a:ext cx="1726904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单击此处可编辑内容根据您的需要自由拉伸文本框大小</a:t>
              </a:r>
              <a:endParaRPr lang="en-US" altLang="zh-CN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165203" y="4162386"/>
            <a:ext cx="2338080" cy="1070710"/>
            <a:chOff x="2144700" y="4697741"/>
            <a:chExt cx="2338080" cy="1070710"/>
          </a:xfrm>
        </p:grpSpPr>
        <p:sp>
          <p:nvSpPr>
            <p:cNvPr id="35" name="TextBox 13"/>
            <p:cNvSpPr txBox="1"/>
            <p:nvPr/>
          </p:nvSpPr>
          <p:spPr>
            <a:xfrm>
              <a:off x="2144700" y="4697741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3"/>
            <p:cNvSpPr txBox="1"/>
            <p:nvPr/>
          </p:nvSpPr>
          <p:spPr>
            <a:xfrm>
              <a:off x="2450288" y="5122120"/>
              <a:ext cx="1726904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单击此处可编辑内容根据您的需要自由拉伸文本框大小</a:t>
              </a:r>
              <a:endParaRPr lang="en-US" altLang="zh-CN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553747" y="4162386"/>
            <a:ext cx="2338080" cy="1070710"/>
            <a:chOff x="2144700" y="4697741"/>
            <a:chExt cx="2338080" cy="1070710"/>
          </a:xfrm>
        </p:grpSpPr>
        <p:sp>
          <p:nvSpPr>
            <p:cNvPr id="38" name="TextBox 13"/>
            <p:cNvSpPr txBox="1"/>
            <p:nvPr/>
          </p:nvSpPr>
          <p:spPr>
            <a:xfrm>
              <a:off x="2144700" y="4697741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2000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50288" y="5122120"/>
              <a:ext cx="1726904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0"/>
                </a:spcBef>
                <a:defRPr/>
              </a:pPr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单击此处可编辑内容根据您的需要自由拉伸文本框大小</a:t>
              </a:r>
              <a:endParaRPr lang="en-US" altLang="zh-CN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工作总情况回顾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 noEditPoints="1"/>
          </p:cNvSpPr>
          <p:nvPr/>
        </p:nvSpPr>
        <p:spPr bwMode="auto">
          <a:xfrm>
            <a:off x="7470053" y="2624710"/>
            <a:ext cx="563166" cy="564356"/>
          </a:xfrm>
          <a:custGeom>
            <a:avLst/>
            <a:gdLst>
              <a:gd name="T0" fmla="*/ 200 w 200"/>
              <a:gd name="T1" fmla="*/ 88 h 200"/>
              <a:gd name="T2" fmla="*/ 177 w 200"/>
              <a:gd name="T3" fmla="*/ 24 h 200"/>
              <a:gd name="T4" fmla="*/ 111 w 200"/>
              <a:gd name="T5" fmla="*/ 0 h 200"/>
              <a:gd name="T6" fmla="*/ 8 w 200"/>
              <a:gd name="T7" fmla="*/ 103 h 200"/>
              <a:gd name="T8" fmla="*/ 41 w 200"/>
              <a:gd name="T9" fmla="*/ 81 h 200"/>
              <a:gd name="T10" fmla="*/ 8 w 200"/>
              <a:gd name="T11" fmla="*/ 193 h 200"/>
              <a:gd name="T12" fmla="*/ 119 w 200"/>
              <a:gd name="T13" fmla="*/ 159 h 200"/>
              <a:gd name="T14" fmla="*/ 96 w 200"/>
              <a:gd name="T15" fmla="*/ 192 h 200"/>
              <a:gd name="T16" fmla="*/ 200 w 200"/>
              <a:gd name="T17" fmla="*/ 88 h 200"/>
              <a:gd name="T18" fmla="*/ 122 w 200"/>
              <a:gd name="T19" fmla="*/ 135 h 200"/>
              <a:gd name="T20" fmla="*/ 137 w 200"/>
              <a:gd name="T21" fmla="*/ 114 h 200"/>
              <a:gd name="T22" fmla="*/ 65 w 200"/>
              <a:gd name="T23" fmla="*/ 136 h 200"/>
              <a:gd name="T24" fmla="*/ 86 w 200"/>
              <a:gd name="T25" fmla="*/ 64 h 200"/>
              <a:gd name="T26" fmla="*/ 65 w 200"/>
              <a:gd name="T27" fmla="*/ 78 h 200"/>
              <a:gd name="T28" fmla="*/ 132 w 200"/>
              <a:gd name="T29" fmla="*/ 11 h 200"/>
              <a:gd name="T30" fmla="*/ 174 w 200"/>
              <a:gd name="T31" fmla="*/ 27 h 200"/>
              <a:gd name="T32" fmla="*/ 189 w 200"/>
              <a:gd name="T33" fmla="*/ 68 h 200"/>
              <a:gd name="T34" fmla="*/ 122 w 200"/>
              <a:gd name="T35" fmla="*/ 13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200">
                <a:moveTo>
                  <a:pt x="200" y="88"/>
                </a:moveTo>
                <a:cubicBezTo>
                  <a:pt x="177" y="24"/>
                  <a:pt x="177" y="24"/>
                  <a:pt x="177" y="24"/>
                </a:cubicBez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38" y="4"/>
                  <a:pt x="8" y="103"/>
                </a:cubicBezTo>
                <a:cubicBezTo>
                  <a:pt x="8" y="103"/>
                  <a:pt x="27" y="87"/>
                  <a:pt x="41" y="81"/>
                </a:cubicBezTo>
                <a:cubicBezTo>
                  <a:pt x="41" y="81"/>
                  <a:pt x="0" y="146"/>
                  <a:pt x="8" y="193"/>
                </a:cubicBezTo>
                <a:cubicBezTo>
                  <a:pt x="54" y="200"/>
                  <a:pt x="119" y="159"/>
                  <a:pt x="119" y="159"/>
                </a:cubicBezTo>
                <a:cubicBezTo>
                  <a:pt x="113" y="173"/>
                  <a:pt x="96" y="192"/>
                  <a:pt x="96" y="192"/>
                </a:cubicBezTo>
                <a:cubicBezTo>
                  <a:pt x="195" y="162"/>
                  <a:pt x="200" y="88"/>
                  <a:pt x="200" y="88"/>
                </a:cubicBezTo>
                <a:moveTo>
                  <a:pt x="122" y="135"/>
                </a:moveTo>
                <a:cubicBezTo>
                  <a:pt x="122" y="135"/>
                  <a:pt x="132" y="123"/>
                  <a:pt x="137" y="114"/>
                </a:cubicBezTo>
                <a:cubicBezTo>
                  <a:pt x="137" y="114"/>
                  <a:pt x="94" y="140"/>
                  <a:pt x="65" y="136"/>
                </a:cubicBezTo>
                <a:cubicBezTo>
                  <a:pt x="59" y="105"/>
                  <a:pt x="86" y="64"/>
                  <a:pt x="86" y="64"/>
                </a:cubicBezTo>
                <a:cubicBezTo>
                  <a:pt x="77" y="68"/>
                  <a:pt x="65" y="78"/>
                  <a:pt x="65" y="78"/>
                </a:cubicBezTo>
                <a:cubicBezTo>
                  <a:pt x="84" y="14"/>
                  <a:pt x="132" y="11"/>
                  <a:pt x="132" y="11"/>
                </a:cubicBezTo>
                <a:cubicBezTo>
                  <a:pt x="174" y="27"/>
                  <a:pt x="174" y="27"/>
                  <a:pt x="174" y="27"/>
                </a:cubicBezTo>
                <a:cubicBezTo>
                  <a:pt x="189" y="68"/>
                  <a:pt x="189" y="68"/>
                  <a:pt x="189" y="68"/>
                </a:cubicBezTo>
                <a:cubicBezTo>
                  <a:pt x="189" y="68"/>
                  <a:pt x="186" y="116"/>
                  <a:pt x="122" y="135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7635550" y="2655666"/>
            <a:ext cx="366712" cy="364331"/>
          </a:xfrm>
          <a:custGeom>
            <a:avLst/>
            <a:gdLst>
              <a:gd name="T0" fmla="*/ 115 w 130"/>
              <a:gd name="T1" fmla="*/ 16 h 129"/>
              <a:gd name="T2" fmla="*/ 73 w 130"/>
              <a:gd name="T3" fmla="*/ 0 h 129"/>
              <a:gd name="T4" fmla="*/ 6 w 130"/>
              <a:gd name="T5" fmla="*/ 67 h 129"/>
              <a:gd name="T6" fmla="*/ 27 w 130"/>
              <a:gd name="T7" fmla="*/ 53 h 129"/>
              <a:gd name="T8" fmla="*/ 6 w 130"/>
              <a:gd name="T9" fmla="*/ 125 h 129"/>
              <a:gd name="T10" fmla="*/ 78 w 130"/>
              <a:gd name="T11" fmla="*/ 103 h 129"/>
              <a:gd name="T12" fmla="*/ 63 w 130"/>
              <a:gd name="T13" fmla="*/ 124 h 129"/>
              <a:gd name="T14" fmla="*/ 130 w 130"/>
              <a:gd name="T15" fmla="*/ 57 h 129"/>
              <a:gd name="T16" fmla="*/ 115 w 130"/>
              <a:gd name="T17" fmla="*/ 1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" h="129">
                <a:moveTo>
                  <a:pt x="115" y="16"/>
                </a:moveTo>
                <a:cubicBezTo>
                  <a:pt x="73" y="0"/>
                  <a:pt x="73" y="0"/>
                  <a:pt x="73" y="0"/>
                </a:cubicBezTo>
                <a:cubicBezTo>
                  <a:pt x="73" y="0"/>
                  <a:pt x="25" y="3"/>
                  <a:pt x="6" y="67"/>
                </a:cubicBezTo>
                <a:cubicBezTo>
                  <a:pt x="6" y="67"/>
                  <a:pt x="18" y="57"/>
                  <a:pt x="27" y="53"/>
                </a:cubicBezTo>
                <a:cubicBezTo>
                  <a:pt x="27" y="53"/>
                  <a:pt x="0" y="94"/>
                  <a:pt x="6" y="125"/>
                </a:cubicBezTo>
                <a:cubicBezTo>
                  <a:pt x="35" y="129"/>
                  <a:pt x="78" y="103"/>
                  <a:pt x="78" y="103"/>
                </a:cubicBezTo>
                <a:cubicBezTo>
                  <a:pt x="73" y="112"/>
                  <a:pt x="63" y="124"/>
                  <a:pt x="63" y="124"/>
                </a:cubicBezTo>
                <a:cubicBezTo>
                  <a:pt x="127" y="105"/>
                  <a:pt x="130" y="57"/>
                  <a:pt x="130" y="57"/>
                </a:cubicBezTo>
                <a:cubicBezTo>
                  <a:pt x="115" y="16"/>
                  <a:pt x="115" y="16"/>
                  <a:pt x="115" y="16"/>
                </a:cubicBez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4" name="Freeform 8"/>
          <p:cNvSpPr/>
          <p:nvPr/>
        </p:nvSpPr>
        <p:spPr bwMode="auto">
          <a:xfrm>
            <a:off x="8016550" y="2430638"/>
            <a:ext cx="460772" cy="616744"/>
          </a:xfrm>
          <a:custGeom>
            <a:avLst/>
            <a:gdLst>
              <a:gd name="T0" fmla="*/ 164 w 164"/>
              <a:gd name="T1" fmla="*/ 55 h 219"/>
              <a:gd name="T2" fmla="*/ 133 w 164"/>
              <a:gd name="T3" fmla="*/ 180 h 219"/>
              <a:gd name="T4" fmla="*/ 0 w 164"/>
              <a:gd name="T5" fmla="*/ 219 h 219"/>
              <a:gd name="T6" fmla="*/ 27 w 164"/>
              <a:gd name="T7" fmla="*/ 82 h 219"/>
              <a:gd name="T8" fmla="*/ 109 w 164"/>
              <a:gd name="T9" fmla="*/ 0 h 219"/>
              <a:gd name="T10" fmla="*/ 164 w 164"/>
              <a:gd name="T11" fmla="*/ 55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" h="219">
                <a:moveTo>
                  <a:pt x="164" y="55"/>
                </a:moveTo>
                <a:cubicBezTo>
                  <a:pt x="133" y="180"/>
                  <a:pt x="133" y="180"/>
                  <a:pt x="133" y="180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19"/>
                  <a:pt x="93" y="147"/>
                  <a:pt x="27" y="82"/>
                </a:cubicBezTo>
                <a:cubicBezTo>
                  <a:pt x="109" y="0"/>
                  <a:pt x="109" y="0"/>
                  <a:pt x="109" y="0"/>
                </a:cubicBezTo>
                <a:cubicBezTo>
                  <a:pt x="164" y="55"/>
                  <a:pt x="164" y="55"/>
                  <a:pt x="164" y="55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5" name="Freeform 9"/>
          <p:cNvSpPr/>
          <p:nvPr/>
        </p:nvSpPr>
        <p:spPr bwMode="auto">
          <a:xfrm>
            <a:off x="7602213" y="2167510"/>
            <a:ext cx="616744" cy="465535"/>
          </a:xfrm>
          <a:custGeom>
            <a:avLst/>
            <a:gdLst>
              <a:gd name="T0" fmla="*/ 164 w 219"/>
              <a:gd name="T1" fmla="*/ 0 h 165"/>
              <a:gd name="T2" fmla="*/ 38 w 219"/>
              <a:gd name="T3" fmla="*/ 32 h 165"/>
              <a:gd name="T4" fmla="*/ 0 w 219"/>
              <a:gd name="T5" fmla="*/ 165 h 165"/>
              <a:gd name="T6" fmla="*/ 137 w 219"/>
              <a:gd name="T7" fmla="*/ 137 h 165"/>
              <a:gd name="T8" fmla="*/ 219 w 219"/>
              <a:gd name="T9" fmla="*/ 55 h 165"/>
              <a:gd name="T10" fmla="*/ 164 w 219"/>
              <a:gd name="T1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9" h="165">
                <a:moveTo>
                  <a:pt x="164" y="0"/>
                </a:moveTo>
                <a:cubicBezTo>
                  <a:pt x="38" y="32"/>
                  <a:pt x="38" y="32"/>
                  <a:pt x="38" y="32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65"/>
                  <a:pt x="71" y="72"/>
                  <a:pt x="137" y="137"/>
                </a:cubicBezTo>
                <a:cubicBezTo>
                  <a:pt x="219" y="55"/>
                  <a:pt x="219" y="55"/>
                  <a:pt x="219" y="55"/>
                </a:cubicBezTo>
                <a:lnTo>
                  <a:pt x="16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6" name="Freeform 10"/>
          <p:cNvSpPr/>
          <p:nvPr/>
        </p:nvSpPr>
        <p:spPr bwMode="auto">
          <a:xfrm>
            <a:off x="8193953" y="1672210"/>
            <a:ext cx="784622" cy="785812"/>
          </a:xfrm>
          <a:custGeom>
            <a:avLst/>
            <a:gdLst>
              <a:gd name="T0" fmla="*/ 61 w 279"/>
              <a:gd name="T1" fmla="*/ 221 h 279"/>
              <a:gd name="T2" fmla="*/ 148 w 279"/>
              <a:gd name="T3" fmla="*/ 279 h 279"/>
              <a:gd name="T4" fmla="*/ 279 w 279"/>
              <a:gd name="T5" fmla="*/ 78 h 279"/>
              <a:gd name="T6" fmla="*/ 233 w 279"/>
              <a:gd name="T7" fmla="*/ 48 h 279"/>
              <a:gd name="T8" fmla="*/ 204 w 279"/>
              <a:gd name="T9" fmla="*/ 7 h 279"/>
              <a:gd name="T10" fmla="*/ 202 w 279"/>
              <a:gd name="T11" fmla="*/ 0 h 279"/>
              <a:gd name="T12" fmla="*/ 0 w 279"/>
              <a:gd name="T13" fmla="*/ 131 h 279"/>
              <a:gd name="T14" fmla="*/ 8 w 279"/>
              <a:gd name="T15" fmla="*/ 147 h 279"/>
              <a:gd name="T16" fmla="*/ 61 w 279"/>
              <a:gd name="T17" fmla="*/ 221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9" h="279">
                <a:moveTo>
                  <a:pt x="61" y="221"/>
                </a:moveTo>
                <a:cubicBezTo>
                  <a:pt x="83" y="243"/>
                  <a:pt x="111" y="264"/>
                  <a:pt x="148" y="279"/>
                </a:cubicBezTo>
                <a:cubicBezTo>
                  <a:pt x="207" y="212"/>
                  <a:pt x="249" y="138"/>
                  <a:pt x="279" y="78"/>
                </a:cubicBezTo>
                <a:cubicBezTo>
                  <a:pt x="259" y="70"/>
                  <a:pt x="244" y="60"/>
                  <a:pt x="233" y="48"/>
                </a:cubicBezTo>
                <a:cubicBezTo>
                  <a:pt x="218" y="34"/>
                  <a:pt x="210" y="19"/>
                  <a:pt x="204" y="7"/>
                </a:cubicBezTo>
                <a:cubicBezTo>
                  <a:pt x="203" y="4"/>
                  <a:pt x="202" y="2"/>
                  <a:pt x="202" y="0"/>
                </a:cubicBezTo>
                <a:cubicBezTo>
                  <a:pt x="141" y="29"/>
                  <a:pt x="67" y="72"/>
                  <a:pt x="0" y="131"/>
                </a:cubicBezTo>
                <a:cubicBezTo>
                  <a:pt x="2" y="136"/>
                  <a:pt x="5" y="141"/>
                  <a:pt x="8" y="147"/>
                </a:cubicBezTo>
                <a:cubicBezTo>
                  <a:pt x="18" y="168"/>
                  <a:pt x="35" y="196"/>
                  <a:pt x="61" y="221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8790456" y="1528145"/>
            <a:ext cx="332185" cy="332185"/>
          </a:xfrm>
          <a:custGeom>
            <a:avLst/>
            <a:gdLst>
              <a:gd name="T0" fmla="*/ 29 w 118"/>
              <a:gd name="T1" fmla="*/ 91 h 118"/>
              <a:gd name="T2" fmla="*/ 72 w 118"/>
              <a:gd name="T3" fmla="*/ 118 h 118"/>
              <a:gd name="T4" fmla="*/ 118 w 118"/>
              <a:gd name="T5" fmla="*/ 0 h 118"/>
              <a:gd name="T6" fmla="*/ 0 w 118"/>
              <a:gd name="T7" fmla="*/ 46 h 118"/>
              <a:gd name="T8" fmla="*/ 3 w 118"/>
              <a:gd name="T9" fmla="*/ 53 h 118"/>
              <a:gd name="T10" fmla="*/ 29 w 118"/>
              <a:gd name="T11" fmla="*/ 9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18">
                <a:moveTo>
                  <a:pt x="29" y="91"/>
                </a:moveTo>
                <a:cubicBezTo>
                  <a:pt x="40" y="102"/>
                  <a:pt x="54" y="111"/>
                  <a:pt x="72" y="118"/>
                </a:cubicBezTo>
                <a:cubicBezTo>
                  <a:pt x="104" y="50"/>
                  <a:pt x="118" y="0"/>
                  <a:pt x="118" y="0"/>
                </a:cubicBezTo>
                <a:cubicBezTo>
                  <a:pt x="118" y="0"/>
                  <a:pt x="69" y="14"/>
                  <a:pt x="0" y="46"/>
                </a:cubicBezTo>
                <a:cubicBezTo>
                  <a:pt x="1" y="48"/>
                  <a:pt x="2" y="50"/>
                  <a:pt x="3" y="53"/>
                </a:cubicBezTo>
                <a:cubicBezTo>
                  <a:pt x="8" y="64"/>
                  <a:pt x="16" y="78"/>
                  <a:pt x="29" y="91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8" name="Freeform 12"/>
          <p:cNvSpPr/>
          <p:nvPr/>
        </p:nvSpPr>
        <p:spPr bwMode="auto">
          <a:xfrm>
            <a:off x="7762947" y="2063926"/>
            <a:ext cx="821531" cy="826294"/>
          </a:xfrm>
          <a:custGeom>
            <a:avLst/>
            <a:gdLst>
              <a:gd name="T0" fmla="*/ 206 w 292"/>
              <a:gd name="T1" fmla="*/ 91 h 293"/>
              <a:gd name="T2" fmla="*/ 150 w 292"/>
              <a:gd name="T3" fmla="*/ 14 h 293"/>
              <a:gd name="T4" fmla="*/ 144 w 292"/>
              <a:gd name="T5" fmla="*/ 0 h 293"/>
              <a:gd name="T6" fmla="*/ 0 w 292"/>
              <a:gd name="T7" fmla="*/ 197 h 293"/>
              <a:gd name="T8" fmla="*/ 37 w 292"/>
              <a:gd name="T9" fmla="*/ 253 h 293"/>
              <a:gd name="T10" fmla="*/ 96 w 292"/>
              <a:gd name="T11" fmla="*/ 293 h 293"/>
              <a:gd name="T12" fmla="*/ 292 w 292"/>
              <a:gd name="T13" fmla="*/ 149 h 293"/>
              <a:gd name="T14" fmla="*/ 206 w 292"/>
              <a:gd name="T15" fmla="*/ 91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" h="293">
                <a:moveTo>
                  <a:pt x="206" y="91"/>
                </a:moveTo>
                <a:cubicBezTo>
                  <a:pt x="179" y="64"/>
                  <a:pt x="161" y="35"/>
                  <a:pt x="150" y="14"/>
                </a:cubicBezTo>
                <a:cubicBezTo>
                  <a:pt x="148" y="9"/>
                  <a:pt x="146" y="4"/>
                  <a:pt x="144" y="0"/>
                </a:cubicBezTo>
                <a:cubicBezTo>
                  <a:pt x="86" y="53"/>
                  <a:pt x="34" y="118"/>
                  <a:pt x="0" y="197"/>
                </a:cubicBezTo>
                <a:cubicBezTo>
                  <a:pt x="0" y="197"/>
                  <a:pt x="11" y="228"/>
                  <a:pt x="37" y="253"/>
                </a:cubicBezTo>
                <a:cubicBezTo>
                  <a:pt x="63" y="279"/>
                  <a:pt x="96" y="293"/>
                  <a:pt x="96" y="293"/>
                </a:cubicBezTo>
                <a:cubicBezTo>
                  <a:pt x="175" y="260"/>
                  <a:pt x="240" y="207"/>
                  <a:pt x="292" y="149"/>
                </a:cubicBezTo>
                <a:cubicBezTo>
                  <a:pt x="256" y="134"/>
                  <a:pt x="228" y="113"/>
                  <a:pt x="206" y="91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8761881" y="1657922"/>
            <a:ext cx="230981" cy="233362"/>
          </a:xfrm>
          <a:custGeom>
            <a:avLst/>
            <a:gdLst>
              <a:gd name="T0" fmla="*/ 31 w 82"/>
              <a:gd name="T1" fmla="*/ 53 h 83"/>
              <a:gd name="T2" fmla="*/ 77 w 82"/>
              <a:gd name="T3" fmla="*/ 83 h 83"/>
              <a:gd name="T4" fmla="*/ 82 w 82"/>
              <a:gd name="T5" fmla="*/ 72 h 83"/>
              <a:gd name="T6" fmla="*/ 39 w 82"/>
              <a:gd name="T7" fmla="*/ 45 h 83"/>
              <a:gd name="T8" fmla="*/ 13 w 82"/>
              <a:gd name="T9" fmla="*/ 7 h 83"/>
              <a:gd name="T10" fmla="*/ 10 w 82"/>
              <a:gd name="T11" fmla="*/ 0 h 83"/>
              <a:gd name="T12" fmla="*/ 0 w 82"/>
              <a:gd name="T13" fmla="*/ 5 h 83"/>
              <a:gd name="T14" fmla="*/ 2 w 82"/>
              <a:gd name="T15" fmla="*/ 12 h 83"/>
              <a:gd name="T16" fmla="*/ 31 w 82"/>
              <a:gd name="T17" fmla="*/ 5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" h="83">
                <a:moveTo>
                  <a:pt x="31" y="53"/>
                </a:moveTo>
                <a:cubicBezTo>
                  <a:pt x="42" y="65"/>
                  <a:pt x="57" y="75"/>
                  <a:pt x="77" y="83"/>
                </a:cubicBezTo>
                <a:cubicBezTo>
                  <a:pt x="78" y="79"/>
                  <a:pt x="80" y="76"/>
                  <a:pt x="82" y="72"/>
                </a:cubicBezTo>
                <a:cubicBezTo>
                  <a:pt x="64" y="65"/>
                  <a:pt x="50" y="56"/>
                  <a:pt x="39" y="45"/>
                </a:cubicBezTo>
                <a:cubicBezTo>
                  <a:pt x="26" y="32"/>
                  <a:pt x="18" y="18"/>
                  <a:pt x="13" y="7"/>
                </a:cubicBezTo>
                <a:cubicBezTo>
                  <a:pt x="12" y="4"/>
                  <a:pt x="11" y="2"/>
                  <a:pt x="10" y="0"/>
                </a:cubicBezTo>
                <a:cubicBezTo>
                  <a:pt x="7" y="2"/>
                  <a:pt x="3" y="3"/>
                  <a:pt x="0" y="5"/>
                </a:cubicBezTo>
                <a:cubicBezTo>
                  <a:pt x="0" y="7"/>
                  <a:pt x="1" y="9"/>
                  <a:pt x="2" y="12"/>
                </a:cubicBezTo>
                <a:cubicBezTo>
                  <a:pt x="8" y="24"/>
                  <a:pt x="16" y="39"/>
                  <a:pt x="31" y="53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0" name="Freeform 14"/>
          <p:cNvSpPr/>
          <p:nvPr/>
        </p:nvSpPr>
        <p:spPr bwMode="auto">
          <a:xfrm>
            <a:off x="8167759" y="2041304"/>
            <a:ext cx="442912" cy="442912"/>
          </a:xfrm>
          <a:custGeom>
            <a:avLst/>
            <a:gdLst>
              <a:gd name="T0" fmla="*/ 62 w 157"/>
              <a:gd name="T1" fmla="*/ 99 h 157"/>
              <a:gd name="T2" fmla="*/ 148 w 157"/>
              <a:gd name="T3" fmla="*/ 157 h 157"/>
              <a:gd name="T4" fmla="*/ 157 w 157"/>
              <a:gd name="T5" fmla="*/ 148 h 157"/>
              <a:gd name="T6" fmla="*/ 70 w 157"/>
              <a:gd name="T7" fmla="*/ 90 h 157"/>
              <a:gd name="T8" fmla="*/ 17 w 157"/>
              <a:gd name="T9" fmla="*/ 16 h 157"/>
              <a:gd name="T10" fmla="*/ 9 w 157"/>
              <a:gd name="T11" fmla="*/ 0 h 157"/>
              <a:gd name="T12" fmla="*/ 0 w 157"/>
              <a:gd name="T13" fmla="*/ 8 h 157"/>
              <a:gd name="T14" fmla="*/ 6 w 157"/>
              <a:gd name="T15" fmla="*/ 22 h 157"/>
              <a:gd name="T16" fmla="*/ 62 w 157"/>
              <a:gd name="T17" fmla="*/ 9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" h="157">
                <a:moveTo>
                  <a:pt x="62" y="99"/>
                </a:moveTo>
                <a:cubicBezTo>
                  <a:pt x="84" y="121"/>
                  <a:pt x="112" y="142"/>
                  <a:pt x="148" y="157"/>
                </a:cubicBezTo>
                <a:cubicBezTo>
                  <a:pt x="151" y="154"/>
                  <a:pt x="154" y="151"/>
                  <a:pt x="157" y="148"/>
                </a:cubicBezTo>
                <a:cubicBezTo>
                  <a:pt x="120" y="133"/>
                  <a:pt x="92" y="112"/>
                  <a:pt x="70" y="90"/>
                </a:cubicBezTo>
                <a:cubicBezTo>
                  <a:pt x="44" y="65"/>
                  <a:pt x="27" y="37"/>
                  <a:pt x="17" y="16"/>
                </a:cubicBezTo>
                <a:cubicBezTo>
                  <a:pt x="14" y="10"/>
                  <a:pt x="11" y="5"/>
                  <a:pt x="9" y="0"/>
                </a:cubicBezTo>
                <a:cubicBezTo>
                  <a:pt x="6" y="3"/>
                  <a:pt x="3" y="6"/>
                  <a:pt x="0" y="8"/>
                </a:cubicBezTo>
                <a:cubicBezTo>
                  <a:pt x="2" y="12"/>
                  <a:pt x="4" y="17"/>
                  <a:pt x="6" y="22"/>
                </a:cubicBezTo>
                <a:cubicBezTo>
                  <a:pt x="17" y="43"/>
                  <a:pt x="35" y="72"/>
                  <a:pt x="62" y="99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1" name="Freeform 15"/>
          <p:cNvSpPr/>
          <p:nvPr/>
        </p:nvSpPr>
        <p:spPr bwMode="auto">
          <a:xfrm>
            <a:off x="7808190" y="2334197"/>
            <a:ext cx="503635" cy="504825"/>
          </a:xfrm>
          <a:custGeom>
            <a:avLst/>
            <a:gdLst>
              <a:gd name="T0" fmla="*/ 354 w 423"/>
              <a:gd name="T1" fmla="*/ 0 h 424"/>
              <a:gd name="T2" fmla="*/ 423 w 423"/>
              <a:gd name="T3" fmla="*/ 71 h 424"/>
              <a:gd name="T4" fmla="*/ 0 w 423"/>
              <a:gd name="T5" fmla="*/ 424 h 424"/>
              <a:gd name="T6" fmla="*/ 354 w 423"/>
              <a:gd name="T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424">
                <a:moveTo>
                  <a:pt x="354" y="0"/>
                </a:moveTo>
                <a:lnTo>
                  <a:pt x="423" y="71"/>
                </a:lnTo>
                <a:lnTo>
                  <a:pt x="0" y="424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2" name="Freeform 16"/>
          <p:cNvSpPr/>
          <p:nvPr/>
        </p:nvSpPr>
        <p:spPr bwMode="auto">
          <a:xfrm>
            <a:off x="9040488" y="1395985"/>
            <a:ext cx="214312" cy="214312"/>
          </a:xfrm>
          <a:custGeom>
            <a:avLst/>
            <a:gdLst>
              <a:gd name="T0" fmla="*/ 180 w 180"/>
              <a:gd name="T1" fmla="*/ 0 h 180"/>
              <a:gd name="T2" fmla="*/ 12 w 180"/>
              <a:gd name="T3" fmla="*/ 130 h 180"/>
              <a:gd name="T4" fmla="*/ 0 w 180"/>
              <a:gd name="T5" fmla="*/ 180 h 180"/>
              <a:gd name="T6" fmla="*/ 50 w 180"/>
              <a:gd name="T7" fmla="*/ 170 h 180"/>
              <a:gd name="T8" fmla="*/ 180 w 180"/>
              <a:gd name="T9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180">
                <a:moveTo>
                  <a:pt x="180" y="0"/>
                </a:moveTo>
                <a:lnTo>
                  <a:pt x="12" y="130"/>
                </a:lnTo>
                <a:lnTo>
                  <a:pt x="0" y="180"/>
                </a:lnTo>
                <a:lnTo>
                  <a:pt x="50" y="170"/>
                </a:lnTo>
                <a:lnTo>
                  <a:pt x="18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3" name="Freeform 17"/>
          <p:cNvSpPr/>
          <p:nvPr/>
        </p:nvSpPr>
        <p:spPr bwMode="auto">
          <a:xfrm>
            <a:off x="9040488" y="1395985"/>
            <a:ext cx="214312" cy="214312"/>
          </a:xfrm>
          <a:custGeom>
            <a:avLst/>
            <a:gdLst>
              <a:gd name="T0" fmla="*/ 180 w 180"/>
              <a:gd name="T1" fmla="*/ 0 h 180"/>
              <a:gd name="T2" fmla="*/ 12 w 180"/>
              <a:gd name="T3" fmla="*/ 130 h 180"/>
              <a:gd name="T4" fmla="*/ 0 w 180"/>
              <a:gd name="T5" fmla="*/ 180 h 180"/>
              <a:gd name="T6" fmla="*/ 50 w 180"/>
              <a:gd name="T7" fmla="*/ 170 h 180"/>
              <a:gd name="T8" fmla="*/ 180 w 180"/>
              <a:gd name="T9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180">
                <a:moveTo>
                  <a:pt x="180" y="0"/>
                </a:moveTo>
                <a:lnTo>
                  <a:pt x="12" y="130"/>
                </a:lnTo>
                <a:lnTo>
                  <a:pt x="0" y="180"/>
                </a:lnTo>
                <a:lnTo>
                  <a:pt x="50" y="170"/>
                </a:lnTo>
                <a:lnTo>
                  <a:pt x="18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4" name="Freeform 18"/>
          <p:cNvSpPr/>
          <p:nvPr/>
        </p:nvSpPr>
        <p:spPr bwMode="auto">
          <a:xfrm>
            <a:off x="8514231" y="1866282"/>
            <a:ext cx="270272" cy="270272"/>
          </a:xfrm>
          <a:custGeom>
            <a:avLst/>
            <a:gdLst>
              <a:gd name="T0" fmla="*/ 79 w 96"/>
              <a:gd name="T1" fmla="*/ 79 h 96"/>
              <a:gd name="T2" fmla="*/ 17 w 96"/>
              <a:gd name="T3" fmla="*/ 79 h 96"/>
              <a:gd name="T4" fmla="*/ 17 w 96"/>
              <a:gd name="T5" fmla="*/ 17 h 96"/>
              <a:gd name="T6" fmla="*/ 79 w 96"/>
              <a:gd name="T7" fmla="*/ 17 h 96"/>
              <a:gd name="T8" fmla="*/ 79 w 96"/>
              <a:gd name="T9" fmla="*/ 7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6">
                <a:moveTo>
                  <a:pt x="79" y="79"/>
                </a:moveTo>
                <a:cubicBezTo>
                  <a:pt x="62" y="96"/>
                  <a:pt x="34" y="96"/>
                  <a:pt x="17" y="79"/>
                </a:cubicBezTo>
                <a:cubicBezTo>
                  <a:pt x="0" y="62"/>
                  <a:pt x="0" y="34"/>
                  <a:pt x="17" y="17"/>
                </a:cubicBezTo>
                <a:cubicBezTo>
                  <a:pt x="34" y="0"/>
                  <a:pt x="62" y="0"/>
                  <a:pt x="79" y="17"/>
                </a:cubicBezTo>
                <a:cubicBezTo>
                  <a:pt x="96" y="34"/>
                  <a:pt x="96" y="62"/>
                  <a:pt x="79" y="79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5" name="Freeform 19"/>
          <p:cNvSpPr>
            <a:spLocks noEditPoints="1"/>
          </p:cNvSpPr>
          <p:nvPr/>
        </p:nvSpPr>
        <p:spPr bwMode="auto">
          <a:xfrm>
            <a:off x="8514231" y="1866282"/>
            <a:ext cx="270272" cy="270272"/>
          </a:xfrm>
          <a:custGeom>
            <a:avLst/>
            <a:gdLst>
              <a:gd name="T0" fmla="*/ 48 w 96"/>
              <a:gd name="T1" fmla="*/ 96 h 96"/>
              <a:gd name="T2" fmla="*/ 14 w 96"/>
              <a:gd name="T3" fmla="*/ 82 h 96"/>
              <a:gd name="T4" fmla="*/ 0 w 96"/>
              <a:gd name="T5" fmla="*/ 48 h 96"/>
              <a:gd name="T6" fmla="*/ 14 w 96"/>
              <a:gd name="T7" fmla="*/ 14 h 96"/>
              <a:gd name="T8" fmla="*/ 48 w 96"/>
              <a:gd name="T9" fmla="*/ 0 h 96"/>
              <a:gd name="T10" fmla="*/ 82 w 96"/>
              <a:gd name="T11" fmla="*/ 14 h 96"/>
              <a:gd name="T12" fmla="*/ 96 w 96"/>
              <a:gd name="T13" fmla="*/ 48 h 96"/>
              <a:gd name="T14" fmla="*/ 82 w 96"/>
              <a:gd name="T15" fmla="*/ 82 h 96"/>
              <a:gd name="T16" fmla="*/ 48 w 96"/>
              <a:gd name="T17" fmla="*/ 96 h 96"/>
              <a:gd name="T18" fmla="*/ 48 w 96"/>
              <a:gd name="T19" fmla="*/ 10 h 96"/>
              <a:gd name="T20" fmla="*/ 21 w 96"/>
              <a:gd name="T21" fmla="*/ 21 h 96"/>
              <a:gd name="T22" fmla="*/ 10 w 96"/>
              <a:gd name="T23" fmla="*/ 48 h 96"/>
              <a:gd name="T24" fmla="*/ 21 w 96"/>
              <a:gd name="T25" fmla="*/ 75 h 96"/>
              <a:gd name="T26" fmla="*/ 48 w 96"/>
              <a:gd name="T27" fmla="*/ 86 h 96"/>
              <a:gd name="T28" fmla="*/ 75 w 96"/>
              <a:gd name="T29" fmla="*/ 75 h 96"/>
              <a:gd name="T30" fmla="*/ 86 w 96"/>
              <a:gd name="T31" fmla="*/ 48 h 96"/>
              <a:gd name="T32" fmla="*/ 75 w 96"/>
              <a:gd name="T33" fmla="*/ 21 h 96"/>
              <a:gd name="T34" fmla="*/ 48 w 96"/>
              <a:gd name="T35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6" h="96">
                <a:moveTo>
                  <a:pt x="48" y="96"/>
                </a:moveTo>
                <a:cubicBezTo>
                  <a:pt x="35" y="96"/>
                  <a:pt x="23" y="91"/>
                  <a:pt x="14" y="82"/>
                </a:cubicBezTo>
                <a:cubicBezTo>
                  <a:pt x="5" y="73"/>
                  <a:pt x="0" y="61"/>
                  <a:pt x="0" y="48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8" y="0"/>
                </a:cubicBezTo>
                <a:cubicBezTo>
                  <a:pt x="61" y="0"/>
                  <a:pt x="73" y="5"/>
                  <a:pt x="82" y="14"/>
                </a:cubicBezTo>
                <a:cubicBezTo>
                  <a:pt x="91" y="23"/>
                  <a:pt x="96" y="35"/>
                  <a:pt x="96" y="48"/>
                </a:cubicBezTo>
                <a:cubicBezTo>
                  <a:pt x="96" y="61"/>
                  <a:pt x="91" y="73"/>
                  <a:pt x="82" y="82"/>
                </a:cubicBezTo>
                <a:cubicBezTo>
                  <a:pt x="73" y="91"/>
                  <a:pt x="61" y="96"/>
                  <a:pt x="48" y="96"/>
                </a:cubicBezTo>
                <a:moveTo>
                  <a:pt x="48" y="10"/>
                </a:moveTo>
                <a:cubicBezTo>
                  <a:pt x="38" y="10"/>
                  <a:pt x="28" y="14"/>
                  <a:pt x="21" y="21"/>
                </a:cubicBezTo>
                <a:cubicBezTo>
                  <a:pt x="14" y="28"/>
                  <a:pt x="10" y="38"/>
                  <a:pt x="10" y="48"/>
                </a:cubicBezTo>
                <a:cubicBezTo>
                  <a:pt x="10" y="58"/>
                  <a:pt x="14" y="68"/>
                  <a:pt x="21" y="75"/>
                </a:cubicBezTo>
                <a:cubicBezTo>
                  <a:pt x="28" y="82"/>
                  <a:pt x="38" y="86"/>
                  <a:pt x="48" y="86"/>
                </a:cubicBezTo>
                <a:cubicBezTo>
                  <a:pt x="58" y="86"/>
                  <a:pt x="68" y="82"/>
                  <a:pt x="75" y="75"/>
                </a:cubicBezTo>
                <a:cubicBezTo>
                  <a:pt x="82" y="68"/>
                  <a:pt x="86" y="58"/>
                  <a:pt x="86" y="48"/>
                </a:cubicBezTo>
                <a:cubicBezTo>
                  <a:pt x="86" y="38"/>
                  <a:pt x="82" y="28"/>
                  <a:pt x="75" y="21"/>
                </a:cubicBezTo>
                <a:cubicBezTo>
                  <a:pt x="68" y="14"/>
                  <a:pt x="58" y="10"/>
                  <a:pt x="48" y="1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6" name="Freeform 20"/>
          <p:cNvSpPr/>
          <p:nvPr/>
        </p:nvSpPr>
        <p:spPr bwMode="auto">
          <a:xfrm>
            <a:off x="9122640" y="1528145"/>
            <a:ext cx="0" cy="2381"/>
          </a:xfrm>
          <a:custGeom>
            <a:avLst/>
            <a:gdLst>
              <a:gd name="T0" fmla="*/ 0 h 1"/>
              <a:gd name="T1" fmla="*/ 0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264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8029647" y="2542557"/>
            <a:ext cx="501253" cy="350044"/>
          </a:xfrm>
          <a:custGeom>
            <a:avLst/>
            <a:gdLst>
              <a:gd name="T0" fmla="*/ 45 w 178"/>
              <a:gd name="T1" fmla="*/ 102 h 124"/>
              <a:gd name="T2" fmla="*/ 1 w 178"/>
              <a:gd name="T3" fmla="*/ 123 h 124"/>
              <a:gd name="T4" fmla="*/ 0 w 178"/>
              <a:gd name="T5" fmla="*/ 123 h 124"/>
              <a:gd name="T6" fmla="*/ 0 w 178"/>
              <a:gd name="T7" fmla="*/ 123 h 124"/>
              <a:gd name="T8" fmla="*/ 1 w 178"/>
              <a:gd name="T9" fmla="*/ 124 h 124"/>
              <a:gd name="T10" fmla="*/ 45 w 178"/>
              <a:gd name="T11" fmla="*/ 102 h 124"/>
              <a:gd name="T12" fmla="*/ 45 w 178"/>
              <a:gd name="T13" fmla="*/ 102 h 124"/>
              <a:gd name="T14" fmla="*/ 178 w 178"/>
              <a:gd name="T15" fmla="*/ 0 h 124"/>
              <a:gd name="T16" fmla="*/ 158 w 178"/>
              <a:gd name="T17" fmla="*/ 19 h 124"/>
              <a:gd name="T18" fmla="*/ 158 w 178"/>
              <a:gd name="T19" fmla="*/ 19 h 124"/>
              <a:gd name="T20" fmla="*/ 178 w 178"/>
              <a:gd name="T21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8" h="124">
                <a:moveTo>
                  <a:pt x="45" y="102"/>
                </a:moveTo>
                <a:cubicBezTo>
                  <a:pt x="31" y="110"/>
                  <a:pt x="16" y="117"/>
                  <a:pt x="1" y="123"/>
                </a:cubicBezTo>
                <a:cubicBezTo>
                  <a:pt x="1" y="123"/>
                  <a:pt x="1" y="123"/>
                  <a:pt x="0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1" y="124"/>
                  <a:pt x="1" y="124"/>
                  <a:pt x="1" y="124"/>
                </a:cubicBezTo>
                <a:cubicBezTo>
                  <a:pt x="16" y="117"/>
                  <a:pt x="31" y="110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moveTo>
                  <a:pt x="178" y="0"/>
                </a:moveTo>
                <a:cubicBezTo>
                  <a:pt x="172" y="7"/>
                  <a:pt x="165" y="13"/>
                  <a:pt x="158" y="19"/>
                </a:cubicBezTo>
                <a:cubicBezTo>
                  <a:pt x="158" y="19"/>
                  <a:pt x="158" y="19"/>
                  <a:pt x="158" y="19"/>
                </a:cubicBezTo>
                <a:cubicBezTo>
                  <a:pt x="165" y="13"/>
                  <a:pt x="172" y="7"/>
                  <a:pt x="178" y="0"/>
                </a:cubicBezTo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8" name="Freeform 22"/>
          <p:cNvSpPr/>
          <p:nvPr/>
        </p:nvSpPr>
        <p:spPr bwMode="auto">
          <a:xfrm>
            <a:off x="8016550" y="2884266"/>
            <a:ext cx="13097" cy="5953"/>
          </a:xfrm>
          <a:custGeom>
            <a:avLst/>
            <a:gdLst>
              <a:gd name="T0" fmla="*/ 0 w 5"/>
              <a:gd name="T1" fmla="*/ 0 h 2"/>
              <a:gd name="T2" fmla="*/ 5 w 5"/>
              <a:gd name="T3" fmla="*/ 2 h 2"/>
              <a:gd name="T4" fmla="*/ 5 w 5"/>
              <a:gd name="T5" fmla="*/ 2 h 2"/>
              <a:gd name="T6" fmla="*/ 0 w 5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0" y="0"/>
                </a:moveTo>
                <a:cubicBezTo>
                  <a:pt x="5" y="2"/>
                  <a:pt x="5" y="2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4" y="1"/>
                  <a:pt x="3" y="1"/>
                  <a:pt x="0" y="0"/>
                </a:cubicBezTo>
              </a:path>
            </a:pathLst>
          </a:custGeom>
          <a:solidFill>
            <a:srgbClr val="E5C0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19" name="Freeform 23"/>
          <p:cNvSpPr/>
          <p:nvPr/>
        </p:nvSpPr>
        <p:spPr bwMode="auto">
          <a:xfrm>
            <a:off x="8157044" y="2596135"/>
            <a:ext cx="317897" cy="234553"/>
          </a:xfrm>
          <a:custGeom>
            <a:avLst/>
            <a:gdLst>
              <a:gd name="T0" fmla="*/ 113 w 113"/>
              <a:gd name="T1" fmla="*/ 0 h 83"/>
              <a:gd name="T2" fmla="*/ 0 w 113"/>
              <a:gd name="T3" fmla="*/ 83 h 83"/>
              <a:gd name="T4" fmla="*/ 0 w 113"/>
              <a:gd name="T5" fmla="*/ 83 h 83"/>
              <a:gd name="T6" fmla="*/ 113 w 113"/>
              <a:gd name="T7" fmla="*/ 0 h 83"/>
              <a:gd name="T8" fmla="*/ 113 w 113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" h="83">
                <a:moveTo>
                  <a:pt x="113" y="0"/>
                </a:moveTo>
                <a:cubicBezTo>
                  <a:pt x="80" y="31"/>
                  <a:pt x="42" y="60"/>
                  <a:pt x="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42" y="60"/>
                  <a:pt x="80" y="31"/>
                  <a:pt x="113" y="0"/>
                </a:cubicBezTo>
                <a:cubicBezTo>
                  <a:pt x="113" y="0"/>
                  <a:pt x="113" y="0"/>
                  <a:pt x="113" y="0"/>
                </a:cubicBezTo>
              </a:path>
            </a:pathLst>
          </a:custGeom>
          <a:solidFill>
            <a:srgbClr val="264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0" name="Freeform 24"/>
          <p:cNvSpPr/>
          <p:nvPr/>
        </p:nvSpPr>
        <p:spPr bwMode="auto">
          <a:xfrm>
            <a:off x="8486847" y="1860329"/>
            <a:ext cx="489347" cy="597694"/>
          </a:xfrm>
          <a:custGeom>
            <a:avLst/>
            <a:gdLst>
              <a:gd name="T0" fmla="*/ 153 w 174"/>
              <a:gd name="T1" fmla="*/ 0 h 212"/>
              <a:gd name="T2" fmla="*/ 101 w 174"/>
              <a:gd name="T3" fmla="*/ 71 h 212"/>
              <a:gd name="T4" fmla="*/ 92 w 174"/>
              <a:gd name="T5" fmla="*/ 84 h 212"/>
              <a:gd name="T6" fmla="*/ 89 w 174"/>
              <a:gd name="T7" fmla="*/ 87 h 212"/>
              <a:gd name="T8" fmla="*/ 0 w 174"/>
              <a:gd name="T9" fmla="*/ 189 h 212"/>
              <a:gd name="T10" fmla="*/ 44 w 174"/>
              <a:gd name="T11" fmla="*/ 212 h 212"/>
              <a:gd name="T12" fmla="*/ 174 w 174"/>
              <a:gd name="T13" fmla="*/ 11 h 212"/>
              <a:gd name="T14" fmla="*/ 153 w 174"/>
              <a:gd name="T15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4" h="212">
                <a:moveTo>
                  <a:pt x="153" y="0"/>
                </a:moveTo>
                <a:cubicBezTo>
                  <a:pt x="138" y="22"/>
                  <a:pt x="121" y="46"/>
                  <a:pt x="101" y="71"/>
                </a:cubicBezTo>
                <a:cubicBezTo>
                  <a:pt x="99" y="76"/>
                  <a:pt x="96" y="80"/>
                  <a:pt x="92" y="84"/>
                </a:cubicBezTo>
                <a:cubicBezTo>
                  <a:pt x="91" y="85"/>
                  <a:pt x="90" y="86"/>
                  <a:pt x="89" y="87"/>
                </a:cubicBezTo>
                <a:cubicBezTo>
                  <a:pt x="63" y="120"/>
                  <a:pt x="33" y="155"/>
                  <a:pt x="0" y="189"/>
                </a:cubicBezTo>
                <a:cubicBezTo>
                  <a:pt x="13" y="198"/>
                  <a:pt x="28" y="206"/>
                  <a:pt x="44" y="212"/>
                </a:cubicBezTo>
                <a:cubicBezTo>
                  <a:pt x="103" y="145"/>
                  <a:pt x="145" y="71"/>
                  <a:pt x="174" y="11"/>
                </a:cubicBezTo>
                <a:cubicBezTo>
                  <a:pt x="166" y="8"/>
                  <a:pt x="159" y="4"/>
                  <a:pt x="153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1" name="Freeform 25"/>
          <p:cNvSpPr/>
          <p:nvPr/>
        </p:nvSpPr>
        <p:spPr bwMode="auto">
          <a:xfrm>
            <a:off x="8934522" y="1598391"/>
            <a:ext cx="163116" cy="261937"/>
          </a:xfrm>
          <a:custGeom>
            <a:avLst/>
            <a:gdLst>
              <a:gd name="T0" fmla="*/ 58 w 58"/>
              <a:gd name="T1" fmla="*/ 0 h 93"/>
              <a:gd name="T2" fmla="*/ 52 w 58"/>
              <a:gd name="T3" fmla="*/ 1 h 93"/>
              <a:gd name="T4" fmla="*/ 0 w 58"/>
              <a:gd name="T5" fmla="*/ 83 h 93"/>
              <a:gd name="T6" fmla="*/ 20 w 58"/>
              <a:gd name="T7" fmla="*/ 93 h 93"/>
              <a:gd name="T8" fmla="*/ 58 w 58"/>
              <a:gd name="T9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93">
                <a:moveTo>
                  <a:pt x="58" y="0"/>
                </a:moveTo>
                <a:cubicBezTo>
                  <a:pt x="52" y="1"/>
                  <a:pt x="52" y="1"/>
                  <a:pt x="52" y="1"/>
                </a:cubicBezTo>
                <a:cubicBezTo>
                  <a:pt x="41" y="20"/>
                  <a:pt x="24" y="49"/>
                  <a:pt x="0" y="83"/>
                </a:cubicBezTo>
                <a:cubicBezTo>
                  <a:pt x="6" y="87"/>
                  <a:pt x="13" y="90"/>
                  <a:pt x="20" y="93"/>
                </a:cubicBezTo>
                <a:cubicBezTo>
                  <a:pt x="39" y="53"/>
                  <a:pt x="51" y="20"/>
                  <a:pt x="58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2" name="Freeform 26"/>
          <p:cNvSpPr/>
          <p:nvPr/>
        </p:nvSpPr>
        <p:spPr bwMode="auto">
          <a:xfrm>
            <a:off x="7934397" y="2418732"/>
            <a:ext cx="650081" cy="471487"/>
          </a:xfrm>
          <a:custGeom>
            <a:avLst/>
            <a:gdLst>
              <a:gd name="T0" fmla="*/ 188 w 231"/>
              <a:gd name="T1" fmla="*/ 0 h 167"/>
              <a:gd name="T2" fmla="*/ 0 w 231"/>
              <a:gd name="T3" fmla="*/ 147 h 167"/>
              <a:gd name="T4" fmla="*/ 29 w 231"/>
              <a:gd name="T5" fmla="*/ 165 h 167"/>
              <a:gd name="T6" fmla="*/ 34 w 231"/>
              <a:gd name="T7" fmla="*/ 167 h 167"/>
              <a:gd name="T8" fmla="*/ 35 w 231"/>
              <a:gd name="T9" fmla="*/ 167 h 167"/>
              <a:gd name="T10" fmla="*/ 79 w 231"/>
              <a:gd name="T11" fmla="*/ 146 h 167"/>
              <a:gd name="T12" fmla="*/ 192 w 231"/>
              <a:gd name="T13" fmla="*/ 63 h 167"/>
              <a:gd name="T14" fmla="*/ 212 w 231"/>
              <a:gd name="T15" fmla="*/ 44 h 167"/>
              <a:gd name="T16" fmla="*/ 231 w 231"/>
              <a:gd name="T17" fmla="*/ 23 h 167"/>
              <a:gd name="T18" fmla="*/ 188 w 231"/>
              <a:gd name="T1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1" h="167">
                <a:moveTo>
                  <a:pt x="188" y="0"/>
                </a:moveTo>
                <a:cubicBezTo>
                  <a:pt x="133" y="55"/>
                  <a:pt x="70" y="108"/>
                  <a:pt x="0" y="147"/>
                </a:cubicBezTo>
                <a:cubicBezTo>
                  <a:pt x="29" y="165"/>
                  <a:pt x="29" y="165"/>
                  <a:pt x="29" y="165"/>
                </a:cubicBezTo>
                <a:cubicBezTo>
                  <a:pt x="32" y="166"/>
                  <a:pt x="33" y="166"/>
                  <a:pt x="34" y="167"/>
                </a:cubicBezTo>
                <a:cubicBezTo>
                  <a:pt x="35" y="167"/>
                  <a:pt x="35" y="167"/>
                  <a:pt x="35" y="167"/>
                </a:cubicBezTo>
                <a:cubicBezTo>
                  <a:pt x="50" y="161"/>
                  <a:pt x="65" y="154"/>
                  <a:pt x="79" y="146"/>
                </a:cubicBezTo>
                <a:cubicBezTo>
                  <a:pt x="121" y="123"/>
                  <a:pt x="159" y="94"/>
                  <a:pt x="192" y="63"/>
                </a:cubicBezTo>
                <a:cubicBezTo>
                  <a:pt x="199" y="57"/>
                  <a:pt x="206" y="51"/>
                  <a:pt x="212" y="44"/>
                </a:cubicBezTo>
                <a:cubicBezTo>
                  <a:pt x="219" y="37"/>
                  <a:pt x="225" y="30"/>
                  <a:pt x="231" y="23"/>
                </a:cubicBezTo>
                <a:cubicBezTo>
                  <a:pt x="215" y="17"/>
                  <a:pt x="201" y="9"/>
                  <a:pt x="188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3" name="Freeform 27"/>
          <p:cNvSpPr/>
          <p:nvPr/>
        </p:nvSpPr>
        <p:spPr bwMode="auto">
          <a:xfrm>
            <a:off x="8916663" y="1832945"/>
            <a:ext cx="73819" cy="58341"/>
          </a:xfrm>
          <a:custGeom>
            <a:avLst/>
            <a:gdLst>
              <a:gd name="T0" fmla="*/ 6 w 26"/>
              <a:gd name="T1" fmla="*/ 0 h 21"/>
              <a:gd name="T2" fmla="*/ 0 w 26"/>
              <a:gd name="T3" fmla="*/ 10 h 21"/>
              <a:gd name="T4" fmla="*/ 21 w 26"/>
              <a:gd name="T5" fmla="*/ 21 h 21"/>
              <a:gd name="T6" fmla="*/ 26 w 26"/>
              <a:gd name="T7" fmla="*/ 10 h 21"/>
              <a:gd name="T8" fmla="*/ 6 w 26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1">
                <a:moveTo>
                  <a:pt x="6" y="0"/>
                </a:moveTo>
                <a:cubicBezTo>
                  <a:pt x="4" y="4"/>
                  <a:pt x="2" y="7"/>
                  <a:pt x="0" y="10"/>
                </a:cubicBezTo>
                <a:cubicBezTo>
                  <a:pt x="6" y="14"/>
                  <a:pt x="13" y="18"/>
                  <a:pt x="21" y="21"/>
                </a:cubicBezTo>
                <a:cubicBezTo>
                  <a:pt x="23" y="17"/>
                  <a:pt x="25" y="13"/>
                  <a:pt x="26" y="10"/>
                </a:cubicBezTo>
                <a:cubicBezTo>
                  <a:pt x="19" y="7"/>
                  <a:pt x="12" y="4"/>
                  <a:pt x="6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4" name="Freeform 28"/>
          <p:cNvSpPr/>
          <p:nvPr/>
        </p:nvSpPr>
        <p:spPr bwMode="auto">
          <a:xfrm>
            <a:off x="8464225" y="2393729"/>
            <a:ext cx="146447" cy="90487"/>
          </a:xfrm>
          <a:custGeom>
            <a:avLst/>
            <a:gdLst>
              <a:gd name="T0" fmla="*/ 8 w 52"/>
              <a:gd name="T1" fmla="*/ 0 h 32"/>
              <a:gd name="T2" fmla="*/ 0 w 52"/>
              <a:gd name="T3" fmla="*/ 9 h 32"/>
              <a:gd name="T4" fmla="*/ 43 w 52"/>
              <a:gd name="T5" fmla="*/ 32 h 32"/>
              <a:gd name="T6" fmla="*/ 52 w 52"/>
              <a:gd name="T7" fmla="*/ 23 h 32"/>
              <a:gd name="T8" fmla="*/ 8 w 5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32">
                <a:moveTo>
                  <a:pt x="8" y="0"/>
                </a:moveTo>
                <a:cubicBezTo>
                  <a:pt x="5" y="3"/>
                  <a:pt x="2" y="6"/>
                  <a:pt x="0" y="9"/>
                </a:cubicBezTo>
                <a:cubicBezTo>
                  <a:pt x="13" y="18"/>
                  <a:pt x="27" y="26"/>
                  <a:pt x="43" y="32"/>
                </a:cubicBezTo>
                <a:cubicBezTo>
                  <a:pt x="46" y="29"/>
                  <a:pt x="49" y="26"/>
                  <a:pt x="52" y="23"/>
                </a:cubicBezTo>
                <a:cubicBezTo>
                  <a:pt x="36" y="17"/>
                  <a:pt x="21" y="9"/>
                  <a:pt x="8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5" name="Freeform 29"/>
          <p:cNvSpPr/>
          <p:nvPr/>
        </p:nvSpPr>
        <p:spPr bwMode="auto">
          <a:xfrm>
            <a:off x="9080969" y="1534097"/>
            <a:ext cx="39291" cy="66675"/>
          </a:xfrm>
          <a:custGeom>
            <a:avLst/>
            <a:gdLst>
              <a:gd name="T0" fmla="*/ 14 w 14"/>
              <a:gd name="T1" fmla="*/ 0 h 24"/>
              <a:gd name="T2" fmla="*/ 13 w 14"/>
              <a:gd name="T3" fmla="*/ 0 h 24"/>
              <a:gd name="T4" fmla="*/ 0 w 14"/>
              <a:gd name="T5" fmla="*/ 24 h 24"/>
              <a:gd name="T6" fmla="*/ 6 w 14"/>
              <a:gd name="T7" fmla="*/ 23 h 24"/>
              <a:gd name="T8" fmla="*/ 14 w 14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4">
                <a:moveTo>
                  <a:pt x="14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9" y="9"/>
                  <a:pt x="0" y="24"/>
                </a:cubicBezTo>
                <a:cubicBezTo>
                  <a:pt x="6" y="23"/>
                  <a:pt x="6" y="23"/>
                  <a:pt x="6" y="23"/>
                </a:cubicBezTo>
                <a:cubicBezTo>
                  <a:pt x="10" y="10"/>
                  <a:pt x="13" y="2"/>
                  <a:pt x="14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6" name="Freeform 30"/>
          <p:cNvSpPr/>
          <p:nvPr/>
        </p:nvSpPr>
        <p:spPr bwMode="auto">
          <a:xfrm>
            <a:off x="8736878" y="2061545"/>
            <a:ext cx="33337" cy="44053"/>
          </a:xfrm>
          <a:custGeom>
            <a:avLst/>
            <a:gdLst>
              <a:gd name="T0" fmla="*/ 12 w 12"/>
              <a:gd name="T1" fmla="*/ 0 h 16"/>
              <a:gd name="T2" fmla="*/ 0 w 12"/>
              <a:gd name="T3" fmla="*/ 16 h 16"/>
              <a:gd name="T4" fmla="*/ 3 w 12"/>
              <a:gd name="T5" fmla="*/ 13 h 16"/>
              <a:gd name="T6" fmla="*/ 12 w 12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16">
                <a:moveTo>
                  <a:pt x="12" y="0"/>
                </a:moveTo>
                <a:cubicBezTo>
                  <a:pt x="8" y="5"/>
                  <a:pt x="5" y="11"/>
                  <a:pt x="0" y="16"/>
                </a:cubicBezTo>
                <a:cubicBezTo>
                  <a:pt x="1" y="15"/>
                  <a:pt x="2" y="14"/>
                  <a:pt x="3" y="13"/>
                </a:cubicBezTo>
                <a:cubicBezTo>
                  <a:pt x="7" y="9"/>
                  <a:pt x="10" y="5"/>
                  <a:pt x="12" y="0"/>
                </a:cubicBezTo>
              </a:path>
            </a:pathLst>
          </a:custGeom>
          <a:solidFill>
            <a:srgbClr val="1433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7" name="Flowchart: Sequential Access Storage 41"/>
          <p:cNvSpPr/>
          <p:nvPr/>
        </p:nvSpPr>
        <p:spPr>
          <a:xfrm>
            <a:off x="4541035" y="2135460"/>
            <a:ext cx="742442" cy="742442"/>
          </a:xfrm>
          <a:prstGeom prst="flowChartMagnetic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25887" y="2258845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2"/>
                </a:solidFill>
                <a:latin typeface="Impact" panose="020B0806030902050204" pitchFamily="34" charset="0"/>
              </a:rPr>
              <a:t>02</a:t>
            </a:r>
            <a:endParaRPr lang="zh-CN" altLang="en-US" sz="28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29" name="Flowchart: Sequential Access Storage 41"/>
          <p:cNvSpPr/>
          <p:nvPr/>
        </p:nvSpPr>
        <p:spPr>
          <a:xfrm>
            <a:off x="1806346" y="4397749"/>
            <a:ext cx="742442" cy="742442"/>
          </a:xfrm>
          <a:prstGeom prst="flowChartMagnetic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91198" y="4521134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2"/>
                </a:solidFill>
                <a:latin typeface="Impact" panose="020B0806030902050204" pitchFamily="34" charset="0"/>
              </a:rPr>
              <a:t>03</a:t>
            </a:r>
            <a:endParaRPr lang="zh-CN" altLang="en-US" sz="28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31" name="Flowchart: Sequential Access Storage 41"/>
          <p:cNvSpPr/>
          <p:nvPr/>
        </p:nvSpPr>
        <p:spPr>
          <a:xfrm>
            <a:off x="4541035" y="4397749"/>
            <a:ext cx="742442" cy="742442"/>
          </a:xfrm>
          <a:prstGeom prst="flowChartMagnetic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25887" y="4521134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2"/>
                </a:solidFill>
                <a:latin typeface="Impact" panose="020B0806030902050204" pitchFamily="34" charset="0"/>
              </a:rPr>
              <a:t>04</a:t>
            </a:r>
            <a:endParaRPr lang="zh-CN" altLang="en-US" sz="28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33" name="Flowchart: Sequential Access Storage 41"/>
          <p:cNvSpPr/>
          <p:nvPr/>
        </p:nvSpPr>
        <p:spPr>
          <a:xfrm>
            <a:off x="7328042" y="4397749"/>
            <a:ext cx="742442" cy="742442"/>
          </a:xfrm>
          <a:prstGeom prst="flowChartMagnetic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412894" y="4521134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2"/>
                </a:solidFill>
                <a:latin typeface="Impact" panose="020B0806030902050204" pitchFamily="34" charset="0"/>
              </a:rPr>
              <a:t>05</a:t>
            </a:r>
            <a:endParaRPr lang="zh-CN" altLang="en-US" sz="28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2276817" y="2601805"/>
            <a:ext cx="5453063" cy="2091929"/>
          </a:xfrm>
          <a:custGeom>
            <a:avLst/>
            <a:gdLst>
              <a:gd name="T0" fmla="*/ 0 w 4580"/>
              <a:gd name="T1" fmla="*/ 1757 h 1757"/>
              <a:gd name="T2" fmla="*/ 1229 w 4580"/>
              <a:gd name="T3" fmla="*/ 502 h 1757"/>
              <a:gd name="T4" fmla="*/ 1241 w 4580"/>
              <a:gd name="T5" fmla="*/ 493 h 1757"/>
              <a:gd name="T6" fmla="*/ 1251 w 4580"/>
              <a:gd name="T7" fmla="*/ 500 h 1757"/>
              <a:gd name="T8" fmla="*/ 2074 w 4580"/>
              <a:gd name="T9" fmla="*/ 1310 h 1757"/>
              <a:gd name="T10" fmla="*/ 2041 w 4580"/>
              <a:gd name="T11" fmla="*/ 1310 h 1757"/>
              <a:gd name="T12" fmla="*/ 2733 w 4580"/>
              <a:gd name="T13" fmla="*/ 606 h 1757"/>
              <a:gd name="T14" fmla="*/ 2755 w 4580"/>
              <a:gd name="T15" fmla="*/ 585 h 1757"/>
              <a:gd name="T16" fmla="*/ 2776 w 4580"/>
              <a:gd name="T17" fmla="*/ 609 h 1757"/>
              <a:gd name="T18" fmla="*/ 3379 w 4580"/>
              <a:gd name="T19" fmla="*/ 1206 h 1757"/>
              <a:gd name="T20" fmla="*/ 3325 w 4580"/>
              <a:gd name="T21" fmla="*/ 1206 h 1757"/>
              <a:gd name="T22" fmla="*/ 4507 w 4580"/>
              <a:gd name="T23" fmla="*/ 0 h 1757"/>
              <a:gd name="T24" fmla="*/ 4580 w 4580"/>
              <a:gd name="T25" fmla="*/ 73 h 1757"/>
              <a:gd name="T26" fmla="*/ 3379 w 4580"/>
              <a:gd name="T27" fmla="*/ 1255 h 1757"/>
              <a:gd name="T28" fmla="*/ 3351 w 4580"/>
              <a:gd name="T29" fmla="*/ 1284 h 1757"/>
              <a:gd name="T30" fmla="*/ 3325 w 4580"/>
              <a:gd name="T31" fmla="*/ 1258 h 1757"/>
              <a:gd name="T32" fmla="*/ 2733 w 4580"/>
              <a:gd name="T33" fmla="*/ 656 h 1757"/>
              <a:gd name="T34" fmla="*/ 2776 w 4580"/>
              <a:gd name="T35" fmla="*/ 656 h 1757"/>
              <a:gd name="T36" fmla="*/ 2074 w 4580"/>
              <a:gd name="T37" fmla="*/ 1348 h 1757"/>
              <a:gd name="T38" fmla="*/ 2057 w 4580"/>
              <a:gd name="T39" fmla="*/ 1364 h 1757"/>
              <a:gd name="T40" fmla="*/ 2041 w 4580"/>
              <a:gd name="T41" fmla="*/ 1348 h 1757"/>
              <a:gd name="T42" fmla="*/ 1229 w 4580"/>
              <a:gd name="T43" fmla="*/ 523 h 1757"/>
              <a:gd name="T44" fmla="*/ 1251 w 4580"/>
              <a:gd name="T45" fmla="*/ 523 h 1757"/>
              <a:gd name="T46" fmla="*/ 0 w 4580"/>
              <a:gd name="T47" fmla="*/ 1757 h 1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80" h="1757">
                <a:moveTo>
                  <a:pt x="0" y="1757"/>
                </a:moveTo>
                <a:lnTo>
                  <a:pt x="1229" y="502"/>
                </a:lnTo>
                <a:lnTo>
                  <a:pt x="1241" y="493"/>
                </a:lnTo>
                <a:lnTo>
                  <a:pt x="1251" y="500"/>
                </a:lnTo>
                <a:lnTo>
                  <a:pt x="2074" y="1310"/>
                </a:lnTo>
                <a:lnTo>
                  <a:pt x="2041" y="1310"/>
                </a:lnTo>
                <a:lnTo>
                  <a:pt x="2733" y="606"/>
                </a:lnTo>
                <a:lnTo>
                  <a:pt x="2755" y="585"/>
                </a:lnTo>
                <a:lnTo>
                  <a:pt x="2776" y="609"/>
                </a:lnTo>
                <a:lnTo>
                  <a:pt x="3379" y="1206"/>
                </a:lnTo>
                <a:lnTo>
                  <a:pt x="3325" y="1206"/>
                </a:lnTo>
                <a:lnTo>
                  <a:pt x="4507" y="0"/>
                </a:lnTo>
                <a:lnTo>
                  <a:pt x="4580" y="73"/>
                </a:lnTo>
                <a:lnTo>
                  <a:pt x="3379" y="1255"/>
                </a:lnTo>
                <a:lnTo>
                  <a:pt x="3351" y="1284"/>
                </a:lnTo>
                <a:lnTo>
                  <a:pt x="3325" y="1258"/>
                </a:lnTo>
                <a:lnTo>
                  <a:pt x="2733" y="656"/>
                </a:lnTo>
                <a:lnTo>
                  <a:pt x="2776" y="656"/>
                </a:lnTo>
                <a:lnTo>
                  <a:pt x="2074" y="1348"/>
                </a:lnTo>
                <a:lnTo>
                  <a:pt x="2057" y="1364"/>
                </a:lnTo>
                <a:lnTo>
                  <a:pt x="2041" y="1348"/>
                </a:lnTo>
                <a:lnTo>
                  <a:pt x="1229" y="523"/>
                </a:lnTo>
                <a:lnTo>
                  <a:pt x="1251" y="523"/>
                </a:lnTo>
                <a:lnTo>
                  <a:pt x="0" y="17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36" name="Freeform 31"/>
          <p:cNvSpPr/>
          <p:nvPr/>
        </p:nvSpPr>
        <p:spPr bwMode="auto">
          <a:xfrm>
            <a:off x="1977970" y="3712658"/>
            <a:ext cx="1109663" cy="34529"/>
          </a:xfrm>
          <a:custGeom>
            <a:avLst/>
            <a:gdLst>
              <a:gd name="T0" fmla="*/ 0 w 394"/>
              <a:gd name="T1" fmla="*/ 6 h 12"/>
              <a:gd name="T2" fmla="*/ 62 w 394"/>
              <a:gd name="T3" fmla="*/ 3 h 12"/>
              <a:gd name="T4" fmla="*/ 92 w 394"/>
              <a:gd name="T5" fmla="*/ 2 h 12"/>
              <a:gd name="T6" fmla="*/ 125 w 394"/>
              <a:gd name="T7" fmla="*/ 1 h 12"/>
              <a:gd name="T8" fmla="*/ 161 w 394"/>
              <a:gd name="T9" fmla="*/ 1 h 12"/>
              <a:gd name="T10" fmla="*/ 197 w 394"/>
              <a:gd name="T11" fmla="*/ 0 h 12"/>
              <a:gd name="T12" fmla="*/ 234 w 394"/>
              <a:gd name="T13" fmla="*/ 1 h 12"/>
              <a:gd name="T14" fmla="*/ 270 w 394"/>
              <a:gd name="T15" fmla="*/ 1 h 12"/>
              <a:gd name="T16" fmla="*/ 333 w 394"/>
              <a:gd name="T17" fmla="*/ 3 h 12"/>
              <a:gd name="T18" fmla="*/ 394 w 394"/>
              <a:gd name="T19" fmla="*/ 6 h 12"/>
              <a:gd name="T20" fmla="*/ 333 w 394"/>
              <a:gd name="T21" fmla="*/ 10 h 12"/>
              <a:gd name="T22" fmla="*/ 270 w 394"/>
              <a:gd name="T23" fmla="*/ 12 h 12"/>
              <a:gd name="T24" fmla="*/ 234 w 394"/>
              <a:gd name="T25" fmla="*/ 12 h 12"/>
              <a:gd name="T26" fmla="*/ 197 w 394"/>
              <a:gd name="T27" fmla="*/ 12 h 12"/>
              <a:gd name="T28" fmla="*/ 161 w 394"/>
              <a:gd name="T29" fmla="*/ 12 h 12"/>
              <a:gd name="T30" fmla="*/ 125 w 394"/>
              <a:gd name="T31" fmla="*/ 12 h 12"/>
              <a:gd name="T32" fmla="*/ 92 w 394"/>
              <a:gd name="T33" fmla="*/ 11 h 12"/>
              <a:gd name="T34" fmla="*/ 62 w 394"/>
              <a:gd name="T35" fmla="*/ 10 h 12"/>
              <a:gd name="T36" fmla="*/ 0 w 394"/>
              <a:gd name="T37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94" h="12">
                <a:moveTo>
                  <a:pt x="0" y="6"/>
                </a:moveTo>
                <a:cubicBezTo>
                  <a:pt x="0" y="6"/>
                  <a:pt x="25" y="4"/>
                  <a:pt x="62" y="3"/>
                </a:cubicBezTo>
                <a:cubicBezTo>
                  <a:pt x="71" y="3"/>
                  <a:pt x="81" y="2"/>
                  <a:pt x="92" y="2"/>
                </a:cubicBezTo>
                <a:cubicBezTo>
                  <a:pt x="102" y="2"/>
                  <a:pt x="113" y="1"/>
                  <a:pt x="125" y="1"/>
                </a:cubicBezTo>
                <a:cubicBezTo>
                  <a:pt x="136" y="1"/>
                  <a:pt x="148" y="1"/>
                  <a:pt x="161" y="1"/>
                </a:cubicBezTo>
                <a:cubicBezTo>
                  <a:pt x="173" y="1"/>
                  <a:pt x="185" y="1"/>
                  <a:pt x="197" y="0"/>
                </a:cubicBezTo>
                <a:cubicBezTo>
                  <a:pt x="210" y="1"/>
                  <a:pt x="222" y="1"/>
                  <a:pt x="234" y="1"/>
                </a:cubicBezTo>
                <a:cubicBezTo>
                  <a:pt x="246" y="1"/>
                  <a:pt x="258" y="1"/>
                  <a:pt x="270" y="1"/>
                </a:cubicBezTo>
                <a:cubicBezTo>
                  <a:pt x="293" y="2"/>
                  <a:pt x="314" y="2"/>
                  <a:pt x="333" y="3"/>
                </a:cubicBezTo>
                <a:cubicBezTo>
                  <a:pt x="370" y="4"/>
                  <a:pt x="394" y="6"/>
                  <a:pt x="394" y="6"/>
                </a:cubicBezTo>
                <a:cubicBezTo>
                  <a:pt x="394" y="6"/>
                  <a:pt x="370" y="8"/>
                  <a:pt x="333" y="10"/>
                </a:cubicBezTo>
                <a:cubicBezTo>
                  <a:pt x="314" y="11"/>
                  <a:pt x="293" y="11"/>
                  <a:pt x="270" y="12"/>
                </a:cubicBezTo>
                <a:cubicBezTo>
                  <a:pt x="258" y="12"/>
                  <a:pt x="246" y="12"/>
                  <a:pt x="234" y="12"/>
                </a:cubicBezTo>
                <a:cubicBezTo>
                  <a:pt x="222" y="12"/>
                  <a:pt x="210" y="12"/>
                  <a:pt x="197" y="12"/>
                </a:cubicBezTo>
                <a:cubicBezTo>
                  <a:pt x="185" y="12"/>
                  <a:pt x="173" y="12"/>
                  <a:pt x="161" y="12"/>
                </a:cubicBezTo>
                <a:cubicBezTo>
                  <a:pt x="148" y="12"/>
                  <a:pt x="136" y="12"/>
                  <a:pt x="125" y="12"/>
                </a:cubicBezTo>
                <a:cubicBezTo>
                  <a:pt x="113" y="12"/>
                  <a:pt x="102" y="11"/>
                  <a:pt x="92" y="11"/>
                </a:cubicBezTo>
                <a:cubicBezTo>
                  <a:pt x="81" y="11"/>
                  <a:pt x="71" y="10"/>
                  <a:pt x="62" y="10"/>
                </a:cubicBezTo>
                <a:cubicBezTo>
                  <a:pt x="25" y="8"/>
                  <a:pt x="0" y="6"/>
                  <a:pt x="0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37" name="Freeform 32"/>
          <p:cNvSpPr/>
          <p:nvPr/>
        </p:nvSpPr>
        <p:spPr bwMode="auto">
          <a:xfrm>
            <a:off x="4424705" y="3712658"/>
            <a:ext cx="560785" cy="34529"/>
          </a:xfrm>
          <a:custGeom>
            <a:avLst/>
            <a:gdLst>
              <a:gd name="T0" fmla="*/ 0 w 199"/>
              <a:gd name="T1" fmla="*/ 6 h 12"/>
              <a:gd name="T2" fmla="*/ 9 w 199"/>
              <a:gd name="T3" fmla="*/ 5 h 12"/>
              <a:gd name="T4" fmla="*/ 31 w 199"/>
              <a:gd name="T5" fmla="*/ 3 h 12"/>
              <a:gd name="T6" fmla="*/ 46 w 199"/>
              <a:gd name="T7" fmla="*/ 2 h 12"/>
              <a:gd name="T8" fmla="*/ 63 w 199"/>
              <a:gd name="T9" fmla="*/ 1 h 12"/>
              <a:gd name="T10" fmla="*/ 81 w 199"/>
              <a:gd name="T11" fmla="*/ 1 h 12"/>
              <a:gd name="T12" fmla="*/ 100 w 199"/>
              <a:gd name="T13" fmla="*/ 0 h 12"/>
              <a:gd name="T14" fmla="*/ 118 w 199"/>
              <a:gd name="T15" fmla="*/ 1 h 12"/>
              <a:gd name="T16" fmla="*/ 136 w 199"/>
              <a:gd name="T17" fmla="*/ 1 h 12"/>
              <a:gd name="T18" fmla="*/ 168 w 199"/>
              <a:gd name="T19" fmla="*/ 3 h 12"/>
              <a:gd name="T20" fmla="*/ 190 w 199"/>
              <a:gd name="T21" fmla="*/ 5 h 12"/>
              <a:gd name="T22" fmla="*/ 199 w 199"/>
              <a:gd name="T23" fmla="*/ 6 h 12"/>
              <a:gd name="T24" fmla="*/ 190 w 199"/>
              <a:gd name="T25" fmla="*/ 8 h 12"/>
              <a:gd name="T26" fmla="*/ 168 w 199"/>
              <a:gd name="T27" fmla="*/ 10 h 12"/>
              <a:gd name="T28" fmla="*/ 136 w 199"/>
              <a:gd name="T29" fmla="*/ 12 h 12"/>
              <a:gd name="T30" fmla="*/ 118 w 199"/>
              <a:gd name="T31" fmla="*/ 12 h 12"/>
              <a:gd name="T32" fmla="*/ 100 w 199"/>
              <a:gd name="T33" fmla="*/ 12 h 12"/>
              <a:gd name="T34" fmla="*/ 81 w 199"/>
              <a:gd name="T35" fmla="*/ 12 h 12"/>
              <a:gd name="T36" fmla="*/ 63 w 199"/>
              <a:gd name="T37" fmla="*/ 12 h 12"/>
              <a:gd name="T38" fmla="*/ 46 w 199"/>
              <a:gd name="T39" fmla="*/ 11 h 12"/>
              <a:gd name="T40" fmla="*/ 31 w 199"/>
              <a:gd name="T41" fmla="*/ 10 h 12"/>
              <a:gd name="T42" fmla="*/ 9 w 199"/>
              <a:gd name="T43" fmla="*/ 8 h 12"/>
              <a:gd name="T44" fmla="*/ 0 w 199"/>
              <a:gd name="T45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99" h="12">
                <a:moveTo>
                  <a:pt x="0" y="6"/>
                </a:moveTo>
                <a:cubicBezTo>
                  <a:pt x="0" y="6"/>
                  <a:pt x="3" y="6"/>
                  <a:pt x="9" y="5"/>
                </a:cubicBezTo>
                <a:cubicBezTo>
                  <a:pt x="14" y="5"/>
                  <a:pt x="22" y="4"/>
                  <a:pt x="31" y="3"/>
                </a:cubicBezTo>
                <a:cubicBezTo>
                  <a:pt x="36" y="3"/>
                  <a:pt x="41" y="2"/>
                  <a:pt x="46" y="2"/>
                </a:cubicBezTo>
                <a:cubicBezTo>
                  <a:pt x="52" y="2"/>
                  <a:pt x="57" y="1"/>
                  <a:pt x="63" y="1"/>
                </a:cubicBezTo>
                <a:cubicBezTo>
                  <a:pt x="69" y="1"/>
                  <a:pt x="75" y="1"/>
                  <a:pt x="81" y="1"/>
                </a:cubicBezTo>
                <a:cubicBezTo>
                  <a:pt x="87" y="1"/>
                  <a:pt x="93" y="1"/>
                  <a:pt x="100" y="0"/>
                </a:cubicBezTo>
                <a:cubicBezTo>
                  <a:pt x="106" y="1"/>
                  <a:pt x="112" y="1"/>
                  <a:pt x="118" y="1"/>
                </a:cubicBezTo>
                <a:cubicBezTo>
                  <a:pt x="124" y="1"/>
                  <a:pt x="130" y="1"/>
                  <a:pt x="136" y="1"/>
                </a:cubicBezTo>
                <a:cubicBezTo>
                  <a:pt x="148" y="2"/>
                  <a:pt x="159" y="2"/>
                  <a:pt x="168" y="3"/>
                </a:cubicBezTo>
                <a:cubicBezTo>
                  <a:pt x="177" y="4"/>
                  <a:pt x="185" y="5"/>
                  <a:pt x="190" y="5"/>
                </a:cubicBezTo>
                <a:cubicBezTo>
                  <a:pt x="196" y="6"/>
                  <a:pt x="199" y="6"/>
                  <a:pt x="199" y="6"/>
                </a:cubicBezTo>
                <a:cubicBezTo>
                  <a:pt x="199" y="6"/>
                  <a:pt x="196" y="7"/>
                  <a:pt x="190" y="8"/>
                </a:cubicBezTo>
                <a:cubicBezTo>
                  <a:pt x="185" y="8"/>
                  <a:pt x="177" y="9"/>
                  <a:pt x="168" y="10"/>
                </a:cubicBezTo>
                <a:cubicBezTo>
                  <a:pt x="159" y="11"/>
                  <a:pt x="148" y="11"/>
                  <a:pt x="136" y="12"/>
                </a:cubicBezTo>
                <a:cubicBezTo>
                  <a:pt x="130" y="12"/>
                  <a:pt x="124" y="12"/>
                  <a:pt x="118" y="12"/>
                </a:cubicBezTo>
                <a:cubicBezTo>
                  <a:pt x="112" y="12"/>
                  <a:pt x="106" y="12"/>
                  <a:pt x="100" y="12"/>
                </a:cubicBezTo>
                <a:cubicBezTo>
                  <a:pt x="93" y="12"/>
                  <a:pt x="87" y="12"/>
                  <a:pt x="81" y="12"/>
                </a:cubicBezTo>
                <a:cubicBezTo>
                  <a:pt x="75" y="12"/>
                  <a:pt x="69" y="12"/>
                  <a:pt x="63" y="12"/>
                </a:cubicBezTo>
                <a:cubicBezTo>
                  <a:pt x="57" y="12"/>
                  <a:pt x="52" y="11"/>
                  <a:pt x="46" y="11"/>
                </a:cubicBezTo>
                <a:cubicBezTo>
                  <a:pt x="41" y="11"/>
                  <a:pt x="36" y="10"/>
                  <a:pt x="31" y="10"/>
                </a:cubicBezTo>
                <a:cubicBezTo>
                  <a:pt x="22" y="9"/>
                  <a:pt x="14" y="8"/>
                  <a:pt x="9" y="8"/>
                </a:cubicBezTo>
                <a:cubicBezTo>
                  <a:pt x="3" y="7"/>
                  <a:pt x="0" y="6"/>
                  <a:pt x="0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38" name="Freeform 33"/>
          <p:cNvSpPr/>
          <p:nvPr/>
        </p:nvSpPr>
        <p:spPr bwMode="auto">
          <a:xfrm>
            <a:off x="6829768" y="3712658"/>
            <a:ext cx="3189685" cy="34529"/>
          </a:xfrm>
          <a:custGeom>
            <a:avLst/>
            <a:gdLst>
              <a:gd name="T0" fmla="*/ 0 w 1133"/>
              <a:gd name="T1" fmla="*/ 6 h 12"/>
              <a:gd name="T2" fmla="*/ 49 w 1133"/>
              <a:gd name="T3" fmla="*/ 5 h 12"/>
              <a:gd name="T4" fmla="*/ 105 w 1133"/>
              <a:gd name="T5" fmla="*/ 4 h 12"/>
              <a:gd name="T6" fmla="*/ 177 w 1133"/>
              <a:gd name="T7" fmla="*/ 3 h 12"/>
              <a:gd name="T8" fmla="*/ 263 w 1133"/>
              <a:gd name="T9" fmla="*/ 2 h 12"/>
              <a:gd name="T10" fmla="*/ 359 w 1133"/>
              <a:gd name="T11" fmla="*/ 1 h 12"/>
              <a:gd name="T12" fmla="*/ 461 w 1133"/>
              <a:gd name="T13" fmla="*/ 1 h 12"/>
              <a:gd name="T14" fmla="*/ 567 w 1133"/>
              <a:gd name="T15" fmla="*/ 0 h 12"/>
              <a:gd name="T16" fmla="*/ 672 w 1133"/>
              <a:gd name="T17" fmla="*/ 1 h 12"/>
              <a:gd name="T18" fmla="*/ 774 w 1133"/>
              <a:gd name="T19" fmla="*/ 1 h 12"/>
              <a:gd name="T20" fmla="*/ 956 w 1133"/>
              <a:gd name="T21" fmla="*/ 3 h 12"/>
              <a:gd name="T22" fmla="*/ 1028 w 1133"/>
              <a:gd name="T23" fmla="*/ 4 h 12"/>
              <a:gd name="T24" fmla="*/ 1084 w 1133"/>
              <a:gd name="T25" fmla="*/ 5 h 12"/>
              <a:gd name="T26" fmla="*/ 1133 w 1133"/>
              <a:gd name="T27" fmla="*/ 6 h 12"/>
              <a:gd name="T28" fmla="*/ 1084 w 1133"/>
              <a:gd name="T29" fmla="*/ 8 h 12"/>
              <a:gd name="T30" fmla="*/ 1028 w 1133"/>
              <a:gd name="T31" fmla="*/ 9 h 12"/>
              <a:gd name="T32" fmla="*/ 956 w 1133"/>
              <a:gd name="T33" fmla="*/ 10 h 12"/>
              <a:gd name="T34" fmla="*/ 774 w 1133"/>
              <a:gd name="T35" fmla="*/ 12 h 12"/>
              <a:gd name="T36" fmla="*/ 672 w 1133"/>
              <a:gd name="T37" fmla="*/ 12 h 12"/>
              <a:gd name="T38" fmla="*/ 567 w 1133"/>
              <a:gd name="T39" fmla="*/ 12 h 12"/>
              <a:gd name="T40" fmla="*/ 461 w 1133"/>
              <a:gd name="T41" fmla="*/ 12 h 12"/>
              <a:gd name="T42" fmla="*/ 359 w 1133"/>
              <a:gd name="T43" fmla="*/ 12 h 12"/>
              <a:gd name="T44" fmla="*/ 263 w 1133"/>
              <a:gd name="T45" fmla="*/ 11 h 12"/>
              <a:gd name="T46" fmla="*/ 177 w 1133"/>
              <a:gd name="T47" fmla="*/ 10 h 12"/>
              <a:gd name="T48" fmla="*/ 105 w 1133"/>
              <a:gd name="T49" fmla="*/ 9 h 12"/>
              <a:gd name="T50" fmla="*/ 49 w 1133"/>
              <a:gd name="T51" fmla="*/ 8 h 12"/>
              <a:gd name="T52" fmla="*/ 0 w 1133"/>
              <a:gd name="T53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33" h="12">
                <a:moveTo>
                  <a:pt x="0" y="6"/>
                </a:moveTo>
                <a:cubicBezTo>
                  <a:pt x="0" y="6"/>
                  <a:pt x="18" y="6"/>
                  <a:pt x="49" y="5"/>
                </a:cubicBezTo>
                <a:cubicBezTo>
                  <a:pt x="64" y="5"/>
                  <a:pt x="83" y="5"/>
                  <a:pt x="105" y="4"/>
                </a:cubicBezTo>
                <a:cubicBezTo>
                  <a:pt x="126" y="4"/>
                  <a:pt x="151" y="3"/>
                  <a:pt x="177" y="3"/>
                </a:cubicBezTo>
                <a:cubicBezTo>
                  <a:pt x="204" y="3"/>
                  <a:pt x="233" y="2"/>
                  <a:pt x="263" y="2"/>
                </a:cubicBezTo>
                <a:cubicBezTo>
                  <a:pt x="293" y="2"/>
                  <a:pt x="325" y="1"/>
                  <a:pt x="359" y="1"/>
                </a:cubicBezTo>
                <a:cubicBezTo>
                  <a:pt x="392" y="1"/>
                  <a:pt x="426" y="1"/>
                  <a:pt x="461" y="1"/>
                </a:cubicBezTo>
                <a:cubicBezTo>
                  <a:pt x="496" y="1"/>
                  <a:pt x="531" y="1"/>
                  <a:pt x="567" y="0"/>
                </a:cubicBezTo>
                <a:cubicBezTo>
                  <a:pt x="602" y="1"/>
                  <a:pt x="637" y="1"/>
                  <a:pt x="672" y="1"/>
                </a:cubicBezTo>
                <a:cubicBezTo>
                  <a:pt x="707" y="1"/>
                  <a:pt x="741" y="1"/>
                  <a:pt x="774" y="1"/>
                </a:cubicBezTo>
                <a:cubicBezTo>
                  <a:pt x="841" y="2"/>
                  <a:pt x="903" y="3"/>
                  <a:pt x="956" y="3"/>
                </a:cubicBezTo>
                <a:cubicBezTo>
                  <a:pt x="982" y="3"/>
                  <a:pt x="1007" y="4"/>
                  <a:pt x="1028" y="4"/>
                </a:cubicBezTo>
                <a:cubicBezTo>
                  <a:pt x="1050" y="5"/>
                  <a:pt x="1069" y="5"/>
                  <a:pt x="1084" y="5"/>
                </a:cubicBezTo>
                <a:cubicBezTo>
                  <a:pt x="1115" y="6"/>
                  <a:pt x="1133" y="6"/>
                  <a:pt x="1133" y="6"/>
                </a:cubicBezTo>
                <a:cubicBezTo>
                  <a:pt x="1133" y="6"/>
                  <a:pt x="1115" y="7"/>
                  <a:pt x="1084" y="8"/>
                </a:cubicBezTo>
                <a:cubicBezTo>
                  <a:pt x="1069" y="8"/>
                  <a:pt x="1050" y="8"/>
                  <a:pt x="1028" y="9"/>
                </a:cubicBezTo>
                <a:cubicBezTo>
                  <a:pt x="1007" y="9"/>
                  <a:pt x="982" y="10"/>
                  <a:pt x="956" y="10"/>
                </a:cubicBezTo>
                <a:cubicBezTo>
                  <a:pt x="903" y="10"/>
                  <a:pt x="841" y="11"/>
                  <a:pt x="774" y="12"/>
                </a:cubicBezTo>
                <a:cubicBezTo>
                  <a:pt x="741" y="12"/>
                  <a:pt x="707" y="12"/>
                  <a:pt x="672" y="12"/>
                </a:cubicBezTo>
                <a:cubicBezTo>
                  <a:pt x="637" y="12"/>
                  <a:pt x="602" y="12"/>
                  <a:pt x="567" y="12"/>
                </a:cubicBezTo>
                <a:cubicBezTo>
                  <a:pt x="531" y="12"/>
                  <a:pt x="496" y="12"/>
                  <a:pt x="461" y="12"/>
                </a:cubicBezTo>
                <a:cubicBezTo>
                  <a:pt x="426" y="12"/>
                  <a:pt x="392" y="12"/>
                  <a:pt x="359" y="12"/>
                </a:cubicBezTo>
                <a:cubicBezTo>
                  <a:pt x="325" y="12"/>
                  <a:pt x="293" y="11"/>
                  <a:pt x="263" y="11"/>
                </a:cubicBezTo>
                <a:cubicBezTo>
                  <a:pt x="233" y="10"/>
                  <a:pt x="204" y="10"/>
                  <a:pt x="177" y="10"/>
                </a:cubicBezTo>
                <a:cubicBezTo>
                  <a:pt x="151" y="10"/>
                  <a:pt x="126" y="9"/>
                  <a:pt x="105" y="9"/>
                </a:cubicBezTo>
                <a:cubicBezTo>
                  <a:pt x="83" y="8"/>
                  <a:pt x="64" y="8"/>
                  <a:pt x="49" y="8"/>
                </a:cubicBezTo>
                <a:cubicBezTo>
                  <a:pt x="18" y="7"/>
                  <a:pt x="0" y="6"/>
                  <a:pt x="0" y="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39" name="Oval 35"/>
          <p:cNvSpPr/>
          <p:nvPr/>
        </p:nvSpPr>
        <p:spPr>
          <a:xfrm flipH="1">
            <a:off x="9492726" y="2643888"/>
            <a:ext cx="892928" cy="8929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100">
              <a:solidFill>
                <a:schemeClr val="bg2"/>
              </a:solidFill>
            </a:endParaRPr>
          </a:p>
        </p:txBody>
      </p:sp>
      <p:sp>
        <p:nvSpPr>
          <p:cNvPr id="40" name="Freeform 266"/>
          <p:cNvSpPr>
            <a:spLocks noChangeAspect="1" noChangeArrowheads="1"/>
          </p:cNvSpPr>
          <p:nvPr/>
        </p:nvSpPr>
        <p:spPr bwMode="auto">
          <a:xfrm flipH="1">
            <a:off x="9676614" y="2822209"/>
            <a:ext cx="486504" cy="536285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37132" tIns="68567" rIns="137132" bIns="68567" anchor="ctr"/>
          <a:lstStyle/>
          <a:p>
            <a:pPr algn="r">
              <a:defRPr/>
            </a:pPr>
            <a:endParaRPr lang="en-US" dirty="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cxnSp>
        <p:nvCxnSpPr>
          <p:cNvPr id="41" name="Straight Connector 39"/>
          <p:cNvCxnSpPr/>
          <p:nvPr/>
        </p:nvCxnSpPr>
        <p:spPr>
          <a:xfrm flipH="1">
            <a:off x="8712765" y="1725505"/>
            <a:ext cx="1361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0"/>
          <p:cNvCxnSpPr>
            <a:stCxn id="39" idx="0"/>
          </p:cNvCxnSpPr>
          <p:nvPr/>
        </p:nvCxnSpPr>
        <p:spPr>
          <a:xfrm flipV="1">
            <a:off x="9939190" y="1717810"/>
            <a:ext cx="143987" cy="926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lowchart: Sequential Access Storage 41"/>
          <p:cNvSpPr/>
          <p:nvPr/>
        </p:nvSpPr>
        <p:spPr>
          <a:xfrm>
            <a:off x="1809269" y="2135460"/>
            <a:ext cx="742442" cy="742442"/>
          </a:xfrm>
          <a:prstGeom prst="flowChartMagnetic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94121" y="2258845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2"/>
                </a:solidFill>
                <a:latin typeface="Impact" panose="020B0806030902050204" pitchFamily="34" charset="0"/>
              </a:rPr>
              <a:t>01</a:t>
            </a:r>
            <a:endParaRPr lang="zh-CN" altLang="en-US" sz="28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804802" y="2202971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2770194" y="2601719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535226" y="2202971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5500618" y="2601719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5535226" y="446526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5500618" y="486400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8302018" y="446526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8267410" y="486400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2801963" y="446526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2767355" y="486400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5" name="图片 5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领导对明年规划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8195" y="2716649"/>
            <a:ext cx="1333145" cy="142470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93376" y="2967335"/>
            <a:ext cx="5484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/>
              <a:t>本年度最佳部门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381821" y="4460032"/>
            <a:ext cx="550506" cy="774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547" y="5089848"/>
            <a:ext cx="541176" cy="49452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55" y="4884575"/>
            <a:ext cx="429208" cy="6997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1335" y="2662921"/>
            <a:ext cx="774441" cy="12110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4387" y="6108583"/>
            <a:ext cx="541176" cy="49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385" y="4497355"/>
            <a:ext cx="541176" cy="4945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472787" y="5752319"/>
            <a:ext cx="550506" cy="7744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486082" y="5968624"/>
            <a:ext cx="550506" cy="7744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352283" y="4949889"/>
            <a:ext cx="550506" cy="774440"/>
          </a:xfrm>
          <a:prstGeom prst="rect">
            <a:avLst/>
          </a:prstGeom>
        </p:spPr>
      </p:pic>
      <p:sp>
        <p:nvSpPr>
          <p:cNvPr id="20" name="Freeform 528"/>
          <p:cNvSpPr>
            <a:spLocks noEditPoints="1"/>
          </p:cNvSpPr>
          <p:nvPr/>
        </p:nvSpPr>
        <p:spPr bwMode="auto">
          <a:xfrm>
            <a:off x="2905199" y="4021050"/>
            <a:ext cx="6672767" cy="482280"/>
          </a:xfrm>
          <a:custGeom>
            <a:avLst/>
            <a:gdLst>
              <a:gd name="T0" fmla="*/ 7 w 409"/>
              <a:gd name="T1" fmla="*/ 40 h 138"/>
              <a:gd name="T2" fmla="*/ 5 w 409"/>
              <a:gd name="T3" fmla="*/ 47 h 138"/>
              <a:gd name="T4" fmla="*/ 5 w 409"/>
              <a:gd name="T5" fmla="*/ 51 h 138"/>
              <a:gd name="T6" fmla="*/ 6 w 409"/>
              <a:gd name="T7" fmla="*/ 56 h 138"/>
              <a:gd name="T8" fmla="*/ 3 w 409"/>
              <a:gd name="T9" fmla="*/ 60 h 138"/>
              <a:gd name="T10" fmla="*/ 4 w 409"/>
              <a:gd name="T11" fmla="*/ 67 h 138"/>
              <a:gd name="T12" fmla="*/ 5 w 409"/>
              <a:gd name="T13" fmla="*/ 70 h 138"/>
              <a:gd name="T14" fmla="*/ 11 w 409"/>
              <a:gd name="T15" fmla="*/ 76 h 138"/>
              <a:gd name="T16" fmla="*/ 6 w 409"/>
              <a:gd name="T17" fmla="*/ 80 h 138"/>
              <a:gd name="T18" fmla="*/ 9 w 409"/>
              <a:gd name="T19" fmla="*/ 85 h 138"/>
              <a:gd name="T20" fmla="*/ 5 w 409"/>
              <a:gd name="T21" fmla="*/ 92 h 138"/>
              <a:gd name="T22" fmla="*/ 7 w 409"/>
              <a:gd name="T23" fmla="*/ 97 h 138"/>
              <a:gd name="T24" fmla="*/ 4 w 409"/>
              <a:gd name="T25" fmla="*/ 103 h 138"/>
              <a:gd name="T26" fmla="*/ 7 w 409"/>
              <a:gd name="T27" fmla="*/ 108 h 138"/>
              <a:gd name="T28" fmla="*/ 5 w 409"/>
              <a:gd name="T29" fmla="*/ 114 h 138"/>
              <a:gd name="T30" fmla="*/ 6 w 409"/>
              <a:gd name="T31" fmla="*/ 124 h 138"/>
              <a:gd name="T32" fmla="*/ 163 w 409"/>
              <a:gd name="T33" fmla="*/ 135 h 138"/>
              <a:gd name="T34" fmla="*/ 335 w 409"/>
              <a:gd name="T35" fmla="*/ 138 h 138"/>
              <a:gd name="T36" fmla="*/ 131 w 409"/>
              <a:gd name="T37" fmla="*/ 134 h 138"/>
              <a:gd name="T38" fmla="*/ 176 w 409"/>
              <a:gd name="T39" fmla="*/ 132 h 138"/>
              <a:gd name="T40" fmla="*/ 236 w 409"/>
              <a:gd name="T41" fmla="*/ 132 h 138"/>
              <a:gd name="T42" fmla="*/ 399 w 409"/>
              <a:gd name="T43" fmla="*/ 130 h 138"/>
              <a:gd name="T44" fmla="*/ 393 w 409"/>
              <a:gd name="T45" fmla="*/ 123 h 138"/>
              <a:gd name="T46" fmla="*/ 392 w 409"/>
              <a:gd name="T47" fmla="*/ 116 h 138"/>
              <a:gd name="T48" fmla="*/ 387 w 409"/>
              <a:gd name="T49" fmla="*/ 111 h 138"/>
              <a:gd name="T50" fmla="*/ 402 w 409"/>
              <a:gd name="T51" fmla="*/ 107 h 138"/>
              <a:gd name="T52" fmla="*/ 400 w 409"/>
              <a:gd name="T53" fmla="*/ 98 h 138"/>
              <a:gd name="T54" fmla="*/ 400 w 409"/>
              <a:gd name="T55" fmla="*/ 88 h 138"/>
              <a:gd name="T56" fmla="*/ 393 w 409"/>
              <a:gd name="T57" fmla="*/ 80 h 138"/>
              <a:gd name="T58" fmla="*/ 401 w 409"/>
              <a:gd name="T59" fmla="*/ 73 h 138"/>
              <a:gd name="T60" fmla="*/ 400 w 409"/>
              <a:gd name="T61" fmla="*/ 52 h 138"/>
              <a:gd name="T62" fmla="*/ 397 w 409"/>
              <a:gd name="T63" fmla="*/ 47 h 138"/>
              <a:gd name="T64" fmla="*/ 407 w 409"/>
              <a:gd name="T65" fmla="*/ 38 h 138"/>
              <a:gd name="T66" fmla="*/ 406 w 409"/>
              <a:gd name="T67" fmla="*/ 29 h 138"/>
              <a:gd name="T68" fmla="*/ 399 w 409"/>
              <a:gd name="T69" fmla="*/ 14 h 138"/>
              <a:gd name="T70" fmla="*/ 228 w 409"/>
              <a:gd name="T71" fmla="*/ 7 h 138"/>
              <a:gd name="T72" fmla="*/ 192 w 409"/>
              <a:gd name="T73" fmla="*/ 6 h 138"/>
              <a:gd name="T74" fmla="*/ 128 w 409"/>
              <a:gd name="T75" fmla="*/ 6 h 138"/>
              <a:gd name="T76" fmla="*/ 104 w 409"/>
              <a:gd name="T77" fmla="*/ 6 h 138"/>
              <a:gd name="T78" fmla="*/ 98 w 409"/>
              <a:gd name="T79" fmla="*/ 8 h 138"/>
              <a:gd name="T80" fmla="*/ 8 w 409"/>
              <a:gd name="T81" fmla="*/ 23 h 138"/>
              <a:gd name="T82" fmla="*/ 9 w 409"/>
              <a:gd name="T83" fmla="*/ 34 h 138"/>
              <a:gd name="T84" fmla="*/ 372 w 409"/>
              <a:gd name="T85" fmla="*/ 35 h 138"/>
              <a:gd name="T86" fmla="*/ 372 w 409"/>
              <a:gd name="T87" fmla="*/ 36 h 138"/>
              <a:gd name="T88" fmla="*/ 383 w 409"/>
              <a:gd name="T89" fmla="*/ 15 h 138"/>
              <a:gd name="T90" fmla="*/ 336 w 409"/>
              <a:gd name="T91" fmla="*/ 47 h 138"/>
              <a:gd name="T92" fmla="*/ 315 w 409"/>
              <a:gd name="T93" fmla="*/ 47 h 138"/>
              <a:gd name="T94" fmla="*/ 107 w 409"/>
              <a:gd name="T95" fmla="*/ 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09" h="138">
                <a:moveTo>
                  <a:pt x="1" y="36"/>
                </a:moveTo>
                <a:cubicBezTo>
                  <a:pt x="3" y="36"/>
                  <a:pt x="6" y="37"/>
                  <a:pt x="7" y="39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1"/>
                  <a:pt x="8" y="41"/>
                  <a:pt x="8" y="42"/>
                </a:cubicBezTo>
                <a:cubicBezTo>
                  <a:pt x="7" y="44"/>
                  <a:pt x="4" y="43"/>
                  <a:pt x="2" y="44"/>
                </a:cubicBezTo>
                <a:cubicBezTo>
                  <a:pt x="2" y="47"/>
                  <a:pt x="6" y="44"/>
                  <a:pt x="5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9"/>
                  <a:pt x="8" y="48"/>
                  <a:pt x="9" y="51"/>
                </a:cubicBezTo>
                <a:cubicBezTo>
                  <a:pt x="8" y="52"/>
                  <a:pt x="7" y="51"/>
                  <a:pt x="5" y="51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4"/>
                  <a:pt x="6" y="55"/>
                  <a:pt x="5" y="54"/>
                </a:cubicBezTo>
                <a:cubicBezTo>
                  <a:pt x="6" y="56"/>
                  <a:pt x="6" y="56"/>
                  <a:pt x="6" y="56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59"/>
                  <a:pt x="5" y="59"/>
                  <a:pt x="5" y="59"/>
                </a:cubicBezTo>
                <a:cubicBezTo>
                  <a:pt x="3" y="60"/>
                  <a:pt x="3" y="60"/>
                  <a:pt x="3" y="60"/>
                </a:cubicBezTo>
                <a:cubicBezTo>
                  <a:pt x="6" y="61"/>
                  <a:pt x="9" y="62"/>
                  <a:pt x="11" y="64"/>
                </a:cubicBezTo>
                <a:cubicBezTo>
                  <a:pt x="4" y="65"/>
                  <a:pt x="4" y="65"/>
                  <a:pt x="4" y="65"/>
                </a:cubicBezTo>
                <a:cubicBezTo>
                  <a:pt x="4" y="66"/>
                  <a:pt x="4" y="67"/>
                  <a:pt x="4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4" y="68"/>
                  <a:pt x="7" y="68"/>
                  <a:pt x="9" y="69"/>
                </a:cubicBezTo>
                <a:cubicBezTo>
                  <a:pt x="7" y="70"/>
                  <a:pt x="5" y="69"/>
                  <a:pt x="5" y="70"/>
                </a:cubicBezTo>
                <a:cubicBezTo>
                  <a:pt x="6" y="72"/>
                  <a:pt x="8" y="70"/>
                  <a:pt x="8" y="72"/>
                </a:cubicBezTo>
                <a:cubicBezTo>
                  <a:pt x="6" y="73"/>
                  <a:pt x="5" y="71"/>
                  <a:pt x="4" y="73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8"/>
                  <a:pt x="9" y="77"/>
                  <a:pt x="7" y="77"/>
                </a:cubicBezTo>
                <a:cubicBezTo>
                  <a:pt x="7" y="77"/>
                  <a:pt x="7" y="77"/>
                  <a:pt x="7" y="77"/>
                </a:cubicBezTo>
                <a:cubicBezTo>
                  <a:pt x="6" y="78"/>
                  <a:pt x="7" y="79"/>
                  <a:pt x="6" y="80"/>
                </a:cubicBezTo>
                <a:cubicBezTo>
                  <a:pt x="7" y="81"/>
                  <a:pt x="7" y="81"/>
                  <a:pt x="7" y="81"/>
                </a:cubicBezTo>
                <a:cubicBezTo>
                  <a:pt x="6" y="82"/>
                  <a:pt x="3" y="80"/>
                  <a:pt x="4" y="83"/>
                </a:cubicBezTo>
                <a:cubicBezTo>
                  <a:pt x="5" y="84"/>
                  <a:pt x="7" y="84"/>
                  <a:pt x="9" y="85"/>
                </a:cubicBezTo>
                <a:cubicBezTo>
                  <a:pt x="7" y="85"/>
                  <a:pt x="7" y="89"/>
                  <a:pt x="4" y="88"/>
                </a:cubicBezTo>
                <a:cubicBezTo>
                  <a:pt x="5" y="90"/>
                  <a:pt x="7" y="89"/>
                  <a:pt x="8" y="91"/>
                </a:cubicBezTo>
                <a:cubicBezTo>
                  <a:pt x="7" y="91"/>
                  <a:pt x="6" y="92"/>
                  <a:pt x="5" y="92"/>
                </a:cubicBezTo>
                <a:cubicBezTo>
                  <a:pt x="6" y="93"/>
                  <a:pt x="6" y="93"/>
                  <a:pt x="6" y="93"/>
                </a:cubicBezTo>
                <a:cubicBezTo>
                  <a:pt x="5" y="93"/>
                  <a:pt x="5" y="94"/>
                  <a:pt x="5" y="94"/>
                </a:cubicBezTo>
                <a:cubicBezTo>
                  <a:pt x="5" y="96"/>
                  <a:pt x="7" y="94"/>
                  <a:pt x="7" y="97"/>
                </a:cubicBezTo>
                <a:cubicBezTo>
                  <a:pt x="6" y="98"/>
                  <a:pt x="6" y="97"/>
                  <a:pt x="5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5" y="100"/>
                  <a:pt x="4" y="101"/>
                  <a:pt x="4" y="103"/>
                </a:cubicBezTo>
                <a:cubicBezTo>
                  <a:pt x="5" y="104"/>
                  <a:pt x="6" y="104"/>
                  <a:pt x="7" y="106"/>
                </a:cubicBezTo>
                <a:cubicBezTo>
                  <a:pt x="6" y="107"/>
                  <a:pt x="5" y="106"/>
                  <a:pt x="5" y="106"/>
                </a:cubicBezTo>
                <a:cubicBezTo>
                  <a:pt x="7" y="108"/>
                  <a:pt x="7" y="108"/>
                  <a:pt x="7" y="108"/>
                </a:cubicBezTo>
                <a:cubicBezTo>
                  <a:pt x="6" y="110"/>
                  <a:pt x="4" y="109"/>
                  <a:pt x="3" y="110"/>
                </a:cubicBezTo>
                <a:cubicBezTo>
                  <a:pt x="4" y="112"/>
                  <a:pt x="7" y="110"/>
                  <a:pt x="8" y="113"/>
                </a:cubicBezTo>
                <a:cubicBezTo>
                  <a:pt x="7" y="115"/>
                  <a:pt x="6" y="114"/>
                  <a:pt x="5" y="114"/>
                </a:cubicBezTo>
                <a:cubicBezTo>
                  <a:pt x="7" y="115"/>
                  <a:pt x="6" y="118"/>
                  <a:pt x="5" y="119"/>
                </a:cubicBezTo>
                <a:cubicBezTo>
                  <a:pt x="5" y="119"/>
                  <a:pt x="6" y="119"/>
                  <a:pt x="7" y="120"/>
                </a:cubicBezTo>
                <a:cubicBezTo>
                  <a:pt x="6" y="121"/>
                  <a:pt x="7" y="123"/>
                  <a:pt x="6" y="124"/>
                </a:cubicBezTo>
                <a:cubicBezTo>
                  <a:pt x="10" y="131"/>
                  <a:pt x="17" y="129"/>
                  <a:pt x="22" y="132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245" y="137"/>
                  <a:pt x="245" y="137"/>
                  <a:pt x="245" y="137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335" y="138"/>
                  <a:pt x="335" y="138"/>
                  <a:pt x="335" y="138"/>
                </a:cubicBezTo>
                <a:cubicBezTo>
                  <a:pt x="345" y="137"/>
                  <a:pt x="355" y="137"/>
                  <a:pt x="365" y="135"/>
                </a:cubicBezTo>
                <a:cubicBezTo>
                  <a:pt x="319" y="137"/>
                  <a:pt x="276" y="137"/>
                  <a:pt x="230" y="136"/>
                </a:cubicBezTo>
                <a:cubicBezTo>
                  <a:pt x="131" y="134"/>
                  <a:pt x="131" y="134"/>
                  <a:pt x="131" y="134"/>
                </a:cubicBezTo>
                <a:cubicBezTo>
                  <a:pt x="122" y="135"/>
                  <a:pt x="112" y="135"/>
                  <a:pt x="103" y="133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70" y="132"/>
                  <a:pt x="174" y="134"/>
                  <a:pt x="176" y="132"/>
                </a:cubicBezTo>
                <a:cubicBezTo>
                  <a:pt x="209" y="132"/>
                  <a:pt x="209" y="132"/>
                  <a:pt x="209" y="132"/>
                </a:cubicBezTo>
                <a:cubicBezTo>
                  <a:pt x="210" y="133"/>
                  <a:pt x="210" y="133"/>
                  <a:pt x="210" y="133"/>
                </a:cubicBezTo>
                <a:cubicBezTo>
                  <a:pt x="218" y="133"/>
                  <a:pt x="228" y="134"/>
                  <a:pt x="236" y="132"/>
                </a:cubicBezTo>
                <a:cubicBezTo>
                  <a:pt x="301" y="133"/>
                  <a:pt x="301" y="133"/>
                  <a:pt x="301" y="133"/>
                </a:cubicBezTo>
                <a:cubicBezTo>
                  <a:pt x="322" y="130"/>
                  <a:pt x="344" y="136"/>
                  <a:pt x="367" y="133"/>
                </a:cubicBezTo>
                <a:cubicBezTo>
                  <a:pt x="378" y="131"/>
                  <a:pt x="389" y="131"/>
                  <a:pt x="399" y="130"/>
                </a:cubicBezTo>
                <a:cubicBezTo>
                  <a:pt x="400" y="128"/>
                  <a:pt x="402" y="129"/>
                  <a:pt x="403" y="128"/>
                </a:cubicBezTo>
                <a:cubicBezTo>
                  <a:pt x="394" y="127"/>
                  <a:pt x="386" y="124"/>
                  <a:pt x="377" y="124"/>
                </a:cubicBezTo>
                <a:cubicBezTo>
                  <a:pt x="383" y="123"/>
                  <a:pt x="388" y="121"/>
                  <a:pt x="393" y="123"/>
                </a:cubicBezTo>
                <a:cubicBezTo>
                  <a:pt x="396" y="121"/>
                  <a:pt x="400" y="121"/>
                  <a:pt x="403" y="121"/>
                </a:cubicBezTo>
                <a:cubicBezTo>
                  <a:pt x="403" y="121"/>
                  <a:pt x="403" y="120"/>
                  <a:pt x="403" y="120"/>
                </a:cubicBezTo>
                <a:cubicBezTo>
                  <a:pt x="400" y="119"/>
                  <a:pt x="395" y="118"/>
                  <a:pt x="392" y="116"/>
                </a:cubicBezTo>
                <a:cubicBezTo>
                  <a:pt x="395" y="114"/>
                  <a:pt x="398" y="117"/>
                  <a:pt x="402" y="116"/>
                </a:cubicBezTo>
                <a:cubicBezTo>
                  <a:pt x="398" y="114"/>
                  <a:pt x="393" y="114"/>
                  <a:pt x="388" y="113"/>
                </a:cubicBezTo>
                <a:cubicBezTo>
                  <a:pt x="387" y="111"/>
                  <a:pt x="387" y="111"/>
                  <a:pt x="387" y="111"/>
                </a:cubicBezTo>
                <a:cubicBezTo>
                  <a:pt x="388" y="109"/>
                  <a:pt x="390" y="112"/>
                  <a:pt x="392" y="111"/>
                </a:cubicBezTo>
                <a:cubicBezTo>
                  <a:pt x="390" y="109"/>
                  <a:pt x="385" y="111"/>
                  <a:pt x="382" y="109"/>
                </a:cubicBezTo>
                <a:cubicBezTo>
                  <a:pt x="389" y="107"/>
                  <a:pt x="396" y="111"/>
                  <a:pt x="402" y="107"/>
                </a:cubicBezTo>
                <a:cubicBezTo>
                  <a:pt x="401" y="106"/>
                  <a:pt x="401" y="106"/>
                  <a:pt x="401" y="106"/>
                </a:cubicBezTo>
                <a:cubicBezTo>
                  <a:pt x="403" y="106"/>
                  <a:pt x="401" y="104"/>
                  <a:pt x="401" y="102"/>
                </a:cubicBezTo>
                <a:cubicBezTo>
                  <a:pt x="399" y="101"/>
                  <a:pt x="403" y="98"/>
                  <a:pt x="400" y="98"/>
                </a:cubicBezTo>
                <a:cubicBezTo>
                  <a:pt x="401" y="97"/>
                  <a:pt x="402" y="97"/>
                  <a:pt x="401" y="95"/>
                </a:cubicBezTo>
                <a:cubicBezTo>
                  <a:pt x="398" y="94"/>
                  <a:pt x="396" y="91"/>
                  <a:pt x="393" y="89"/>
                </a:cubicBezTo>
                <a:cubicBezTo>
                  <a:pt x="400" y="88"/>
                  <a:pt x="400" y="88"/>
                  <a:pt x="400" y="88"/>
                </a:cubicBezTo>
                <a:cubicBezTo>
                  <a:pt x="399" y="86"/>
                  <a:pt x="395" y="87"/>
                  <a:pt x="393" y="85"/>
                </a:cubicBezTo>
                <a:cubicBezTo>
                  <a:pt x="394" y="82"/>
                  <a:pt x="398" y="84"/>
                  <a:pt x="400" y="84"/>
                </a:cubicBezTo>
                <a:cubicBezTo>
                  <a:pt x="398" y="81"/>
                  <a:pt x="395" y="83"/>
                  <a:pt x="393" y="80"/>
                </a:cubicBezTo>
                <a:cubicBezTo>
                  <a:pt x="396" y="79"/>
                  <a:pt x="401" y="81"/>
                  <a:pt x="403" y="78"/>
                </a:cubicBezTo>
                <a:cubicBezTo>
                  <a:pt x="399" y="75"/>
                  <a:pt x="399" y="75"/>
                  <a:pt x="399" y="75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399" y="72"/>
                  <a:pt x="397" y="71"/>
                  <a:pt x="397" y="69"/>
                </a:cubicBezTo>
                <a:cubicBezTo>
                  <a:pt x="399" y="68"/>
                  <a:pt x="401" y="68"/>
                  <a:pt x="403" y="67"/>
                </a:cubicBezTo>
                <a:cubicBezTo>
                  <a:pt x="401" y="63"/>
                  <a:pt x="405" y="55"/>
                  <a:pt x="400" y="52"/>
                </a:cubicBezTo>
                <a:cubicBezTo>
                  <a:pt x="400" y="51"/>
                  <a:pt x="399" y="50"/>
                  <a:pt x="400" y="49"/>
                </a:cubicBezTo>
                <a:cubicBezTo>
                  <a:pt x="401" y="49"/>
                  <a:pt x="401" y="49"/>
                  <a:pt x="401" y="49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7" y="43"/>
                  <a:pt x="400" y="45"/>
                  <a:pt x="402" y="44"/>
                </a:cubicBezTo>
                <a:cubicBezTo>
                  <a:pt x="397" y="39"/>
                  <a:pt x="389" y="41"/>
                  <a:pt x="383" y="37"/>
                </a:cubicBezTo>
                <a:cubicBezTo>
                  <a:pt x="391" y="36"/>
                  <a:pt x="399" y="40"/>
                  <a:pt x="407" y="38"/>
                </a:cubicBezTo>
                <a:cubicBezTo>
                  <a:pt x="408" y="34"/>
                  <a:pt x="404" y="34"/>
                  <a:pt x="403" y="31"/>
                </a:cubicBezTo>
                <a:cubicBezTo>
                  <a:pt x="400" y="30"/>
                  <a:pt x="397" y="30"/>
                  <a:pt x="395" y="28"/>
                </a:cubicBezTo>
                <a:cubicBezTo>
                  <a:pt x="398" y="27"/>
                  <a:pt x="403" y="29"/>
                  <a:pt x="406" y="29"/>
                </a:cubicBezTo>
                <a:cubicBezTo>
                  <a:pt x="406" y="29"/>
                  <a:pt x="407" y="29"/>
                  <a:pt x="407" y="28"/>
                </a:cubicBezTo>
                <a:cubicBezTo>
                  <a:pt x="404" y="27"/>
                  <a:pt x="409" y="21"/>
                  <a:pt x="404" y="22"/>
                </a:cubicBezTo>
                <a:cubicBezTo>
                  <a:pt x="405" y="17"/>
                  <a:pt x="402" y="15"/>
                  <a:pt x="399" y="14"/>
                </a:cubicBezTo>
                <a:cubicBezTo>
                  <a:pt x="381" y="10"/>
                  <a:pt x="381" y="10"/>
                  <a:pt x="381" y="10"/>
                </a:cubicBezTo>
                <a:cubicBezTo>
                  <a:pt x="295" y="9"/>
                  <a:pt x="295" y="9"/>
                  <a:pt x="295" y="9"/>
                </a:cubicBezTo>
                <a:cubicBezTo>
                  <a:pt x="272" y="10"/>
                  <a:pt x="249" y="10"/>
                  <a:pt x="228" y="7"/>
                </a:cubicBezTo>
                <a:cubicBezTo>
                  <a:pt x="227" y="6"/>
                  <a:pt x="227" y="6"/>
                  <a:pt x="227" y="6"/>
                </a:cubicBezTo>
                <a:cubicBezTo>
                  <a:pt x="214" y="8"/>
                  <a:pt x="203" y="0"/>
                  <a:pt x="191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1" y="7"/>
                  <a:pt x="191" y="7"/>
                  <a:pt x="191" y="7"/>
                </a:cubicBezTo>
                <a:cubicBezTo>
                  <a:pt x="179" y="6"/>
                  <a:pt x="167" y="4"/>
                  <a:pt x="154" y="5"/>
                </a:cubicBezTo>
                <a:cubicBezTo>
                  <a:pt x="146" y="5"/>
                  <a:pt x="137" y="7"/>
                  <a:pt x="128" y="6"/>
                </a:cubicBezTo>
                <a:cubicBezTo>
                  <a:pt x="125" y="4"/>
                  <a:pt x="120" y="3"/>
                  <a:pt x="116" y="3"/>
                </a:cubicBezTo>
                <a:cubicBezTo>
                  <a:pt x="111" y="2"/>
                  <a:pt x="106" y="2"/>
                  <a:pt x="101" y="4"/>
                </a:cubicBezTo>
                <a:cubicBezTo>
                  <a:pt x="104" y="6"/>
                  <a:pt x="104" y="6"/>
                  <a:pt x="104" y="6"/>
                </a:cubicBezTo>
                <a:cubicBezTo>
                  <a:pt x="97" y="9"/>
                  <a:pt x="93" y="0"/>
                  <a:pt x="86" y="4"/>
                </a:cubicBezTo>
                <a:cubicBezTo>
                  <a:pt x="84" y="5"/>
                  <a:pt x="84" y="5"/>
                  <a:pt x="84" y="5"/>
                </a:cubicBezTo>
                <a:cubicBezTo>
                  <a:pt x="88" y="8"/>
                  <a:pt x="94" y="6"/>
                  <a:pt x="98" y="8"/>
                </a:cubicBezTo>
                <a:cubicBezTo>
                  <a:pt x="74" y="7"/>
                  <a:pt x="49" y="10"/>
                  <a:pt x="25" y="13"/>
                </a:cubicBezTo>
                <a:cubicBezTo>
                  <a:pt x="17" y="13"/>
                  <a:pt x="7" y="14"/>
                  <a:pt x="2" y="22"/>
                </a:cubicBezTo>
                <a:cubicBezTo>
                  <a:pt x="4" y="23"/>
                  <a:pt x="6" y="20"/>
                  <a:pt x="8" y="23"/>
                </a:cubicBezTo>
                <a:cubicBezTo>
                  <a:pt x="7" y="27"/>
                  <a:pt x="2" y="25"/>
                  <a:pt x="3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2" y="34"/>
                  <a:pt x="7" y="30"/>
                  <a:pt x="9" y="34"/>
                </a:cubicBezTo>
                <a:cubicBezTo>
                  <a:pt x="7" y="36"/>
                  <a:pt x="4" y="34"/>
                  <a:pt x="1" y="36"/>
                </a:cubicBezTo>
                <a:close/>
                <a:moveTo>
                  <a:pt x="372" y="36"/>
                </a:moveTo>
                <a:cubicBezTo>
                  <a:pt x="372" y="35"/>
                  <a:pt x="372" y="35"/>
                  <a:pt x="372" y="35"/>
                </a:cubicBezTo>
                <a:cubicBezTo>
                  <a:pt x="374" y="36"/>
                  <a:pt x="376" y="36"/>
                  <a:pt x="379" y="36"/>
                </a:cubicBezTo>
                <a:cubicBezTo>
                  <a:pt x="380" y="38"/>
                  <a:pt x="382" y="38"/>
                  <a:pt x="383" y="38"/>
                </a:cubicBezTo>
                <a:cubicBezTo>
                  <a:pt x="379" y="38"/>
                  <a:pt x="375" y="38"/>
                  <a:pt x="372" y="36"/>
                </a:cubicBezTo>
                <a:close/>
                <a:moveTo>
                  <a:pt x="360" y="14"/>
                </a:moveTo>
                <a:cubicBezTo>
                  <a:pt x="373" y="14"/>
                  <a:pt x="373" y="14"/>
                  <a:pt x="373" y="14"/>
                </a:cubicBezTo>
                <a:cubicBezTo>
                  <a:pt x="383" y="15"/>
                  <a:pt x="383" y="15"/>
                  <a:pt x="383" y="15"/>
                </a:cubicBezTo>
                <a:lnTo>
                  <a:pt x="360" y="14"/>
                </a:lnTo>
                <a:close/>
                <a:moveTo>
                  <a:pt x="315" y="47"/>
                </a:moveTo>
                <a:cubicBezTo>
                  <a:pt x="336" y="47"/>
                  <a:pt x="336" y="47"/>
                  <a:pt x="336" y="47"/>
                </a:cubicBezTo>
                <a:cubicBezTo>
                  <a:pt x="343" y="46"/>
                  <a:pt x="350" y="46"/>
                  <a:pt x="358" y="46"/>
                </a:cubicBezTo>
                <a:cubicBezTo>
                  <a:pt x="336" y="47"/>
                  <a:pt x="336" y="47"/>
                  <a:pt x="336" y="47"/>
                </a:cubicBezTo>
                <a:cubicBezTo>
                  <a:pt x="329" y="47"/>
                  <a:pt x="322" y="47"/>
                  <a:pt x="315" y="47"/>
                </a:cubicBezTo>
                <a:close/>
                <a:moveTo>
                  <a:pt x="107" y="7"/>
                </a:moveTo>
                <a:cubicBezTo>
                  <a:pt x="108" y="6"/>
                  <a:pt x="109" y="7"/>
                  <a:pt x="110" y="8"/>
                </a:cubicBezTo>
                <a:cubicBezTo>
                  <a:pt x="107" y="8"/>
                  <a:pt x="107" y="8"/>
                  <a:pt x="107" y="8"/>
                </a:cubicBezTo>
                <a:lnTo>
                  <a:pt x="107" y="7"/>
                </a:lnTo>
                <a:close/>
              </a:path>
            </a:pathLst>
          </a:custGeom>
          <a:solidFill>
            <a:srgbClr val="FFC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095997" y="4073603"/>
            <a:ext cx="601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9C1521"/>
                </a:solidFill>
              </a:rPr>
              <a:t>最佳部门成绩展示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98"/>
          <p:cNvSpPr>
            <a:spLocks noChangeArrowheads="1"/>
          </p:cNvSpPr>
          <p:nvPr/>
        </p:nvSpPr>
        <p:spPr bwMode="auto">
          <a:xfrm>
            <a:off x="5094447" y="1940541"/>
            <a:ext cx="2003109" cy="2003109"/>
          </a:xfrm>
          <a:prstGeom prst="ellipse">
            <a:avLst/>
          </a:prstGeom>
          <a:noFill/>
          <a:ln w="12700">
            <a:solidFill>
              <a:schemeClr val="tx1"/>
            </a:solidFill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defRPr sz="8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UltraLight"/>
              </a:defRPr>
            </a:lvl1pPr>
          </a:lstStyle>
          <a:p>
            <a:pPr algn="ctr" defTabSz="1828165" eaLnBrk="1" fontAlgn="auto" hangingPunct="1">
              <a:lnSpc>
                <a:spcPct val="120000"/>
              </a:lnSpc>
              <a:defRPr/>
            </a:pPr>
            <a:endParaRPr sz="11250" dirty="0">
              <a:solidFill>
                <a:schemeClr val="bg2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3" name="Shape 1701"/>
          <p:cNvSpPr>
            <a:spLocks noChangeArrowheads="1"/>
          </p:cNvSpPr>
          <p:nvPr/>
        </p:nvSpPr>
        <p:spPr bwMode="auto">
          <a:xfrm>
            <a:off x="8203329" y="1940541"/>
            <a:ext cx="2003109" cy="20031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lIns="0" tIns="0" rIns="0" bIns="0" anchor="ctr"/>
          <a:lstStyle>
            <a:lvl1pPr>
              <a:defRPr sz="8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UltraLight"/>
              </a:defRPr>
            </a:lvl1pPr>
          </a:lstStyle>
          <a:p>
            <a:pPr algn="ctr" defTabSz="1828165" eaLnBrk="1" fontAlgn="auto" hangingPunct="1">
              <a:lnSpc>
                <a:spcPct val="120000"/>
              </a:lnSpc>
              <a:defRPr/>
            </a:pPr>
            <a:endParaRPr sz="11250" dirty="0">
              <a:solidFill>
                <a:schemeClr val="bg2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4" name="Shape 1704"/>
          <p:cNvSpPr>
            <a:spLocks noChangeArrowheads="1"/>
          </p:cNvSpPr>
          <p:nvPr/>
        </p:nvSpPr>
        <p:spPr bwMode="auto">
          <a:xfrm>
            <a:off x="1985565" y="1940541"/>
            <a:ext cx="2003109" cy="2003109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8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UltraLight"/>
              </a:defRPr>
            </a:lvl1pPr>
          </a:lstStyle>
          <a:p>
            <a:pPr algn="ctr" defTabSz="1828165" eaLnBrk="1" fontAlgn="auto" hangingPunct="1">
              <a:lnSpc>
                <a:spcPct val="120000"/>
              </a:lnSpc>
              <a:defRPr/>
            </a:pPr>
            <a:endParaRPr sz="11250" dirty="0">
              <a:solidFill>
                <a:schemeClr val="bg2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5" name="Shape 1707"/>
          <p:cNvSpPr/>
          <p:nvPr/>
        </p:nvSpPr>
        <p:spPr>
          <a:xfrm>
            <a:off x="4461436" y="2821907"/>
            <a:ext cx="160249" cy="240373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defTabSz="821055" eaLnBrk="1" fontAlgn="auto" hangingPunct="1">
              <a:lnSpc>
                <a:spcPct val="120000"/>
              </a:lnSpc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815" dirty="0">
              <a:solidFill>
                <a:schemeClr val="bg2"/>
              </a:solidFill>
              <a:latin typeface="Lato Light" charset="0"/>
              <a:ea typeface="Lato Light" charset="0"/>
              <a:cs typeface="Lato Light" charset="0"/>
              <a:sym typeface="Helvetica Neue Light"/>
            </a:endParaRPr>
          </a:p>
        </p:txBody>
      </p:sp>
      <p:sp>
        <p:nvSpPr>
          <p:cNvPr id="6" name="Shape 1708"/>
          <p:cNvSpPr/>
          <p:nvPr/>
        </p:nvSpPr>
        <p:spPr>
          <a:xfrm>
            <a:off x="7570318" y="2821906"/>
            <a:ext cx="160249" cy="240373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tx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defTabSz="821055" eaLnBrk="1" fontAlgn="auto" hangingPunct="1">
              <a:lnSpc>
                <a:spcPct val="120000"/>
              </a:lnSpc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815" dirty="0">
              <a:solidFill>
                <a:schemeClr val="bg2"/>
              </a:solidFill>
              <a:latin typeface="Lato Light" charset="0"/>
              <a:ea typeface="Lato Light" charset="0"/>
              <a:cs typeface="Lato Light" charset="0"/>
              <a:sym typeface="Helvetica Neue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67241" y="2157262"/>
            <a:ext cx="83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2"/>
                </a:solidFill>
                <a:latin typeface="Impact" panose="020B0806030902050204" pitchFamily="34" charset="0"/>
              </a:rPr>
              <a:t>1</a:t>
            </a:r>
            <a:endParaRPr lang="zh-CN" altLang="en-US" sz="96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1818078" y="4294295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820119" y="4649778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4926961" y="4294295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29002" y="4649778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035843" y="4294295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037884" y="4649778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76123" y="2157262"/>
            <a:ext cx="83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2"/>
                </a:solidFill>
                <a:latin typeface="Impact" panose="020B0806030902050204" pitchFamily="34" charset="0"/>
              </a:rPr>
              <a:t>2</a:t>
            </a:r>
            <a:endParaRPr lang="zh-CN" altLang="en-US" sz="96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85005" y="2157262"/>
            <a:ext cx="83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2"/>
                </a:solidFill>
                <a:latin typeface="Impact" panose="020B0806030902050204" pitchFamily="34" charset="0"/>
              </a:rPr>
              <a:t>3</a:t>
            </a:r>
            <a:endParaRPr lang="zh-CN" altLang="en-US" sz="9600" dirty="0">
              <a:solidFill>
                <a:schemeClr val="bg2"/>
              </a:solidFill>
              <a:latin typeface="Impact" panose="020B080603090205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/>
          <p:cNvSpPr/>
          <p:nvPr/>
        </p:nvSpPr>
        <p:spPr>
          <a:xfrm>
            <a:off x="3793805" y="4222132"/>
            <a:ext cx="2078182" cy="1979309"/>
          </a:xfrm>
          <a:prstGeom prst="roundRect">
            <a:avLst>
              <a:gd name="adj" fmla="val 0"/>
            </a:avLst>
          </a:prstGeom>
          <a:solidFill>
            <a:schemeClr val="accent2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Rounded Rectangle 5"/>
          <p:cNvSpPr/>
          <p:nvPr/>
        </p:nvSpPr>
        <p:spPr>
          <a:xfrm>
            <a:off x="1267987" y="4222132"/>
            <a:ext cx="2078182" cy="1979309"/>
          </a:xfrm>
          <a:prstGeom prst="roundRect">
            <a:avLst>
              <a:gd name="adj" fmla="val 0"/>
            </a:avLst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Rounded Rectangle 6"/>
          <p:cNvSpPr/>
          <p:nvPr/>
        </p:nvSpPr>
        <p:spPr>
          <a:xfrm>
            <a:off x="6316402" y="4222132"/>
            <a:ext cx="2078182" cy="1979309"/>
          </a:xfrm>
          <a:prstGeom prst="roundRect">
            <a:avLst>
              <a:gd name="adj" fmla="val 0"/>
            </a:avLst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" name="Rounded Rectangle 7"/>
          <p:cNvSpPr/>
          <p:nvPr/>
        </p:nvSpPr>
        <p:spPr>
          <a:xfrm>
            <a:off x="8838999" y="4222132"/>
            <a:ext cx="2078182" cy="1979309"/>
          </a:xfrm>
          <a:prstGeom prst="roundRect">
            <a:avLst>
              <a:gd name="adj" fmla="val 0"/>
            </a:avLst>
          </a:prstGeom>
          <a:solidFill>
            <a:schemeClr val="accent2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6" name="Straight Connector 16"/>
          <p:cNvCxnSpPr/>
          <p:nvPr/>
        </p:nvCxnSpPr>
        <p:spPr>
          <a:xfrm flipH="1">
            <a:off x="2635422" y="2739921"/>
            <a:ext cx="2830467" cy="959697"/>
          </a:xfrm>
          <a:prstGeom prst="line">
            <a:avLst/>
          </a:prstGeom>
          <a:ln w="6350" cmpd="sng">
            <a:solidFill>
              <a:schemeClr val="accent1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7"/>
          <p:cNvCxnSpPr/>
          <p:nvPr/>
        </p:nvCxnSpPr>
        <p:spPr>
          <a:xfrm>
            <a:off x="6605488" y="2765818"/>
            <a:ext cx="2830467" cy="959697"/>
          </a:xfrm>
          <a:prstGeom prst="line">
            <a:avLst/>
          </a:prstGeom>
          <a:ln w="6350" cmpd="sng">
            <a:solidFill>
              <a:schemeClr val="tx2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8"/>
          <p:cNvCxnSpPr/>
          <p:nvPr/>
        </p:nvCxnSpPr>
        <p:spPr>
          <a:xfrm flipH="1">
            <a:off x="5195570" y="3047224"/>
            <a:ext cx="540637" cy="579194"/>
          </a:xfrm>
          <a:prstGeom prst="line">
            <a:avLst/>
          </a:prstGeom>
          <a:ln w="6350" cmpd="sng">
            <a:solidFill>
              <a:schemeClr val="tx2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9"/>
          <p:cNvCxnSpPr/>
          <p:nvPr/>
        </p:nvCxnSpPr>
        <p:spPr>
          <a:xfrm>
            <a:off x="6408260" y="3053574"/>
            <a:ext cx="540637" cy="579194"/>
          </a:xfrm>
          <a:prstGeom prst="line">
            <a:avLst/>
          </a:prstGeom>
          <a:ln w="6350" cmpd="sng">
            <a:solidFill>
              <a:schemeClr val="accent1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1809095" y="3725515"/>
            <a:ext cx="995966" cy="99323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2"/>
              </a:solidFill>
              <a:latin typeface="FontAwesome" pitchFamily="2" charset="0"/>
            </a:endParaRPr>
          </a:p>
        </p:txBody>
      </p:sp>
      <p:grpSp>
        <p:nvGrpSpPr>
          <p:cNvPr id="11" name="Group 28"/>
          <p:cNvGrpSpPr/>
          <p:nvPr/>
        </p:nvGrpSpPr>
        <p:grpSpPr>
          <a:xfrm>
            <a:off x="2081151" y="3996983"/>
            <a:ext cx="451851" cy="449859"/>
            <a:chOff x="-365126" y="-2462213"/>
            <a:chExt cx="4321176" cy="4302126"/>
          </a:xfrm>
          <a:solidFill>
            <a:schemeClr val="bg1"/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-365126" y="-2058988"/>
              <a:ext cx="3937000" cy="3898901"/>
            </a:xfrm>
            <a:custGeom>
              <a:avLst/>
              <a:gdLst>
                <a:gd name="T0" fmla="*/ 744 w 1047"/>
                <a:gd name="T1" fmla="*/ 26 h 1037"/>
                <a:gd name="T2" fmla="*/ 681 w 1047"/>
                <a:gd name="T3" fmla="*/ 0 h 1037"/>
                <a:gd name="T4" fmla="*/ 618 w 1047"/>
                <a:gd name="T5" fmla="*/ 26 h 1037"/>
                <a:gd name="T6" fmla="*/ 568 w 1047"/>
                <a:gd name="T7" fmla="*/ 77 h 1037"/>
                <a:gd name="T8" fmla="*/ 541 w 1047"/>
                <a:gd name="T9" fmla="*/ 140 h 1037"/>
                <a:gd name="T10" fmla="*/ 555 w 1047"/>
                <a:gd name="T11" fmla="*/ 187 h 1037"/>
                <a:gd name="T12" fmla="*/ 69 w 1047"/>
                <a:gd name="T13" fmla="*/ 382 h 1037"/>
                <a:gd name="T14" fmla="*/ 7 w 1047"/>
                <a:gd name="T15" fmla="*/ 460 h 1037"/>
                <a:gd name="T16" fmla="*/ 37 w 1047"/>
                <a:gd name="T17" fmla="*/ 556 h 1037"/>
                <a:gd name="T18" fmla="*/ 491 w 1047"/>
                <a:gd name="T19" fmla="*/ 1006 h 1037"/>
                <a:gd name="T20" fmla="*/ 565 w 1047"/>
                <a:gd name="T21" fmla="*/ 1037 h 1037"/>
                <a:gd name="T22" fmla="*/ 567 w 1047"/>
                <a:gd name="T23" fmla="*/ 1037 h 1037"/>
                <a:gd name="T24" fmla="*/ 589 w 1047"/>
                <a:gd name="T25" fmla="*/ 1035 h 1037"/>
                <a:gd name="T26" fmla="*/ 667 w 1047"/>
                <a:gd name="T27" fmla="*/ 969 h 1037"/>
                <a:gd name="T28" fmla="*/ 858 w 1047"/>
                <a:gd name="T29" fmla="*/ 491 h 1037"/>
                <a:gd name="T30" fmla="*/ 907 w 1047"/>
                <a:gd name="T31" fmla="*/ 506 h 1037"/>
                <a:gd name="T32" fmla="*/ 970 w 1047"/>
                <a:gd name="T33" fmla="*/ 480 h 1037"/>
                <a:gd name="T34" fmla="*/ 1020 w 1047"/>
                <a:gd name="T35" fmla="*/ 429 h 1037"/>
                <a:gd name="T36" fmla="*/ 1047 w 1047"/>
                <a:gd name="T37" fmla="*/ 366 h 1037"/>
                <a:gd name="T38" fmla="*/ 1021 w 1047"/>
                <a:gd name="T39" fmla="*/ 303 h 1037"/>
                <a:gd name="T40" fmla="*/ 744 w 1047"/>
                <a:gd name="T41" fmla="*/ 26 h 1037"/>
                <a:gd name="T42" fmla="*/ 601 w 1047"/>
                <a:gd name="T43" fmla="*/ 943 h 1037"/>
                <a:gd name="T44" fmla="*/ 575 w 1047"/>
                <a:gd name="T45" fmla="*/ 965 h 1037"/>
                <a:gd name="T46" fmla="*/ 566 w 1047"/>
                <a:gd name="T47" fmla="*/ 966 h 1037"/>
                <a:gd name="T48" fmla="*/ 542 w 1047"/>
                <a:gd name="T49" fmla="*/ 955 h 1037"/>
                <a:gd name="T50" fmla="*/ 87 w 1047"/>
                <a:gd name="T51" fmla="*/ 505 h 1037"/>
                <a:gd name="T52" fmla="*/ 77 w 1047"/>
                <a:gd name="T53" fmla="*/ 473 h 1037"/>
                <a:gd name="T54" fmla="*/ 98 w 1047"/>
                <a:gd name="T55" fmla="*/ 447 h 1037"/>
                <a:gd name="T56" fmla="*/ 320 w 1047"/>
                <a:gd name="T57" fmla="*/ 358 h 1037"/>
                <a:gd name="T58" fmla="*/ 770 w 1047"/>
                <a:gd name="T59" fmla="*/ 520 h 1037"/>
                <a:gd name="T60" fmla="*/ 601 w 1047"/>
                <a:gd name="T61" fmla="*/ 943 h 1037"/>
                <a:gd name="T62" fmla="*/ 970 w 1047"/>
                <a:gd name="T63" fmla="*/ 378 h 1037"/>
                <a:gd name="T64" fmla="*/ 919 w 1047"/>
                <a:gd name="T65" fmla="*/ 429 h 1037"/>
                <a:gd name="T66" fmla="*/ 894 w 1047"/>
                <a:gd name="T67" fmla="*/ 429 h 1037"/>
                <a:gd name="T68" fmla="*/ 831 w 1047"/>
                <a:gd name="T69" fmla="*/ 366 h 1037"/>
                <a:gd name="T70" fmla="*/ 780 w 1047"/>
                <a:gd name="T71" fmla="*/ 494 h 1037"/>
                <a:gd name="T72" fmla="*/ 784 w 1047"/>
                <a:gd name="T73" fmla="*/ 483 h 1037"/>
                <a:gd name="T74" fmla="*/ 468 w 1047"/>
                <a:gd name="T75" fmla="*/ 350 h 1037"/>
                <a:gd name="T76" fmla="*/ 376 w 1047"/>
                <a:gd name="T77" fmla="*/ 336 h 1037"/>
                <a:gd name="T78" fmla="*/ 679 w 1047"/>
                <a:gd name="T79" fmla="*/ 214 h 1037"/>
                <a:gd name="T80" fmla="*/ 618 w 1047"/>
                <a:gd name="T81" fmla="*/ 153 h 1037"/>
                <a:gd name="T82" fmla="*/ 618 w 1047"/>
                <a:gd name="T83" fmla="*/ 128 h 1037"/>
                <a:gd name="T84" fmla="*/ 669 w 1047"/>
                <a:gd name="T85" fmla="*/ 77 h 1037"/>
                <a:gd name="T86" fmla="*/ 694 w 1047"/>
                <a:gd name="T87" fmla="*/ 77 h 1037"/>
                <a:gd name="T88" fmla="*/ 970 w 1047"/>
                <a:gd name="T89" fmla="*/ 353 h 1037"/>
                <a:gd name="T90" fmla="*/ 970 w 1047"/>
                <a:gd name="T91" fmla="*/ 378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7" h="1037">
                  <a:moveTo>
                    <a:pt x="744" y="26"/>
                  </a:moveTo>
                  <a:cubicBezTo>
                    <a:pt x="727" y="10"/>
                    <a:pt x="705" y="0"/>
                    <a:pt x="681" y="0"/>
                  </a:cubicBezTo>
                  <a:cubicBezTo>
                    <a:pt x="657" y="0"/>
                    <a:pt x="635" y="10"/>
                    <a:pt x="618" y="26"/>
                  </a:cubicBezTo>
                  <a:cubicBezTo>
                    <a:pt x="568" y="77"/>
                    <a:pt x="568" y="77"/>
                    <a:pt x="568" y="77"/>
                  </a:cubicBezTo>
                  <a:cubicBezTo>
                    <a:pt x="551" y="94"/>
                    <a:pt x="541" y="116"/>
                    <a:pt x="541" y="140"/>
                  </a:cubicBezTo>
                  <a:cubicBezTo>
                    <a:pt x="541" y="157"/>
                    <a:pt x="546" y="173"/>
                    <a:pt x="555" y="187"/>
                  </a:cubicBezTo>
                  <a:cubicBezTo>
                    <a:pt x="69" y="382"/>
                    <a:pt x="69" y="382"/>
                    <a:pt x="69" y="382"/>
                  </a:cubicBezTo>
                  <a:cubicBezTo>
                    <a:pt x="37" y="396"/>
                    <a:pt x="13" y="425"/>
                    <a:pt x="7" y="460"/>
                  </a:cubicBezTo>
                  <a:cubicBezTo>
                    <a:pt x="0" y="495"/>
                    <a:pt x="11" y="531"/>
                    <a:pt x="37" y="556"/>
                  </a:cubicBezTo>
                  <a:cubicBezTo>
                    <a:pt x="491" y="1006"/>
                    <a:pt x="491" y="1006"/>
                    <a:pt x="491" y="1006"/>
                  </a:cubicBezTo>
                  <a:cubicBezTo>
                    <a:pt x="511" y="1025"/>
                    <a:pt x="537" y="1036"/>
                    <a:pt x="565" y="1037"/>
                  </a:cubicBezTo>
                  <a:cubicBezTo>
                    <a:pt x="565" y="1037"/>
                    <a:pt x="567" y="1037"/>
                    <a:pt x="567" y="1037"/>
                  </a:cubicBezTo>
                  <a:cubicBezTo>
                    <a:pt x="575" y="1037"/>
                    <a:pt x="582" y="1036"/>
                    <a:pt x="589" y="1035"/>
                  </a:cubicBezTo>
                  <a:cubicBezTo>
                    <a:pt x="625" y="1027"/>
                    <a:pt x="654" y="1003"/>
                    <a:pt x="667" y="969"/>
                  </a:cubicBezTo>
                  <a:cubicBezTo>
                    <a:pt x="858" y="491"/>
                    <a:pt x="858" y="491"/>
                    <a:pt x="858" y="491"/>
                  </a:cubicBezTo>
                  <a:cubicBezTo>
                    <a:pt x="872" y="501"/>
                    <a:pt x="889" y="506"/>
                    <a:pt x="907" y="506"/>
                  </a:cubicBezTo>
                  <a:cubicBezTo>
                    <a:pt x="931" y="506"/>
                    <a:pt x="953" y="496"/>
                    <a:pt x="970" y="480"/>
                  </a:cubicBezTo>
                  <a:cubicBezTo>
                    <a:pt x="1020" y="429"/>
                    <a:pt x="1020" y="429"/>
                    <a:pt x="1020" y="429"/>
                  </a:cubicBezTo>
                  <a:cubicBezTo>
                    <a:pt x="1037" y="412"/>
                    <a:pt x="1047" y="390"/>
                    <a:pt x="1047" y="366"/>
                  </a:cubicBezTo>
                  <a:cubicBezTo>
                    <a:pt x="1047" y="342"/>
                    <a:pt x="1037" y="319"/>
                    <a:pt x="1021" y="303"/>
                  </a:cubicBezTo>
                  <a:lnTo>
                    <a:pt x="744" y="26"/>
                  </a:lnTo>
                  <a:close/>
                  <a:moveTo>
                    <a:pt x="601" y="943"/>
                  </a:moveTo>
                  <a:cubicBezTo>
                    <a:pt x="596" y="954"/>
                    <a:pt x="586" y="962"/>
                    <a:pt x="575" y="965"/>
                  </a:cubicBezTo>
                  <a:cubicBezTo>
                    <a:pt x="572" y="965"/>
                    <a:pt x="569" y="966"/>
                    <a:pt x="566" y="966"/>
                  </a:cubicBezTo>
                  <a:cubicBezTo>
                    <a:pt x="557" y="965"/>
                    <a:pt x="549" y="962"/>
                    <a:pt x="542" y="955"/>
                  </a:cubicBezTo>
                  <a:cubicBezTo>
                    <a:pt x="87" y="505"/>
                    <a:pt x="87" y="505"/>
                    <a:pt x="87" y="505"/>
                  </a:cubicBezTo>
                  <a:cubicBezTo>
                    <a:pt x="79" y="497"/>
                    <a:pt x="75" y="485"/>
                    <a:pt x="77" y="473"/>
                  </a:cubicBezTo>
                  <a:cubicBezTo>
                    <a:pt x="79" y="462"/>
                    <a:pt x="87" y="452"/>
                    <a:pt x="98" y="447"/>
                  </a:cubicBezTo>
                  <a:cubicBezTo>
                    <a:pt x="320" y="358"/>
                    <a:pt x="320" y="358"/>
                    <a:pt x="320" y="358"/>
                  </a:cubicBezTo>
                  <a:cubicBezTo>
                    <a:pt x="470" y="408"/>
                    <a:pt x="620" y="360"/>
                    <a:pt x="770" y="520"/>
                  </a:cubicBezTo>
                  <a:lnTo>
                    <a:pt x="601" y="943"/>
                  </a:lnTo>
                  <a:close/>
                  <a:moveTo>
                    <a:pt x="970" y="378"/>
                  </a:moveTo>
                  <a:cubicBezTo>
                    <a:pt x="919" y="429"/>
                    <a:pt x="919" y="429"/>
                    <a:pt x="919" y="429"/>
                  </a:cubicBezTo>
                  <a:cubicBezTo>
                    <a:pt x="912" y="436"/>
                    <a:pt x="901" y="436"/>
                    <a:pt x="894" y="429"/>
                  </a:cubicBezTo>
                  <a:cubicBezTo>
                    <a:pt x="831" y="366"/>
                    <a:pt x="831" y="366"/>
                    <a:pt x="831" y="366"/>
                  </a:cubicBezTo>
                  <a:cubicBezTo>
                    <a:pt x="780" y="494"/>
                    <a:pt x="780" y="494"/>
                    <a:pt x="780" y="494"/>
                  </a:cubicBezTo>
                  <a:cubicBezTo>
                    <a:pt x="784" y="483"/>
                    <a:pt x="784" y="483"/>
                    <a:pt x="784" y="483"/>
                  </a:cubicBezTo>
                  <a:cubicBezTo>
                    <a:pt x="676" y="376"/>
                    <a:pt x="567" y="362"/>
                    <a:pt x="468" y="350"/>
                  </a:cubicBezTo>
                  <a:cubicBezTo>
                    <a:pt x="437" y="346"/>
                    <a:pt x="406" y="342"/>
                    <a:pt x="376" y="336"/>
                  </a:cubicBezTo>
                  <a:cubicBezTo>
                    <a:pt x="679" y="214"/>
                    <a:pt x="679" y="214"/>
                    <a:pt x="679" y="214"/>
                  </a:cubicBezTo>
                  <a:cubicBezTo>
                    <a:pt x="618" y="153"/>
                    <a:pt x="618" y="153"/>
                    <a:pt x="618" y="153"/>
                  </a:cubicBezTo>
                  <a:cubicBezTo>
                    <a:pt x="611" y="146"/>
                    <a:pt x="611" y="135"/>
                    <a:pt x="618" y="128"/>
                  </a:cubicBezTo>
                  <a:cubicBezTo>
                    <a:pt x="669" y="77"/>
                    <a:pt x="669" y="77"/>
                    <a:pt x="669" y="77"/>
                  </a:cubicBezTo>
                  <a:cubicBezTo>
                    <a:pt x="676" y="70"/>
                    <a:pt x="687" y="70"/>
                    <a:pt x="694" y="77"/>
                  </a:cubicBezTo>
                  <a:cubicBezTo>
                    <a:pt x="970" y="353"/>
                    <a:pt x="970" y="353"/>
                    <a:pt x="970" y="353"/>
                  </a:cubicBezTo>
                  <a:cubicBezTo>
                    <a:pt x="977" y="360"/>
                    <a:pt x="977" y="372"/>
                    <a:pt x="970" y="3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536700" y="-311150"/>
              <a:ext cx="669925" cy="673100"/>
            </a:xfrm>
            <a:custGeom>
              <a:avLst/>
              <a:gdLst>
                <a:gd name="T0" fmla="*/ 89 w 178"/>
                <a:gd name="T1" fmla="*/ 179 h 179"/>
                <a:gd name="T2" fmla="*/ 178 w 178"/>
                <a:gd name="T3" fmla="*/ 89 h 179"/>
                <a:gd name="T4" fmla="*/ 89 w 178"/>
                <a:gd name="T5" fmla="*/ 0 h 179"/>
                <a:gd name="T6" fmla="*/ 0 w 178"/>
                <a:gd name="T7" fmla="*/ 89 h 179"/>
                <a:gd name="T8" fmla="*/ 89 w 178"/>
                <a:gd name="T9" fmla="*/ 179 h 179"/>
                <a:gd name="T10" fmla="*/ 89 w 178"/>
                <a:gd name="T11" fmla="*/ 36 h 179"/>
                <a:gd name="T12" fmla="*/ 143 w 178"/>
                <a:gd name="T13" fmla="*/ 89 h 179"/>
                <a:gd name="T14" fmla="*/ 89 w 178"/>
                <a:gd name="T15" fmla="*/ 143 h 179"/>
                <a:gd name="T16" fmla="*/ 35 w 178"/>
                <a:gd name="T17" fmla="*/ 89 h 179"/>
                <a:gd name="T18" fmla="*/ 89 w 178"/>
                <a:gd name="T19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9">
                  <a:moveTo>
                    <a:pt x="89" y="179"/>
                  </a:moveTo>
                  <a:cubicBezTo>
                    <a:pt x="138" y="179"/>
                    <a:pt x="178" y="139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89" y="179"/>
                  </a:cubicBezTo>
                  <a:close/>
                  <a:moveTo>
                    <a:pt x="89" y="36"/>
                  </a:move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89" y="143"/>
                  </a:cubicBezTo>
                  <a:cubicBezTo>
                    <a:pt x="59" y="143"/>
                    <a:pt x="35" y="119"/>
                    <a:pt x="35" y="89"/>
                  </a:cubicBezTo>
                  <a:cubicBezTo>
                    <a:pt x="35" y="60"/>
                    <a:pt x="59" y="36"/>
                    <a:pt x="8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3282950" y="-2462213"/>
              <a:ext cx="673100" cy="673100"/>
            </a:xfrm>
            <a:custGeom>
              <a:avLst/>
              <a:gdLst>
                <a:gd name="T0" fmla="*/ 90 w 179"/>
                <a:gd name="T1" fmla="*/ 0 h 179"/>
                <a:gd name="T2" fmla="*/ 0 w 179"/>
                <a:gd name="T3" fmla="*/ 89 h 179"/>
                <a:gd name="T4" fmla="*/ 90 w 179"/>
                <a:gd name="T5" fmla="*/ 179 h 179"/>
                <a:gd name="T6" fmla="*/ 179 w 179"/>
                <a:gd name="T7" fmla="*/ 89 h 179"/>
                <a:gd name="T8" fmla="*/ 90 w 179"/>
                <a:gd name="T9" fmla="*/ 0 h 179"/>
                <a:gd name="T10" fmla="*/ 90 w 179"/>
                <a:gd name="T11" fmla="*/ 143 h 179"/>
                <a:gd name="T12" fmla="*/ 36 w 179"/>
                <a:gd name="T13" fmla="*/ 89 h 179"/>
                <a:gd name="T14" fmla="*/ 90 w 179"/>
                <a:gd name="T15" fmla="*/ 36 h 179"/>
                <a:gd name="T16" fmla="*/ 143 w 179"/>
                <a:gd name="T17" fmla="*/ 89 h 179"/>
                <a:gd name="T18" fmla="*/ 90 w 179"/>
                <a:gd name="T19" fmla="*/ 14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  <a:moveTo>
                    <a:pt x="90" y="143"/>
                  </a:moveTo>
                  <a:cubicBezTo>
                    <a:pt x="60" y="143"/>
                    <a:pt x="36" y="119"/>
                    <a:pt x="36" y="89"/>
                  </a:cubicBezTo>
                  <a:cubicBezTo>
                    <a:pt x="36" y="60"/>
                    <a:pt x="60" y="36"/>
                    <a:pt x="90" y="36"/>
                  </a:cubicBezTo>
                  <a:cubicBezTo>
                    <a:pt x="119" y="36"/>
                    <a:pt x="143" y="60"/>
                    <a:pt x="143" y="89"/>
                  </a:cubicBezTo>
                  <a:cubicBezTo>
                    <a:pt x="143" y="119"/>
                    <a:pt x="119" y="143"/>
                    <a:pt x="9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728662" y="-446088"/>
              <a:ext cx="538163" cy="536575"/>
            </a:xfrm>
            <a:custGeom>
              <a:avLst/>
              <a:gdLst>
                <a:gd name="T0" fmla="*/ 0 w 143"/>
                <a:gd name="T1" fmla="*/ 72 h 143"/>
                <a:gd name="T2" fmla="*/ 72 w 143"/>
                <a:gd name="T3" fmla="*/ 143 h 143"/>
                <a:gd name="T4" fmla="*/ 143 w 143"/>
                <a:gd name="T5" fmla="*/ 72 h 143"/>
                <a:gd name="T6" fmla="*/ 72 w 143"/>
                <a:gd name="T7" fmla="*/ 0 h 143"/>
                <a:gd name="T8" fmla="*/ 0 w 143"/>
                <a:gd name="T9" fmla="*/ 72 h 143"/>
                <a:gd name="T10" fmla="*/ 72 w 143"/>
                <a:gd name="T11" fmla="*/ 36 h 143"/>
                <a:gd name="T12" fmla="*/ 107 w 143"/>
                <a:gd name="T13" fmla="*/ 72 h 143"/>
                <a:gd name="T14" fmla="*/ 72 w 143"/>
                <a:gd name="T15" fmla="*/ 108 h 143"/>
                <a:gd name="T16" fmla="*/ 36 w 143"/>
                <a:gd name="T17" fmla="*/ 72 h 143"/>
                <a:gd name="T18" fmla="*/ 72 w 143"/>
                <a:gd name="T19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143">
                  <a:moveTo>
                    <a:pt x="0" y="72"/>
                  </a:moveTo>
                  <a:cubicBezTo>
                    <a:pt x="0" y="111"/>
                    <a:pt x="32" y="143"/>
                    <a:pt x="72" y="143"/>
                  </a:cubicBezTo>
                  <a:cubicBezTo>
                    <a:pt x="111" y="143"/>
                    <a:pt x="143" y="111"/>
                    <a:pt x="143" y="72"/>
                  </a:cubicBezTo>
                  <a:cubicBezTo>
                    <a:pt x="143" y="32"/>
                    <a:pt x="111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lose/>
                  <a:moveTo>
                    <a:pt x="72" y="36"/>
                  </a:moveTo>
                  <a:cubicBezTo>
                    <a:pt x="91" y="36"/>
                    <a:pt x="107" y="52"/>
                    <a:pt x="107" y="72"/>
                  </a:cubicBezTo>
                  <a:cubicBezTo>
                    <a:pt x="107" y="92"/>
                    <a:pt x="91" y="108"/>
                    <a:pt x="72" y="108"/>
                  </a:cubicBezTo>
                  <a:cubicBezTo>
                    <a:pt x="52" y="108"/>
                    <a:pt x="36" y="92"/>
                    <a:pt x="36" y="72"/>
                  </a:cubicBezTo>
                  <a:cubicBezTo>
                    <a:pt x="36" y="52"/>
                    <a:pt x="52" y="36"/>
                    <a:pt x="7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1266825" y="496888"/>
              <a:ext cx="269875" cy="266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3417887" y="-1522413"/>
              <a:ext cx="269875" cy="271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</p:grp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4333353" y="3725515"/>
            <a:ext cx="995966" cy="99323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2"/>
              </a:solidFill>
              <a:latin typeface="FontAwesome" pitchFamily="2" charset="0"/>
            </a:endParaRPr>
          </a:p>
        </p:txBody>
      </p:sp>
      <p:grpSp>
        <p:nvGrpSpPr>
          <p:cNvPr id="19" name="Group 37"/>
          <p:cNvGrpSpPr/>
          <p:nvPr/>
        </p:nvGrpSpPr>
        <p:grpSpPr>
          <a:xfrm>
            <a:off x="4659114" y="3985606"/>
            <a:ext cx="344442" cy="500499"/>
            <a:chOff x="-1587" y="-1587"/>
            <a:chExt cx="4211637" cy="6119812"/>
          </a:xfrm>
          <a:solidFill>
            <a:schemeClr val="bg1"/>
          </a:solidFill>
        </p:grpSpPr>
        <p:sp>
          <p:nvSpPr>
            <p:cNvPr id="20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  <p:sp>
          <p:nvSpPr>
            <p:cNvPr id="21" name="Freeform 40"/>
            <p:cNvSpPr/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2"/>
                </a:solidFill>
              </a:endParaRPr>
            </a:p>
          </p:txBody>
        </p:sp>
      </p:grp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6857611" y="3725515"/>
            <a:ext cx="995966" cy="99323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AU" sz="2400" dirty="0">
              <a:solidFill>
                <a:schemeClr val="bg2"/>
              </a:solidFill>
              <a:latin typeface="FontAwesome" pitchFamily="2" charset="0"/>
            </a:endParaRPr>
          </a:p>
        </p:txBody>
      </p:sp>
      <p:sp>
        <p:nvSpPr>
          <p:cNvPr id="23" name="Oval 14"/>
          <p:cNvSpPr>
            <a:spLocks noChangeArrowheads="1"/>
          </p:cNvSpPr>
          <p:nvPr/>
        </p:nvSpPr>
        <p:spPr bwMode="auto">
          <a:xfrm>
            <a:off x="7369906" y="4272997"/>
            <a:ext cx="43135" cy="442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2"/>
              </a:solidFill>
            </a:endParaRPr>
          </a:p>
        </p:txBody>
      </p:sp>
      <p:sp>
        <p:nvSpPr>
          <p:cNvPr id="24" name="Freeform 15"/>
          <p:cNvSpPr>
            <a:spLocks noEditPoints="1"/>
          </p:cNvSpPr>
          <p:nvPr/>
        </p:nvSpPr>
        <p:spPr bwMode="auto">
          <a:xfrm>
            <a:off x="7193960" y="4086834"/>
            <a:ext cx="362109" cy="340542"/>
          </a:xfrm>
          <a:custGeom>
            <a:avLst/>
            <a:gdLst>
              <a:gd name="T0" fmla="*/ 116 w 132"/>
              <a:gd name="T1" fmla="*/ 48 h 124"/>
              <a:gd name="T2" fmla="*/ 116 w 132"/>
              <a:gd name="T3" fmla="*/ 22 h 124"/>
              <a:gd name="T4" fmla="*/ 104 w 132"/>
              <a:gd name="T5" fmla="*/ 0 h 124"/>
              <a:gd name="T6" fmla="*/ 22 w 132"/>
              <a:gd name="T7" fmla="*/ 0 h 124"/>
              <a:gd name="T8" fmla="*/ 0 w 132"/>
              <a:gd name="T9" fmla="*/ 102 h 124"/>
              <a:gd name="T10" fmla="*/ 94 w 132"/>
              <a:gd name="T11" fmla="*/ 124 h 124"/>
              <a:gd name="T12" fmla="*/ 116 w 132"/>
              <a:gd name="T13" fmla="*/ 96 h 124"/>
              <a:gd name="T14" fmla="*/ 116 w 132"/>
              <a:gd name="T15" fmla="*/ 48 h 124"/>
              <a:gd name="T16" fmla="*/ 88 w 132"/>
              <a:gd name="T17" fmla="*/ 8 h 124"/>
              <a:gd name="T18" fmla="*/ 108 w 132"/>
              <a:gd name="T19" fmla="*/ 12 h 124"/>
              <a:gd name="T20" fmla="*/ 108 w 132"/>
              <a:gd name="T21" fmla="*/ 24 h 124"/>
              <a:gd name="T22" fmla="*/ 104 w 132"/>
              <a:gd name="T23" fmla="*/ 36 h 124"/>
              <a:gd name="T24" fmla="*/ 104 w 132"/>
              <a:gd name="T25" fmla="*/ 32 h 124"/>
              <a:gd name="T26" fmla="*/ 104 w 132"/>
              <a:gd name="T27" fmla="*/ 16 h 124"/>
              <a:gd name="T28" fmla="*/ 16 w 132"/>
              <a:gd name="T29" fmla="*/ 12 h 124"/>
              <a:gd name="T30" fmla="*/ 12 w 132"/>
              <a:gd name="T31" fmla="*/ 24 h 124"/>
              <a:gd name="T32" fmla="*/ 8 w 132"/>
              <a:gd name="T33" fmla="*/ 22 h 124"/>
              <a:gd name="T34" fmla="*/ 100 w 132"/>
              <a:gd name="T35" fmla="*/ 20 h 124"/>
              <a:gd name="T36" fmla="*/ 16 w 132"/>
              <a:gd name="T37" fmla="*/ 16 h 124"/>
              <a:gd name="T38" fmla="*/ 100 w 132"/>
              <a:gd name="T39" fmla="*/ 20 h 124"/>
              <a:gd name="T40" fmla="*/ 100 w 132"/>
              <a:gd name="T41" fmla="*/ 28 h 124"/>
              <a:gd name="T42" fmla="*/ 16 w 132"/>
              <a:gd name="T43" fmla="*/ 24 h 124"/>
              <a:gd name="T44" fmla="*/ 100 w 132"/>
              <a:gd name="T45" fmla="*/ 32 h 124"/>
              <a:gd name="T46" fmla="*/ 88 w 132"/>
              <a:gd name="T47" fmla="*/ 36 h 124"/>
              <a:gd name="T48" fmla="*/ 16 w 132"/>
              <a:gd name="T49" fmla="*/ 35 h 124"/>
              <a:gd name="T50" fmla="*/ 100 w 132"/>
              <a:gd name="T51" fmla="*/ 32 h 124"/>
              <a:gd name="T52" fmla="*/ 94 w 132"/>
              <a:gd name="T53" fmla="*/ 116 h 124"/>
              <a:gd name="T54" fmla="*/ 8 w 132"/>
              <a:gd name="T55" fmla="*/ 102 h 124"/>
              <a:gd name="T56" fmla="*/ 22 w 132"/>
              <a:gd name="T57" fmla="*/ 44 h 124"/>
              <a:gd name="T58" fmla="*/ 104 w 132"/>
              <a:gd name="T59" fmla="*/ 44 h 124"/>
              <a:gd name="T60" fmla="*/ 108 w 132"/>
              <a:gd name="T61" fmla="*/ 56 h 124"/>
              <a:gd name="T62" fmla="*/ 52 w 132"/>
              <a:gd name="T63" fmla="*/ 76 h 124"/>
              <a:gd name="T64" fmla="*/ 108 w 132"/>
              <a:gd name="T65" fmla="*/ 96 h 124"/>
              <a:gd name="T66" fmla="*/ 113 w 132"/>
              <a:gd name="T67" fmla="*/ 88 h 124"/>
              <a:gd name="T68" fmla="*/ 60 w 132"/>
              <a:gd name="T69" fmla="*/ 76 h 124"/>
              <a:gd name="T70" fmla="*/ 108 w 132"/>
              <a:gd name="T71" fmla="*/ 64 h 124"/>
              <a:gd name="T72" fmla="*/ 115 w 132"/>
              <a:gd name="T73" fmla="*/ 59 h 124"/>
              <a:gd name="T74" fmla="*/ 120 w 132"/>
              <a:gd name="T75" fmla="*/ 7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2" h="124">
                <a:moveTo>
                  <a:pt x="116" y="48"/>
                </a:moveTo>
                <a:cubicBezTo>
                  <a:pt x="116" y="48"/>
                  <a:pt x="116" y="48"/>
                  <a:pt x="116" y="48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5"/>
                  <a:pt x="111" y="0"/>
                  <a:pt x="10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14"/>
                  <a:pt x="10" y="124"/>
                  <a:pt x="22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106" y="124"/>
                  <a:pt x="116" y="114"/>
                  <a:pt x="116" y="102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32" y="84"/>
                  <a:pt x="132" y="60"/>
                  <a:pt x="116" y="48"/>
                </a:cubicBezTo>
                <a:close/>
                <a:moveTo>
                  <a:pt x="22" y="8"/>
                </a:moveTo>
                <a:cubicBezTo>
                  <a:pt x="88" y="8"/>
                  <a:pt x="88" y="8"/>
                  <a:pt x="88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6" y="8"/>
                  <a:pt x="108" y="10"/>
                  <a:pt x="108" y="1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36"/>
                  <a:pt x="105" y="36"/>
                  <a:pt x="104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4"/>
                  <a:pt x="102" y="12"/>
                  <a:pt x="100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4" y="12"/>
                  <a:pt x="12" y="14"/>
                  <a:pt x="12" y="16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32"/>
                  <a:pt x="12" y="32"/>
                  <a:pt x="12" y="32"/>
                </a:cubicBezTo>
                <a:cubicBezTo>
                  <a:pt x="10" y="29"/>
                  <a:pt x="8" y="26"/>
                  <a:pt x="8" y="22"/>
                </a:cubicBezTo>
                <a:cubicBezTo>
                  <a:pt x="8" y="14"/>
                  <a:pt x="14" y="8"/>
                  <a:pt x="22" y="8"/>
                </a:cubicBezTo>
                <a:close/>
                <a:moveTo>
                  <a:pt x="100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6"/>
                  <a:pt x="16" y="16"/>
                  <a:pt x="16" y="16"/>
                </a:cubicBezTo>
                <a:cubicBezTo>
                  <a:pt x="100" y="16"/>
                  <a:pt x="100" y="16"/>
                  <a:pt x="100" y="16"/>
                </a:cubicBezTo>
                <a:lnTo>
                  <a:pt x="100" y="20"/>
                </a:lnTo>
                <a:close/>
                <a:moveTo>
                  <a:pt x="100" y="24"/>
                </a:moveTo>
                <a:cubicBezTo>
                  <a:pt x="100" y="28"/>
                  <a:pt x="100" y="28"/>
                  <a:pt x="10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4"/>
                  <a:pt x="16" y="24"/>
                </a:cubicBezTo>
                <a:lnTo>
                  <a:pt x="100" y="24"/>
                </a:lnTo>
                <a:close/>
                <a:moveTo>
                  <a:pt x="100" y="32"/>
                </a:moveTo>
                <a:cubicBezTo>
                  <a:pt x="100" y="36"/>
                  <a:pt x="100" y="36"/>
                  <a:pt x="100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0" y="36"/>
                  <a:pt x="18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lnTo>
                  <a:pt x="100" y="32"/>
                </a:lnTo>
                <a:close/>
                <a:moveTo>
                  <a:pt x="108" y="102"/>
                </a:moveTo>
                <a:cubicBezTo>
                  <a:pt x="108" y="110"/>
                  <a:pt x="102" y="116"/>
                  <a:pt x="94" y="116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4" y="116"/>
                  <a:pt x="8" y="110"/>
                  <a:pt x="8" y="102"/>
                </a:cubicBezTo>
                <a:cubicBezTo>
                  <a:pt x="8" y="39"/>
                  <a:pt x="8" y="39"/>
                  <a:pt x="8" y="39"/>
                </a:cubicBezTo>
                <a:cubicBezTo>
                  <a:pt x="12" y="42"/>
                  <a:pt x="17" y="44"/>
                  <a:pt x="22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8" y="46"/>
                  <a:pt x="108" y="48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61" y="56"/>
                  <a:pt x="52" y="65"/>
                  <a:pt x="52" y="76"/>
                </a:cubicBezTo>
                <a:cubicBezTo>
                  <a:pt x="52" y="87"/>
                  <a:pt x="61" y="96"/>
                  <a:pt x="72" y="96"/>
                </a:cubicBezTo>
                <a:cubicBezTo>
                  <a:pt x="108" y="96"/>
                  <a:pt x="108" y="96"/>
                  <a:pt x="108" y="96"/>
                </a:cubicBezTo>
                <a:lnTo>
                  <a:pt x="108" y="102"/>
                </a:lnTo>
                <a:close/>
                <a:moveTo>
                  <a:pt x="11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65" y="88"/>
                  <a:pt x="60" y="83"/>
                  <a:pt x="60" y="76"/>
                </a:cubicBezTo>
                <a:cubicBezTo>
                  <a:pt x="60" y="69"/>
                  <a:pt x="65" y="64"/>
                  <a:pt x="7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10" y="64"/>
                  <a:pt x="113" y="63"/>
                  <a:pt x="114" y="61"/>
                </a:cubicBezTo>
                <a:cubicBezTo>
                  <a:pt x="115" y="60"/>
                  <a:pt x="115" y="60"/>
                  <a:pt x="115" y="59"/>
                </a:cubicBezTo>
                <a:cubicBezTo>
                  <a:pt x="115" y="59"/>
                  <a:pt x="116" y="59"/>
                  <a:pt x="116" y="59"/>
                </a:cubicBezTo>
                <a:cubicBezTo>
                  <a:pt x="118" y="62"/>
                  <a:pt x="120" y="67"/>
                  <a:pt x="120" y="72"/>
                </a:cubicBezTo>
                <a:cubicBezTo>
                  <a:pt x="120" y="78"/>
                  <a:pt x="118" y="84"/>
                  <a:pt x="113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2"/>
              </a:solidFill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5578356" y="1918439"/>
            <a:ext cx="995966" cy="993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lvl="0" algn="ctr"/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26" name="Shape 214"/>
          <p:cNvSpPr/>
          <p:nvPr/>
        </p:nvSpPr>
        <p:spPr>
          <a:xfrm>
            <a:off x="5878462" y="2218052"/>
            <a:ext cx="394053" cy="394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3" extrusionOk="0">
                <a:moveTo>
                  <a:pt x="2579" y="8408"/>
                </a:moveTo>
                <a:cubicBezTo>
                  <a:pt x="2579" y="5192"/>
                  <a:pt x="5174" y="2587"/>
                  <a:pt x="8377" y="2587"/>
                </a:cubicBezTo>
                <a:cubicBezTo>
                  <a:pt x="11581" y="2587"/>
                  <a:pt x="14435" y="5451"/>
                  <a:pt x="14435" y="8668"/>
                </a:cubicBezTo>
                <a:cubicBezTo>
                  <a:pt x="14435" y="11882"/>
                  <a:pt x="11838" y="14489"/>
                  <a:pt x="8636" y="14489"/>
                </a:cubicBezTo>
                <a:cubicBezTo>
                  <a:pt x="5432" y="14488"/>
                  <a:pt x="2579" y="11622"/>
                  <a:pt x="2579" y="8408"/>
                </a:cubicBezTo>
                <a:close/>
                <a:moveTo>
                  <a:pt x="20915" y="18167"/>
                </a:moveTo>
                <a:lnTo>
                  <a:pt x="15797" y="13031"/>
                </a:lnTo>
                <a:cubicBezTo>
                  <a:pt x="16569" y="11760"/>
                  <a:pt x="17014" y="10265"/>
                  <a:pt x="17014" y="8668"/>
                </a:cubicBezTo>
                <a:cubicBezTo>
                  <a:pt x="17014" y="4023"/>
                  <a:pt x="13004" y="0"/>
                  <a:pt x="8377" y="0"/>
                </a:cubicBezTo>
                <a:cubicBezTo>
                  <a:pt x="3750" y="-1"/>
                  <a:pt x="0" y="3764"/>
                  <a:pt x="0" y="8408"/>
                </a:cubicBezTo>
                <a:cubicBezTo>
                  <a:pt x="0" y="13051"/>
                  <a:pt x="4010" y="17076"/>
                  <a:pt x="8636" y="17076"/>
                </a:cubicBezTo>
                <a:cubicBezTo>
                  <a:pt x="10175" y="17076"/>
                  <a:pt x="11615" y="16655"/>
                  <a:pt x="12854" y="15928"/>
                </a:cubicBezTo>
                <a:lnTo>
                  <a:pt x="17998" y="21095"/>
                </a:lnTo>
                <a:cubicBezTo>
                  <a:pt x="18502" y="21599"/>
                  <a:pt x="19318" y="21599"/>
                  <a:pt x="19821" y="21095"/>
                </a:cubicBezTo>
                <a:lnTo>
                  <a:pt x="21098" y="19813"/>
                </a:lnTo>
                <a:cubicBezTo>
                  <a:pt x="21600" y="19309"/>
                  <a:pt x="21417" y="18671"/>
                  <a:pt x="20915" y="1816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solidFill>
                <a:schemeClr val="bg2"/>
              </a:solidFill>
            </a:endParaRPr>
          </a:p>
        </p:txBody>
      </p:sp>
      <p:sp>
        <p:nvSpPr>
          <p:cNvPr id="27" name="Oval 19"/>
          <p:cNvSpPr>
            <a:spLocks noChangeArrowheads="1"/>
          </p:cNvSpPr>
          <p:nvPr/>
        </p:nvSpPr>
        <p:spPr bwMode="auto">
          <a:xfrm>
            <a:off x="9381869" y="3725515"/>
            <a:ext cx="995966" cy="99323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2"/>
              </a:solidFill>
              <a:latin typeface="FontAwesome" pitchFamily="2" charset="0"/>
            </a:endParaRPr>
          </a:p>
        </p:txBody>
      </p:sp>
      <p:sp>
        <p:nvSpPr>
          <p:cNvPr id="28" name="Freeform 76"/>
          <p:cNvSpPr>
            <a:spLocks noEditPoints="1"/>
          </p:cNvSpPr>
          <p:nvPr/>
        </p:nvSpPr>
        <p:spPr bwMode="auto">
          <a:xfrm>
            <a:off x="9720426" y="4078238"/>
            <a:ext cx="313059" cy="208705"/>
          </a:xfrm>
          <a:custGeom>
            <a:avLst/>
            <a:gdLst>
              <a:gd name="T0" fmla="*/ 168 w 175"/>
              <a:gd name="T1" fmla="*/ 0 h 117"/>
              <a:gd name="T2" fmla="*/ 7 w 175"/>
              <a:gd name="T3" fmla="*/ 0 h 117"/>
              <a:gd name="T4" fmla="*/ 0 w 175"/>
              <a:gd name="T5" fmla="*/ 8 h 117"/>
              <a:gd name="T6" fmla="*/ 0 w 175"/>
              <a:gd name="T7" fmla="*/ 110 h 117"/>
              <a:gd name="T8" fmla="*/ 7 w 175"/>
              <a:gd name="T9" fmla="*/ 117 h 117"/>
              <a:gd name="T10" fmla="*/ 168 w 175"/>
              <a:gd name="T11" fmla="*/ 117 h 117"/>
              <a:gd name="T12" fmla="*/ 175 w 175"/>
              <a:gd name="T13" fmla="*/ 110 h 117"/>
              <a:gd name="T14" fmla="*/ 175 w 175"/>
              <a:gd name="T15" fmla="*/ 8 h 117"/>
              <a:gd name="T16" fmla="*/ 168 w 175"/>
              <a:gd name="T17" fmla="*/ 0 h 117"/>
              <a:gd name="T18" fmla="*/ 168 w 175"/>
              <a:gd name="T19" fmla="*/ 110 h 117"/>
              <a:gd name="T20" fmla="*/ 7 w 175"/>
              <a:gd name="T21" fmla="*/ 110 h 117"/>
              <a:gd name="T22" fmla="*/ 7 w 175"/>
              <a:gd name="T23" fmla="*/ 8 h 117"/>
              <a:gd name="T24" fmla="*/ 168 w 175"/>
              <a:gd name="T25" fmla="*/ 8 h 117"/>
              <a:gd name="T26" fmla="*/ 168 w 175"/>
              <a:gd name="T27" fmla="*/ 11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5" h="117">
                <a:moveTo>
                  <a:pt x="168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14"/>
                  <a:pt x="3" y="117"/>
                  <a:pt x="7" y="117"/>
                </a:cubicBezTo>
                <a:cubicBezTo>
                  <a:pt x="168" y="117"/>
                  <a:pt x="168" y="117"/>
                  <a:pt x="168" y="117"/>
                </a:cubicBezTo>
                <a:cubicBezTo>
                  <a:pt x="172" y="117"/>
                  <a:pt x="175" y="114"/>
                  <a:pt x="175" y="110"/>
                </a:cubicBezTo>
                <a:cubicBezTo>
                  <a:pt x="175" y="8"/>
                  <a:pt x="175" y="8"/>
                  <a:pt x="175" y="8"/>
                </a:cubicBezTo>
                <a:cubicBezTo>
                  <a:pt x="175" y="3"/>
                  <a:pt x="172" y="0"/>
                  <a:pt x="168" y="0"/>
                </a:cubicBezTo>
                <a:close/>
                <a:moveTo>
                  <a:pt x="168" y="110"/>
                </a:moveTo>
                <a:cubicBezTo>
                  <a:pt x="7" y="110"/>
                  <a:pt x="7" y="110"/>
                  <a:pt x="7" y="110"/>
                </a:cubicBezTo>
                <a:cubicBezTo>
                  <a:pt x="7" y="8"/>
                  <a:pt x="7" y="8"/>
                  <a:pt x="7" y="8"/>
                </a:cubicBezTo>
                <a:cubicBezTo>
                  <a:pt x="168" y="8"/>
                  <a:pt x="168" y="8"/>
                  <a:pt x="168" y="8"/>
                </a:cubicBezTo>
                <a:lnTo>
                  <a:pt x="168" y="1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2"/>
              </a:solidFill>
            </a:endParaRPr>
          </a:p>
        </p:txBody>
      </p:sp>
      <p:sp>
        <p:nvSpPr>
          <p:cNvPr id="29" name="Freeform 77"/>
          <p:cNvSpPr>
            <a:spLocks noEditPoints="1"/>
          </p:cNvSpPr>
          <p:nvPr/>
        </p:nvSpPr>
        <p:spPr bwMode="auto">
          <a:xfrm>
            <a:off x="9668249" y="4026063"/>
            <a:ext cx="419680" cy="391700"/>
          </a:xfrm>
          <a:custGeom>
            <a:avLst/>
            <a:gdLst>
              <a:gd name="T0" fmla="*/ 212 w 234"/>
              <a:gd name="T1" fmla="*/ 0 h 219"/>
              <a:gd name="T2" fmla="*/ 22 w 234"/>
              <a:gd name="T3" fmla="*/ 0 h 219"/>
              <a:gd name="T4" fmla="*/ 0 w 234"/>
              <a:gd name="T5" fmla="*/ 22 h 219"/>
              <a:gd name="T6" fmla="*/ 0 w 234"/>
              <a:gd name="T7" fmla="*/ 168 h 219"/>
              <a:gd name="T8" fmla="*/ 22 w 234"/>
              <a:gd name="T9" fmla="*/ 190 h 219"/>
              <a:gd name="T10" fmla="*/ 95 w 234"/>
              <a:gd name="T11" fmla="*/ 190 h 219"/>
              <a:gd name="T12" fmla="*/ 95 w 234"/>
              <a:gd name="T13" fmla="*/ 199 h 219"/>
              <a:gd name="T14" fmla="*/ 49 w 234"/>
              <a:gd name="T15" fmla="*/ 205 h 219"/>
              <a:gd name="T16" fmla="*/ 44 w 234"/>
              <a:gd name="T17" fmla="*/ 212 h 219"/>
              <a:gd name="T18" fmla="*/ 51 w 234"/>
              <a:gd name="T19" fmla="*/ 219 h 219"/>
              <a:gd name="T20" fmla="*/ 182 w 234"/>
              <a:gd name="T21" fmla="*/ 219 h 219"/>
              <a:gd name="T22" fmla="*/ 190 w 234"/>
              <a:gd name="T23" fmla="*/ 212 h 219"/>
              <a:gd name="T24" fmla="*/ 184 w 234"/>
              <a:gd name="T25" fmla="*/ 205 h 219"/>
              <a:gd name="T26" fmla="*/ 139 w 234"/>
              <a:gd name="T27" fmla="*/ 199 h 219"/>
              <a:gd name="T28" fmla="*/ 139 w 234"/>
              <a:gd name="T29" fmla="*/ 190 h 219"/>
              <a:gd name="T30" fmla="*/ 212 w 234"/>
              <a:gd name="T31" fmla="*/ 190 h 219"/>
              <a:gd name="T32" fmla="*/ 234 w 234"/>
              <a:gd name="T33" fmla="*/ 168 h 219"/>
              <a:gd name="T34" fmla="*/ 234 w 234"/>
              <a:gd name="T35" fmla="*/ 22 h 219"/>
              <a:gd name="T36" fmla="*/ 212 w 234"/>
              <a:gd name="T37" fmla="*/ 0 h 219"/>
              <a:gd name="T38" fmla="*/ 219 w 234"/>
              <a:gd name="T39" fmla="*/ 168 h 219"/>
              <a:gd name="T40" fmla="*/ 212 w 234"/>
              <a:gd name="T41" fmla="*/ 175 h 219"/>
              <a:gd name="T42" fmla="*/ 146 w 234"/>
              <a:gd name="T43" fmla="*/ 175 h 219"/>
              <a:gd name="T44" fmla="*/ 88 w 234"/>
              <a:gd name="T45" fmla="*/ 175 h 219"/>
              <a:gd name="T46" fmla="*/ 22 w 234"/>
              <a:gd name="T47" fmla="*/ 175 h 219"/>
              <a:gd name="T48" fmla="*/ 14 w 234"/>
              <a:gd name="T49" fmla="*/ 168 h 219"/>
              <a:gd name="T50" fmla="*/ 14 w 234"/>
              <a:gd name="T51" fmla="*/ 22 h 219"/>
              <a:gd name="T52" fmla="*/ 22 w 234"/>
              <a:gd name="T53" fmla="*/ 15 h 219"/>
              <a:gd name="T54" fmla="*/ 212 w 234"/>
              <a:gd name="T55" fmla="*/ 15 h 219"/>
              <a:gd name="T56" fmla="*/ 219 w 234"/>
              <a:gd name="T57" fmla="*/ 22 h 219"/>
              <a:gd name="T58" fmla="*/ 219 w 234"/>
              <a:gd name="T59" fmla="*/ 16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4" h="219">
                <a:moveTo>
                  <a:pt x="212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80"/>
                  <a:pt x="10" y="190"/>
                  <a:pt x="22" y="190"/>
                </a:cubicBezTo>
                <a:cubicBezTo>
                  <a:pt x="95" y="190"/>
                  <a:pt x="95" y="190"/>
                  <a:pt x="95" y="190"/>
                </a:cubicBezTo>
                <a:cubicBezTo>
                  <a:pt x="95" y="199"/>
                  <a:pt x="95" y="199"/>
                  <a:pt x="95" y="199"/>
                </a:cubicBezTo>
                <a:cubicBezTo>
                  <a:pt x="49" y="205"/>
                  <a:pt x="49" y="205"/>
                  <a:pt x="49" y="205"/>
                </a:cubicBezTo>
                <a:cubicBezTo>
                  <a:pt x="46" y="206"/>
                  <a:pt x="44" y="208"/>
                  <a:pt x="44" y="212"/>
                </a:cubicBezTo>
                <a:cubicBezTo>
                  <a:pt x="44" y="216"/>
                  <a:pt x="47" y="219"/>
                  <a:pt x="51" y="219"/>
                </a:cubicBezTo>
                <a:cubicBezTo>
                  <a:pt x="182" y="219"/>
                  <a:pt x="182" y="219"/>
                  <a:pt x="182" y="219"/>
                </a:cubicBezTo>
                <a:cubicBezTo>
                  <a:pt x="186" y="219"/>
                  <a:pt x="190" y="216"/>
                  <a:pt x="190" y="212"/>
                </a:cubicBezTo>
                <a:cubicBezTo>
                  <a:pt x="190" y="208"/>
                  <a:pt x="187" y="206"/>
                  <a:pt x="184" y="205"/>
                </a:cubicBezTo>
                <a:cubicBezTo>
                  <a:pt x="139" y="199"/>
                  <a:pt x="139" y="199"/>
                  <a:pt x="139" y="199"/>
                </a:cubicBezTo>
                <a:cubicBezTo>
                  <a:pt x="139" y="190"/>
                  <a:pt x="139" y="190"/>
                  <a:pt x="139" y="190"/>
                </a:cubicBezTo>
                <a:cubicBezTo>
                  <a:pt x="212" y="190"/>
                  <a:pt x="212" y="190"/>
                  <a:pt x="212" y="190"/>
                </a:cubicBezTo>
                <a:cubicBezTo>
                  <a:pt x="224" y="190"/>
                  <a:pt x="234" y="180"/>
                  <a:pt x="234" y="168"/>
                </a:cubicBezTo>
                <a:cubicBezTo>
                  <a:pt x="234" y="22"/>
                  <a:pt x="234" y="22"/>
                  <a:pt x="234" y="22"/>
                </a:cubicBezTo>
                <a:cubicBezTo>
                  <a:pt x="234" y="10"/>
                  <a:pt x="224" y="0"/>
                  <a:pt x="212" y="0"/>
                </a:cubicBezTo>
                <a:close/>
                <a:moveTo>
                  <a:pt x="219" y="168"/>
                </a:moveTo>
                <a:cubicBezTo>
                  <a:pt x="219" y="172"/>
                  <a:pt x="216" y="175"/>
                  <a:pt x="212" y="175"/>
                </a:cubicBezTo>
                <a:cubicBezTo>
                  <a:pt x="146" y="175"/>
                  <a:pt x="146" y="175"/>
                  <a:pt x="146" y="175"/>
                </a:cubicBezTo>
                <a:cubicBezTo>
                  <a:pt x="88" y="175"/>
                  <a:pt x="88" y="175"/>
                  <a:pt x="88" y="175"/>
                </a:cubicBezTo>
                <a:cubicBezTo>
                  <a:pt x="22" y="175"/>
                  <a:pt x="22" y="175"/>
                  <a:pt x="22" y="175"/>
                </a:cubicBezTo>
                <a:cubicBezTo>
                  <a:pt x="18" y="175"/>
                  <a:pt x="14" y="172"/>
                  <a:pt x="14" y="168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8"/>
                  <a:pt x="18" y="15"/>
                  <a:pt x="22" y="15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6" y="15"/>
                  <a:pt x="219" y="18"/>
                  <a:pt x="219" y="22"/>
                </a:cubicBezTo>
                <a:lnTo>
                  <a:pt x="219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2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906448" y="656560"/>
            <a:ext cx="2338080" cy="1249450"/>
            <a:chOff x="4906448" y="656560"/>
            <a:chExt cx="2338080" cy="1249450"/>
          </a:xfrm>
        </p:grpSpPr>
        <p:sp>
          <p:nvSpPr>
            <p:cNvPr id="31" name="TextBox 13"/>
            <p:cNvSpPr txBox="1"/>
            <p:nvPr/>
          </p:nvSpPr>
          <p:spPr>
            <a:xfrm>
              <a:off x="4906448" y="656560"/>
              <a:ext cx="2338080" cy="30380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5238719" y="1087324"/>
              <a:ext cx="1710178" cy="8186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 defTabSz="121666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根据您的需要自由拉伸文本框大小</a:t>
              </a:r>
              <a:endParaRPr lang="en-US" altLang="zh-CN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1138038" y="482609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470309" y="5256861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661330" y="482609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993601" y="5256861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184622" y="482609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516893" y="5256861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707915" y="482609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9040186" y="5256861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3"/>
          <p:cNvSpPr/>
          <p:nvPr/>
        </p:nvSpPr>
        <p:spPr>
          <a:xfrm>
            <a:off x="1250492" y="2425811"/>
            <a:ext cx="1320160" cy="13201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Arc 14"/>
          <p:cNvSpPr/>
          <p:nvPr/>
        </p:nvSpPr>
        <p:spPr>
          <a:xfrm rot="1218013">
            <a:off x="1102838" y="2278158"/>
            <a:ext cx="1615469" cy="1615469"/>
          </a:xfrm>
          <a:prstGeom prst="arc">
            <a:avLst>
              <a:gd name="adj1" fmla="val 16018236"/>
              <a:gd name="adj2" fmla="val 12081113"/>
            </a:avLst>
          </a:prstGeom>
          <a:noFill/>
          <a:ln w="101600" cap="rnd" cmpd="sng">
            <a:solidFill>
              <a:schemeClr val="accent1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79962" y="2498064"/>
            <a:ext cx="374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6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19"/>
          <p:cNvSpPr/>
          <p:nvPr/>
        </p:nvSpPr>
        <p:spPr>
          <a:xfrm>
            <a:off x="4109283" y="2464234"/>
            <a:ext cx="1175657" cy="11756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Arc 20"/>
          <p:cNvSpPr/>
          <p:nvPr/>
        </p:nvSpPr>
        <p:spPr>
          <a:xfrm>
            <a:off x="3910302" y="2265253"/>
            <a:ext cx="1573618" cy="1573618"/>
          </a:xfrm>
          <a:prstGeom prst="arc">
            <a:avLst>
              <a:gd name="adj1" fmla="val 16018236"/>
              <a:gd name="adj2" fmla="val 5788795"/>
            </a:avLst>
          </a:prstGeom>
          <a:noFill/>
          <a:ln w="101600" cap="rnd" cmpd="sng">
            <a:solidFill>
              <a:schemeClr val="accent2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55509" y="2498064"/>
            <a:ext cx="374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23"/>
          <p:cNvSpPr/>
          <p:nvPr/>
        </p:nvSpPr>
        <p:spPr>
          <a:xfrm>
            <a:off x="6901404" y="2464234"/>
            <a:ext cx="1175657" cy="11756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Arc 24"/>
          <p:cNvSpPr/>
          <p:nvPr/>
        </p:nvSpPr>
        <p:spPr>
          <a:xfrm>
            <a:off x="6702423" y="2265253"/>
            <a:ext cx="1573618" cy="1573618"/>
          </a:xfrm>
          <a:prstGeom prst="arc">
            <a:avLst>
              <a:gd name="adj1" fmla="val 16018236"/>
              <a:gd name="adj2" fmla="val 3132458"/>
            </a:avLst>
          </a:prstGeom>
          <a:noFill/>
          <a:ln w="101600" cap="rnd" cmpd="sng">
            <a:solidFill>
              <a:schemeClr val="accent1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71225" y="2531895"/>
            <a:ext cx="374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66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27"/>
          <p:cNvSpPr/>
          <p:nvPr/>
        </p:nvSpPr>
        <p:spPr>
          <a:xfrm>
            <a:off x="9699183" y="2464234"/>
            <a:ext cx="1175657" cy="11756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Arc 28"/>
          <p:cNvSpPr/>
          <p:nvPr/>
        </p:nvSpPr>
        <p:spPr>
          <a:xfrm rot="603199">
            <a:off x="9488884" y="2265253"/>
            <a:ext cx="1573618" cy="1573618"/>
          </a:xfrm>
          <a:prstGeom prst="arc">
            <a:avLst>
              <a:gd name="adj1" fmla="val 16018236"/>
              <a:gd name="adj2" fmla="val 13285852"/>
            </a:avLst>
          </a:prstGeom>
          <a:noFill/>
          <a:ln w="101600" cap="rnd" cmpd="sng">
            <a:solidFill>
              <a:schemeClr val="accent2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912260" y="2498064"/>
            <a:ext cx="3747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5950" y="43216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37991" y="47075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528071" y="43216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530112" y="47075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320192" y="43216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322233" y="47075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9117971" y="43216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120012" y="47075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ord 48"/>
          <p:cNvSpPr/>
          <p:nvPr/>
        </p:nvSpPr>
        <p:spPr>
          <a:xfrm rot="6300000">
            <a:off x="4951486" y="4648714"/>
            <a:ext cx="2214998" cy="2214998"/>
          </a:xfrm>
          <a:prstGeom prst="chord">
            <a:avLst>
              <a:gd name="adj1" fmla="val 4234771"/>
              <a:gd name="adj2" fmla="val 155319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5744354" y="5008164"/>
            <a:ext cx="629262" cy="637962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4" name="Oval 7"/>
          <p:cNvSpPr/>
          <p:nvPr/>
        </p:nvSpPr>
        <p:spPr>
          <a:xfrm>
            <a:off x="3924345" y="5656362"/>
            <a:ext cx="259564" cy="2595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5" name="Oval 8"/>
          <p:cNvSpPr/>
          <p:nvPr/>
        </p:nvSpPr>
        <p:spPr>
          <a:xfrm>
            <a:off x="7893501" y="5656362"/>
            <a:ext cx="259564" cy="2595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6" name="Oval 9"/>
          <p:cNvSpPr/>
          <p:nvPr/>
        </p:nvSpPr>
        <p:spPr>
          <a:xfrm>
            <a:off x="5929204" y="3693538"/>
            <a:ext cx="259564" cy="2595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7" name="Oval 10"/>
          <p:cNvSpPr/>
          <p:nvPr/>
        </p:nvSpPr>
        <p:spPr>
          <a:xfrm>
            <a:off x="7325704" y="4290652"/>
            <a:ext cx="259564" cy="2595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8" name="Oval 11"/>
          <p:cNvSpPr/>
          <p:nvPr/>
        </p:nvSpPr>
        <p:spPr>
          <a:xfrm>
            <a:off x="4497091" y="4290652"/>
            <a:ext cx="259564" cy="2595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9" name="Teardrop 12"/>
          <p:cNvSpPr/>
          <p:nvPr/>
        </p:nvSpPr>
        <p:spPr>
          <a:xfrm rot="5400000">
            <a:off x="2999650" y="4731668"/>
            <a:ext cx="924695" cy="924695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0" name="Teardrop 13"/>
          <p:cNvSpPr/>
          <p:nvPr/>
        </p:nvSpPr>
        <p:spPr>
          <a:xfrm rot="5400000">
            <a:off x="3556629" y="3363676"/>
            <a:ext cx="924695" cy="924695"/>
          </a:xfrm>
          <a:prstGeom prst="teardrop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1" name="Teardrop 14"/>
          <p:cNvSpPr/>
          <p:nvPr/>
        </p:nvSpPr>
        <p:spPr>
          <a:xfrm rot="16200000" flipH="1">
            <a:off x="7615010" y="3374492"/>
            <a:ext cx="924695" cy="924695"/>
          </a:xfrm>
          <a:prstGeom prst="teardrop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2" name="Teardrop 15"/>
          <p:cNvSpPr/>
          <p:nvPr/>
        </p:nvSpPr>
        <p:spPr>
          <a:xfrm rot="16502867" flipH="1">
            <a:off x="8228768" y="4832278"/>
            <a:ext cx="924695" cy="924695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3" name="Teardrop 16"/>
          <p:cNvSpPr/>
          <p:nvPr/>
        </p:nvSpPr>
        <p:spPr>
          <a:xfrm rot="13500000" flipH="1">
            <a:off x="5593933" y="2523258"/>
            <a:ext cx="924695" cy="924695"/>
          </a:xfrm>
          <a:prstGeom prst="teardrop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4" name="Freeform 127"/>
          <p:cNvSpPr/>
          <p:nvPr/>
        </p:nvSpPr>
        <p:spPr bwMode="auto">
          <a:xfrm>
            <a:off x="5864958" y="2818018"/>
            <a:ext cx="382644" cy="421620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5" name="Freeform 137"/>
          <p:cNvSpPr>
            <a:spLocks noEditPoints="1"/>
          </p:cNvSpPr>
          <p:nvPr/>
        </p:nvSpPr>
        <p:spPr bwMode="auto">
          <a:xfrm>
            <a:off x="8507259" y="5194146"/>
            <a:ext cx="337228" cy="345319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6" name="Freeform 145"/>
          <p:cNvSpPr/>
          <p:nvPr/>
        </p:nvSpPr>
        <p:spPr bwMode="auto">
          <a:xfrm>
            <a:off x="3833241" y="3664509"/>
            <a:ext cx="372298" cy="321040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7" name="Freeform 146"/>
          <p:cNvSpPr>
            <a:spLocks noEditPoints="1"/>
          </p:cNvSpPr>
          <p:nvPr/>
        </p:nvSpPr>
        <p:spPr bwMode="auto">
          <a:xfrm>
            <a:off x="3288721" y="5003388"/>
            <a:ext cx="372298" cy="407370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8" name="Freeform 175"/>
          <p:cNvSpPr>
            <a:spLocks noEditPoints="1"/>
          </p:cNvSpPr>
          <p:nvPr/>
        </p:nvSpPr>
        <p:spPr bwMode="auto">
          <a:xfrm>
            <a:off x="7915130" y="3675323"/>
            <a:ext cx="337228" cy="339925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262564" y="1230809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889280" y="160844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304465" y="3111838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31181" y="348947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21556" y="4858430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48272" y="5236068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883014" y="4858430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509730" y="5236068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13109" y="3111838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839825" y="348947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49410"/>
            <a:ext cx="582290" cy="622281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700347" y="529718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40"/>
          <p:cNvCxnSpPr/>
          <p:nvPr/>
        </p:nvCxnSpPr>
        <p:spPr>
          <a:xfrm>
            <a:off x="6114921" y="1941504"/>
            <a:ext cx="0" cy="3598452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0"/>
          <p:cNvSpPr/>
          <p:nvPr/>
        </p:nvSpPr>
        <p:spPr>
          <a:xfrm>
            <a:off x="6415495" y="4548389"/>
            <a:ext cx="881326" cy="8813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2"/>
              </a:solidFill>
            </a:endParaRPr>
          </a:p>
        </p:txBody>
      </p:sp>
      <p:sp>
        <p:nvSpPr>
          <p:cNvPr id="28" name="AutoShape 84"/>
          <p:cNvSpPr>
            <a:spLocks noChangeAspect="1"/>
          </p:cNvSpPr>
          <p:nvPr/>
        </p:nvSpPr>
        <p:spPr bwMode="auto">
          <a:xfrm>
            <a:off x="6665998" y="4798080"/>
            <a:ext cx="380320" cy="381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2101" y="0"/>
                  <a:pt x="13398" y="296"/>
                  <a:pt x="14685" y="897"/>
                </a:cubicBezTo>
                <a:cubicBezTo>
                  <a:pt x="15972" y="1496"/>
                  <a:pt x="17128" y="2309"/>
                  <a:pt x="18152" y="3337"/>
                </a:cubicBezTo>
                <a:cubicBezTo>
                  <a:pt x="19173" y="4365"/>
                  <a:pt x="20002" y="5565"/>
                  <a:pt x="20642" y="6941"/>
                </a:cubicBezTo>
                <a:cubicBezTo>
                  <a:pt x="21277" y="8313"/>
                  <a:pt x="21599" y="9784"/>
                  <a:pt x="21599" y="11354"/>
                </a:cubicBezTo>
                <a:cubicBezTo>
                  <a:pt x="21599" y="12995"/>
                  <a:pt x="21305" y="14571"/>
                  <a:pt x="20722" y="16085"/>
                </a:cubicBezTo>
                <a:lnTo>
                  <a:pt x="20416" y="16895"/>
                </a:lnTo>
                <a:lnTo>
                  <a:pt x="18455" y="17245"/>
                </a:lnTo>
                <a:cubicBezTo>
                  <a:pt x="18253" y="18183"/>
                  <a:pt x="17836" y="18965"/>
                  <a:pt x="17210" y="19589"/>
                </a:cubicBezTo>
                <a:cubicBezTo>
                  <a:pt x="16584" y="20207"/>
                  <a:pt x="15843" y="20521"/>
                  <a:pt x="14996" y="20521"/>
                </a:cubicBezTo>
                <a:lnTo>
                  <a:pt x="14996" y="21074"/>
                </a:lnTo>
                <a:cubicBezTo>
                  <a:pt x="14996" y="21218"/>
                  <a:pt x="14953" y="21343"/>
                  <a:pt x="14862" y="21447"/>
                </a:cubicBezTo>
                <a:cubicBezTo>
                  <a:pt x="14770" y="21549"/>
                  <a:pt x="14664" y="21599"/>
                  <a:pt x="14534" y="21599"/>
                </a:cubicBezTo>
                <a:lnTo>
                  <a:pt x="13633" y="21599"/>
                </a:lnTo>
                <a:cubicBezTo>
                  <a:pt x="13513" y="21599"/>
                  <a:pt x="13407" y="21549"/>
                  <a:pt x="13322" y="21447"/>
                </a:cubicBezTo>
                <a:cubicBezTo>
                  <a:pt x="13238" y="21343"/>
                  <a:pt x="13193" y="21218"/>
                  <a:pt x="13193" y="21074"/>
                </a:cubicBezTo>
                <a:lnTo>
                  <a:pt x="13193" y="11354"/>
                </a:lnTo>
                <a:cubicBezTo>
                  <a:pt x="13193" y="11210"/>
                  <a:pt x="13238" y="11081"/>
                  <a:pt x="13322" y="10970"/>
                </a:cubicBezTo>
                <a:cubicBezTo>
                  <a:pt x="13407" y="10857"/>
                  <a:pt x="13513" y="10798"/>
                  <a:pt x="13633" y="10798"/>
                </a:cubicBezTo>
                <a:lnTo>
                  <a:pt x="14534" y="10798"/>
                </a:lnTo>
                <a:cubicBezTo>
                  <a:pt x="14654" y="10798"/>
                  <a:pt x="14763" y="10857"/>
                  <a:pt x="14857" y="10970"/>
                </a:cubicBezTo>
                <a:cubicBezTo>
                  <a:pt x="14949" y="11081"/>
                  <a:pt x="14996" y="11210"/>
                  <a:pt x="14996" y="11354"/>
                </a:cubicBezTo>
                <a:lnTo>
                  <a:pt x="14996" y="11880"/>
                </a:lnTo>
                <a:cubicBezTo>
                  <a:pt x="15655" y="11880"/>
                  <a:pt x="16262" y="12077"/>
                  <a:pt x="16810" y="12476"/>
                </a:cubicBezTo>
                <a:cubicBezTo>
                  <a:pt x="17359" y="12874"/>
                  <a:pt x="17787" y="13396"/>
                  <a:pt x="18095" y="14046"/>
                </a:cubicBezTo>
                <a:lnTo>
                  <a:pt x="18533" y="13947"/>
                </a:lnTo>
                <a:cubicBezTo>
                  <a:pt x="18782" y="13136"/>
                  <a:pt x="18900" y="12272"/>
                  <a:pt x="18893" y="11354"/>
                </a:cubicBezTo>
                <a:cubicBezTo>
                  <a:pt x="18893" y="10228"/>
                  <a:pt x="18648" y="9177"/>
                  <a:pt x="18156" y="8194"/>
                </a:cubicBezTo>
                <a:cubicBezTo>
                  <a:pt x="17665" y="7220"/>
                  <a:pt x="17024" y="6362"/>
                  <a:pt x="16238" y="5622"/>
                </a:cubicBezTo>
                <a:cubicBezTo>
                  <a:pt x="15455" y="4882"/>
                  <a:pt x="14584" y="4300"/>
                  <a:pt x="13621" y="3877"/>
                </a:cubicBezTo>
                <a:cubicBezTo>
                  <a:pt x="12659" y="3456"/>
                  <a:pt x="11717" y="3241"/>
                  <a:pt x="10792" y="3241"/>
                </a:cubicBezTo>
                <a:cubicBezTo>
                  <a:pt x="9868" y="3241"/>
                  <a:pt x="8929" y="3456"/>
                  <a:pt x="7971" y="3877"/>
                </a:cubicBezTo>
                <a:cubicBezTo>
                  <a:pt x="7015" y="4300"/>
                  <a:pt x="6140" y="4879"/>
                  <a:pt x="5358" y="5608"/>
                </a:cubicBezTo>
                <a:cubicBezTo>
                  <a:pt x="4572" y="6336"/>
                  <a:pt x="3934" y="7198"/>
                  <a:pt x="3443" y="8183"/>
                </a:cubicBezTo>
                <a:cubicBezTo>
                  <a:pt x="2951" y="9171"/>
                  <a:pt x="2704" y="10219"/>
                  <a:pt x="2704" y="11329"/>
                </a:cubicBezTo>
                <a:cubicBezTo>
                  <a:pt x="2704" y="12267"/>
                  <a:pt x="2824" y="13136"/>
                  <a:pt x="3066" y="13947"/>
                </a:cubicBezTo>
                <a:lnTo>
                  <a:pt x="3504" y="14046"/>
                </a:lnTo>
                <a:cubicBezTo>
                  <a:pt x="3812" y="13396"/>
                  <a:pt x="4240" y="12874"/>
                  <a:pt x="4789" y="12476"/>
                </a:cubicBezTo>
                <a:cubicBezTo>
                  <a:pt x="5337" y="12077"/>
                  <a:pt x="5942" y="11880"/>
                  <a:pt x="6603" y="11880"/>
                </a:cubicBezTo>
                <a:lnTo>
                  <a:pt x="6603" y="11354"/>
                </a:lnTo>
                <a:cubicBezTo>
                  <a:pt x="6603" y="11210"/>
                  <a:pt x="6646" y="11081"/>
                  <a:pt x="6737" y="10970"/>
                </a:cubicBezTo>
                <a:cubicBezTo>
                  <a:pt x="6827" y="10857"/>
                  <a:pt x="6935" y="10798"/>
                  <a:pt x="7065" y="10798"/>
                </a:cubicBezTo>
                <a:lnTo>
                  <a:pt x="7966" y="10798"/>
                </a:lnTo>
                <a:cubicBezTo>
                  <a:pt x="8086" y="10798"/>
                  <a:pt x="8187" y="10857"/>
                  <a:pt x="8270" y="10970"/>
                </a:cubicBezTo>
                <a:cubicBezTo>
                  <a:pt x="8352" y="11081"/>
                  <a:pt x="8392" y="11210"/>
                  <a:pt x="8392" y="11354"/>
                </a:cubicBezTo>
                <a:lnTo>
                  <a:pt x="8392" y="21074"/>
                </a:lnTo>
                <a:cubicBezTo>
                  <a:pt x="8392" y="21218"/>
                  <a:pt x="8352" y="21343"/>
                  <a:pt x="8270" y="21447"/>
                </a:cubicBezTo>
                <a:cubicBezTo>
                  <a:pt x="8187" y="21549"/>
                  <a:pt x="8086" y="21599"/>
                  <a:pt x="7966" y="21599"/>
                </a:cubicBezTo>
                <a:lnTo>
                  <a:pt x="7065" y="21599"/>
                </a:lnTo>
                <a:cubicBezTo>
                  <a:pt x="6945" y="21599"/>
                  <a:pt x="6836" y="21549"/>
                  <a:pt x="6742" y="21447"/>
                </a:cubicBezTo>
                <a:cubicBezTo>
                  <a:pt x="6650" y="21343"/>
                  <a:pt x="6603" y="21218"/>
                  <a:pt x="6603" y="21074"/>
                </a:cubicBezTo>
                <a:lnTo>
                  <a:pt x="6603" y="20521"/>
                </a:lnTo>
                <a:cubicBezTo>
                  <a:pt x="6189" y="20521"/>
                  <a:pt x="5789" y="20436"/>
                  <a:pt x="5403" y="20270"/>
                </a:cubicBezTo>
                <a:cubicBezTo>
                  <a:pt x="5015" y="20103"/>
                  <a:pt x="4671" y="19877"/>
                  <a:pt x="4370" y="19589"/>
                </a:cubicBezTo>
                <a:cubicBezTo>
                  <a:pt x="4073" y="19298"/>
                  <a:pt x="3814" y="18956"/>
                  <a:pt x="3598" y="18558"/>
                </a:cubicBezTo>
                <a:cubicBezTo>
                  <a:pt x="3388" y="18163"/>
                  <a:pt x="3233" y="17725"/>
                  <a:pt x="3144" y="17245"/>
                </a:cubicBezTo>
                <a:lnTo>
                  <a:pt x="1172" y="16895"/>
                </a:lnTo>
                <a:lnTo>
                  <a:pt x="877" y="16085"/>
                </a:lnTo>
                <a:cubicBezTo>
                  <a:pt x="294" y="14571"/>
                  <a:pt x="0" y="12987"/>
                  <a:pt x="0" y="11326"/>
                </a:cubicBezTo>
                <a:cubicBezTo>
                  <a:pt x="0" y="9776"/>
                  <a:pt x="320" y="8310"/>
                  <a:pt x="957" y="6938"/>
                </a:cubicBezTo>
                <a:cubicBezTo>
                  <a:pt x="1595" y="5563"/>
                  <a:pt x="2426" y="4363"/>
                  <a:pt x="3447" y="3335"/>
                </a:cubicBezTo>
                <a:cubicBezTo>
                  <a:pt x="4469" y="2307"/>
                  <a:pt x="5622" y="1493"/>
                  <a:pt x="6909" y="895"/>
                </a:cubicBezTo>
                <a:cubicBezTo>
                  <a:pt x="8192" y="296"/>
                  <a:pt x="9486" y="0"/>
                  <a:pt x="1079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76184" tIns="76184" rIns="76184" bIns="76184" anchor="ctr"/>
          <a:lstStyle/>
          <a:p>
            <a:pPr defTabSz="685165">
              <a:defRPr/>
            </a:pPr>
            <a:endParaRPr lang="es-ES" sz="495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941534" y="3302147"/>
            <a:ext cx="881326" cy="8813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2"/>
              </a:solidFill>
            </a:endParaRPr>
          </a:p>
        </p:txBody>
      </p:sp>
      <p:sp>
        <p:nvSpPr>
          <p:cNvPr id="30" name="Freeform 16"/>
          <p:cNvSpPr>
            <a:spLocks noChangeAspect="1" noChangeArrowheads="1"/>
          </p:cNvSpPr>
          <p:nvPr/>
        </p:nvSpPr>
        <p:spPr bwMode="auto">
          <a:xfrm>
            <a:off x="5222517" y="3491971"/>
            <a:ext cx="319360" cy="501677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37132" tIns="68567" rIns="137132" bIns="68567" anchor="ctr"/>
          <a:lstStyle/>
          <a:p>
            <a:pPr>
              <a:defRPr/>
            </a:pPr>
            <a:endParaRPr lang="en-US" dirty="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31" name="Oval 14"/>
          <p:cNvSpPr/>
          <p:nvPr/>
        </p:nvSpPr>
        <p:spPr>
          <a:xfrm>
            <a:off x="6394700" y="2054667"/>
            <a:ext cx="881326" cy="88132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2"/>
              </a:solidFill>
            </a:endParaRPr>
          </a:p>
        </p:txBody>
      </p:sp>
      <p:sp>
        <p:nvSpPr>
          <p:cNvPr id="32" name="AutoShape 123"/>
          <p:cNvSpPr>
            <a:spLocks noChangeAspect="1"/>
          </p:cNvSpPr>
          <p:nvPr/>
        </p:nvSpPr>
        <p:spPr bwMode="auto">
          <a:xfrm>
            <a:off x="6646307" y="2287314"/>
            <a:ext cx="378112" cy="416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342265">
              <a:defRPr/>
            </a:pPr>
            <a:endParaRPr lang="es-ES" sz="27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3" name="Oval 25"/>
          <p:cNvSpPr/>
          <p:nvPr/>
        </p:nvSpPr>
        <p:spPr>
          <a:xfrm>
            <a:off x="4941534" y="4548389"/>
            <a:ext cx="881326" cy="8813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2"/>
              </a:solidFill>
            </a:endParaRPr>
          </a:p>
        </p:txBody>
      </p:sp>
      <p:sp>
        <p:nvSpPr>
          <p:cNvPr id="34" name="Freeform 48"/>
          <p:cNvSpPr>
            <a:spLocks noChangeAspect="1" noChangeArrowheads="1"/>
          </p:cNvSpPr>
          <p:nvPr/>
        </p:nvSpPr>
        <p:spPr bwMode="auto">
          <a:xfrm>
            <a:off x="5191444" y="4818297"/>
            <a:ext cx="412830" cy="365086"/>
          </a:xfrm>
          <a:custGeom>
            <a:avLst/>
            <a:gdLst>
              <a:gd name="connsiteX0" fmla="*/ 358785 w 512434"/>
              <a:gd name="connsiteY0" fmla="*/ 409158 h 453171"/>
              <a:gd name="connsiteX1" fmla="*/ 345300 w 512434"/>
              <a:gd name="connsiteY1" fmla="*/ 425866 h 453171"/>
              <a:gd name="connsiteX2" fmla="*/ 358785 w 512434"/>
              <a:gd name="connsiteY2" fmla="*/ 439722 h 453171"/>
              <a:gd name="connsiteX3" fmla="*/ 372270 w 512434"/>
              <a:gd name="connsiteY3" fmla="*/ 425866 h 453171"/>
              <a:gd name="connsiteX4" fmla="*/ 358785 w 512434"/>
              <a:gd name="connsiteY4" fmla="*/ 409158 h 453171"/>
              <a:gd name="connsiteX5" fmla="*/ 151153 w 512434"/>
              <a:gd name="connsiteY5" fmla="*/ 300585 h 453171"/>
              <a:gd name="connsiteX6" fmla="*/ 195731 w 512434"/>
              <a:gd name="connsiteY6" fmla="*/ 300585 h 453171"/>
              <a:gd name="connsiteX7" fmla="*/ 195731 w 512434"/>
              <a:gd name="connsiteY7" fmla="*/ 345175 h 453171"/>
              <a:gd name="connsiteX8" fmla="*/ 151153 w 512434"/>
              <a:gd name="connsiteY8" fmla="*/ 345175 h 453171"/>
              <a:gd name="connsiteX9" fmla="*/ 71978 w 512434"/>
              <a:gd name="connsiteY9" fmla="*/ 300585 h 453171"/>
              <a:gd name="connsiteX10" fmla="*/ 120152 w 512434"/>
              <a:gd name="connsiteY10" fmla="*/ 300585 h 453171"/>
              <a:gd name="connsiteX11" fmla="*/ 120152 w 512434"/>
              <a:gd name="connsiteY11" fmla="*/ 345175 h 453171"/>
              <a:gd name="connsiteX12" fmla="*/ 71978 w 512434"/>
              <a:gd name="connsiteY12" fmla="*/ 345175 h 453171"/>
              <a:gd name="connsiteX13" fmla="*/ 481786 w 512434"/>
              <a:gd name="connsiteY13" fmla="*/ 286492 h 453171"/>
              <a:gd name="connsiteX14" fmla="*/ 468300 w 512434"/>
              <a:gd name="connsiteY14" fmla="*/ 299940 h 453171"/>
              <a:gd name="connsiteX15" fmla="*/ 481786 w 512434"/>
              <a:gd name="connsiteY15" fmla="*/ 313389 h 453171"/>
              <a:gd name="connsiteX16" fmla="*/ 498948 w 512434"/>
              <a:gd name="connsiteY16" fmla="*/ 299940 h 453171"/>
              <a:gd name="connsiteX17" fmla="*/ 481786 w 512434"/>
              <a:gd name="connsiteY17" fmla="*/ 286492 h 453171"/>
              <a:gd name="connsiteX18" fmla="*/ 235785 w 512434"/>
              <a:gd name="connsiteY18" fmla="*/ 286492 h 453171"/>
              <a:gd name="connsiteX19" fmla="*/ 222300 w 512434"/>
              <a:gd name="connsiteY19" fmla="*/ 299940 h 453171"/>
              <a:gd name="connsiteX20" fmla="*/ 235785 w 512434"/>
              <a:gd name="connsiteY20" fmla="*/ 313389 h 453171"/>
              <a:gd name="connsiteX21" fmla="*/ 249270 w 512434"/>
              <a:gd name="connsiteY21" fmla="*/ 299940 h 453171"/>
              <a:gd name="connsiteX22" fmla="*/ 235785 w 512434"/>
              <a:gd name="connsiteY22" fmla="*/ 286492 h 453171"/>
              <a:gd name="connsiteX23" fmla="*/ 151153 w 512434"/>
              <a:gd name="connsiteY23" fmla="*/ 228588 h 453171"/>
              <a:gd name="connsiteX24" fmla="*/ 195731 w 512434"/>
              <a:gd name="connsiteY24" fmla="*/ 228588 h 453171"/>
              <a:gd name="connsiteX25" fmla="*/ 195731 w 512434"/>
              <a:gd name="connsiteY25" fmla="*/ 273178 h 453171"/>
              <a:gd name="connsiteX26" fmla="*/ 151153 w 512434"/>
              <a:gd name="connsiteY26" fmla="*/ 273178 h 453171"/>
              <a:gd name="connsiteX27" fmla="*/ 71978 w 512434"/>
              <a:gd name="connsiteY27" fmla="*/ 228588 h 453171"/>
              <a:gd name="connsiteX28" fmla="*/ 120152 w 512434"/>
              <a:gd name="connsiteY28" fmla="*/ 228588 h 453171"/>
              <a:gd name="connsiteX29" fmla="*/ 120152 w 512434"/>
              <a:gd name="connsiteY29" fmla="*/ 273178 h 453171"/>
              <a:gd name="connsiteX30" fmla="*/ 71978 w 512434"/>
              <a:gd name="connsiteY30" fmla="*/ 273178 h 453171"/>
              <a:gd name="connsiteX31" fmla="*/ 427028 w 512434"/>
              <a:gd name="connsiteY31" fmla="*/ 221695 h 453171"/>
              <a:gd name="connsiteX32" fmla="*/ 372270 w 512434"/>
              <a:gd name="connsiteY32" fmla="*/ 275896 h 453171"/>
              <a:gd name="connsiteX33" fmla="*/ 358785 w 512434"/>
              <a:gd name="connsiteY33" fmla="*/ 272636 h 453171"/>
              <a:gd name="connsiteX34" fmla="*/ 341622 w 512434"/>
              <a:gd name="connsiteY34" fmla="*/ 279564 h 453171"/>
              <a:gd name="connsiteX35" fmla="*/ 283596 w 512434"/>
              <a:gd name="connsiteY35" fmla="*/ 238404 h 453171"/>
              <a:gd name="connsiteX36" fmla="*/ 266433 w 512434"/>
              <a:gd name="connsiteY36" fmla="*/ 238404 h 453171"/>
              <a:gd name="connsiteX37" fmla="*/ 270111 w 512434"/>
              <a:gd name="connsiteY37" fmla="*/ 255520 h 453171"/>
              <a:gd name="connsiteX38" fmla="*/ 331406 w 512434"/>
              <a:gd name="connsiteY38" fmla="*/ 303200 h 453171"/>
              <a:gd name="connsiteX39" fmla="*/ 358785 w 512434"/>
              <a:gd name="connsiteY39" fmla="*/ 327245 h 453171"/>
              <a:gd name="connsiteX40" fmla="*/ 386164 w 512434"/>
              <a:gd name="connsiteY40" fmla="*/ 299940 h 453171"/>
              <a:gd name="connsiteX41" fmla="*/ 386164 w 512434"/>
              <a:gd name="connsiteY41" fmla="*/ 296680 h 453171"/>
              <a:gd name="connsiteX42" fmla="*/ 444191 w 512434"/>
              <a:gd name="connsiteY42" fmla="*/ 238404 h 453171"/>
              <a:gd name="connsiteX43" fmla="*/ 444191 w 512434"/>
              <a:gd name="connsiteY43" fmla="*/ 221695 h 453171"/>
              <a:gd name="connsiteX44" fmla="*/ 427028 w 512434"/>
              <a:gd name="connsiteY44" fmla="*/ 221695 h 453171"/>
              <a:gd name="connsiteX45" fmla="*/ 358785 w 512434"/>
              <a:gd name="connsiteY45" fmla="*/ 163826 h 453171"/>
              <a:gd name="connsiteX46" fmla="*/ 345300 w 512434"/>
              <a:gd name="connsiteY46" fmla="*/ 177274 h 453171"/>
              <a:gd name="connsiteX47" fmla="*/ 358785 w 512434"/>
              <a:gd name="connsiteY47" fmla="*/ 190723 h 453171"/>
              <a:gd name="connsiteX48" fmla="*/ 372270 w 512434"/>
              <a:gd name="connsiteY48" fmla="*/ 177274 h 453171"/>
              <a:gd name="connsiteX49" fmla="*/ 358785 w 512434"/>
              <a:gd name="connsiteY49" fmla="*/ 163826 h 453171"/>
              <a:gd name="connsiteX50" fmla="*/ 151153 w 512434"/>
              <a:gd name="connsiteY50" fmla="*/ 156592 h 453171"/>
              <a:gd name="connsiteX51" fmla="*/ 195731 w 512434"/>
              <a:gd name="connsiteY51" fmla="*/ 156592 h 453171"/>
              <a:gd name="connsiteX52" fmla="*/ 195731 w 512434"/>
              <a:gd name="connsiteY52" fmla="*/ 201182 h 453171"/>
              <a:gd name="connsiteX53" fmla="*/ 151153 w 512434"/>
              <a:gd name="connsiteY53" fmla="*/ 201182 h 453171"/>
              <a:gd name="connsiteX54" fmla="*/ 37595 w 512434"/>
              <a:gd name="connsiteY54" fmla="*/ 102289 h 453171"/>
              <a:gd name="connsiteX55" fmla="*/ 37595 w 512434"/>
              <a:gd name="connsiteY55" fmla="*/ 374925 h 453171"/>
              <a:gd name="connsiteX56" fmla="*/ 228838 w 512434"/>
              <a:gd name="connsiteY56" fmla="*/ 374925 h 453171"/>
              <a:gd name="connsiteX57" fmla="*/ 208406 w 512434"/>
              <a:gd name="connsiteY57" fmla="*/ 299940 h 453171"/>
              <a:gd name="connsiteX58" fmla="*/ 246001 w 512434"/>
              <a:gd name="connsiteY58" fmla="*/ 201318 h 453171"/>
              <a:gd name="connsiteX59" fmla="*/ 225569 w 512434"/>
              <a:gd name="connsiteY59" fmla="*/ 201318 h 453171"/>
              <a:gd name="connsiteX60" fmla="*/ 225569 w 512434"/>
              <a:gd name="connsiteY60" fmla="*/ 156898 h 453171"/>
              <a:gd name="connsiteX61" fmla="*/ 270111 w 512434"/>
              <a:gd name="connsiteY61" fmla="*/ 156898 h 453171"/>
              <a:gd name="connsiteX62" fmla="*/ 270111 w 512434"/>
              <a:gd name="connsiteY62" fmla="*/ 177274 h 453171"/>
              <a:gd name="connsiteX63" fmla="*/ 358785 w 512434"/>
              <a:gd name="connsiteY63" fmla="*/ 149970 h 453171"/>
              <a:gd name="connsiteX64" fmla="*/ 382895 w 512434"/>
              <a:gd name="connsiteY64" fmla="*/ 149970 h 453171"/>
              <a:gd name="connsiteX65" fmla="*/ 382895 w 512434"/>
              <a:gd name="connsiteY65" fmla="*/ 102289 h 453171"/>
              <a:gd name="connsiteX66" fmla="*/ 37595 w 512434"/>
              <a:gd name="connsiteY66" fmla="*/ 102289 h 453171"/>
              <a:gd name="connsiteX67" fmla="*/ 136894 w 512434"/>
              <a:gd name="connsiteY67" fmla="*/ 30564 h 453171"/>
              <a:gd name="connsiteX68" fmla="*/ 136894 w 512434"/>
              <a:gd name="connsiteY68" fmla="*/ 68057 h 453171"/>
              <a:gd name="connsiteX69" fmla="*/ 283596 w 512434"/>
              <a:gd name="connsiteY69" fmla="*/ 68057 h 453171"/>
              <a:gd name="connsiteX70" fmla="*/ 283596 w 512434"/>
              <a:gd name="connsiteY70" fmla="*/ 30564 h 453171"/>
              <a:gd name="connsiteX71" fmla="*/ 136894 w 512434"/>
              <a:gd name="connsiteY71" fmla="*/ 30564 h 453171"/>
              <a:gd name="connsiteX72" fmla="*/ 30648 w 512434"/>
              <a:gd name="connsiteY72" fmla="*/ 0 h 453171"/>
              <a:gd name="connsiteX73" fmla="*/ 389433 w 512434"/>
              <a:gd name="connsiteY73" fmla="*/ 0 h 453171"/>
              <a:gd name="connsiteX74" fmla="*/ 420490 w 512434"/>
              <a:gd name="connsiteY74" fmla="*/ 30564 h 453171"/>
              <a:gd name="connsiteX75" fmla="*/ 420490 w 512434"/>
              <a:gd name="connsiteY75" fmla="*/ 163826 h 453171"/>
              <a:gd name="connsiteX76" fmla="*/ 512434 w 512434"/>
              <a:gd name="connsiteY76" fmla="*/ 299940 h 453171"/>
              <a:gd name="connsiteX77" fmla="*/ 358785 w 512434"/>
              <a:gd name="connsiteY77" fmla="*/ 453171 h 453171"/>
              <a:gd name="connsiteX78" fmla="*/ 263164 w 512434"/>
              <a:gd name="connsiteY78" fmla="*/ 419346 h 453171"/>
              <a:gd name="connsiteX79" fmla="*/ 30648 w 512434"/>
              <a:gd name="connsiteY79" fmla="*/ 419346 h 453171"/>
              <a:gd name="connsiteX80" fmla="*/ 0 w 512434"/>
              <a:gd name="connsiteY80" fmla="*/ 388374 h 453171"/>
              <a:gd name="connsiteX81" fmla="*/ 0 w 512434"/>
              <a:gd name="connsiteY81" fmla="*/ 30564 h 453171"/>
              <a:gd name="connsiteX82" fmla="*/ 30648 w 512434"/>
              <a:gd name="connsiteY82" fmla="*/ 0 h 45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12434" h="453171">
                <a:moveTo>
                  <a:pt x="358785" y="409158"/>
                </a:moveTo>
                <a:cubicBezTo>
                  <a:pt x="351838" y="409158"/>
                  <a:pt x="345300" y="415678"/>
                  <a:pt x="345300" y="425866"/>
                </a:cubicBezTo>
                <a:cubicBezTo>
                  <a:pt x="345300" y="432794"/>
                  <a:pt x="351838" y="439722"/>
                  <a:pt x="358785" y="439722"/>
                </a:cubicBezTo>
                <a:cubicBezTo>
                  <a:pt x="365732" y="439722"/>
                  <a:pt x="372270" y="432794"/>
                  <a:pt x="372270" y="425866"/>
                </a:cubicBezTo>
                <a:cubicBezTo>
                  <a:pt x="372270" y="415678"/>
                  <a:pt x="365732" y="409158"/>
                  <a:pt x="358785" y="409158"/>
                </a:cubicBezTo>
                <a:close/>
                <a:moveTo>
                  <a:pt x="151153" y="300585"/>
                </a:moveTo>
                <a:lnTo>
                  <a:pt x="195731" y="300585"/>
                </a:lnTo>
                <a:lnTo>
                  <a:pt x="195731" y="345175"/>
                </a:lnTo>
                <a:lnTo>
                  <a:pt x="151153" y="345175"/>
                </a:lnTo>
                <a:close/>
                <a:moveTo>
                  <a:pt x="71978" y="300585"/>
                </a:moveTo>
                <a:lnTo>
                  <a:pt x="120152" y="300585"/>
                </a:lnTo>
                <a:lnTo>
                  <a:pt x="120152" y="345175"/>
                </a:lnTo>
                <a:lnTo>
                  <a:pt x="71978" y="345175"/>
                </a:lnTo>
                <a:close/>
                <a:moveTo>
                  <a:pt x="481786" y="286492"/>
                </a:moveTo>
                <a:cubicBezTo>
                  <a:pt x="474839" y="286492"/>
                  <a:pt x="468300" y="293012"/>
                  <a:pt x="468300" y="299940"/>
                </a:cubicBezTo>
                <a:cubicBezTo>
                  <a:pt x="468300" y="310128"/>
                  <a:pt x="474839" y="313389"/>
                  <a:pt x="481786" y="313389"/>
                </a:cubicBezTo>
                <a:cubicBezTo>
                  <a:pt x="492002" y="313389"/>
                  <a:pt x="498948" y="310128"/>
                  <a:pt x="498948" y="299940"/>
                </a:cubicBezTo>
                <a:cubicBezTo>
                  <a:pt x="498948" y="293012"/>
                  <a:pt x="492002" y="286492"/>
                  <a:pt x="481786" y="286492"/>
                </a:cubicBezTo>
                <a:close/>
                <a:moveTo>
                  <a:pt x="235785" y="286492"/>
                </a:moveTo>
                <a:cubicBezTo>
                  <a:pt x="228838" y="286492"/>
                  <a:pt x="222300" y="293012"/>
                  <a:pt x="222300" y="299940"/>
                </a:cubicBezTo>
                <a:cubicBezTo>
                  <a:pt x="222300" y="310128"/>
                  <a:pt x="228838" y="313389"/>
                  <a:pt x="235785" y="313389"/>
                </a:cubicBezTo>
                <a:cubicBezTo>
                  <a:pt x="242732" y="313389"/>
                  <a:pt x="249270" y="310128"/>
                  <a:pt x="249270" y="299940"/>
                </a:cubicBezTo>
                <a:cubicBezTo>
                  <a:pt x="249270" y="293012"/>
                  <a:pt x="242732" y="286492"/>
                  <a:pt x="235785" y="286492"/>
                </a:cubicBezTo>
                <a:close/>
                <a:moveTo>
                  <a:pt x="151153" y="228588"/>
                </a:moveTo>
                <a:lnTo>
                  <a:pt x="195731" y="228588"/>
                </a:lnTo>
                <a:lnTo>
                  <a:pt x="195731" y="273178"/>
                </a:lnTo>
                <a:lnTo>
                  <a:pt x="151153" y="273178"/>
                </a:lnTo>
                <a:close/>
                <a:moveTo>
                  <a:pt x="71978" y="228588"/>
                </a:moveTo>
                <a:lnTo>
                  <a:pt x="120152" y="228588"/>
                </a:lnTo>
                <a:lnTo>
                  <a:pt x="120152" y="273178"/>
                </a:lnTo>
                <a:lnTo>
                  <a:pt x="71978" y="273178"/>
                </a:lnTo>
                <a:close/>
                <a:moveTo>
                  <a:pt x="427028" y="221695"/>
                </a:moveTo>
                <a:cubicBezTo>
                  <a:pt x="427028" y="221695"/>
                  <a:pt x="427028" y="221695"/>
                  <a:pt x="372270" y="275896"/>
                </a:cubicBezTo>
                <a:cubicBezTo>
                  <a:pt x="369001" y="275896"/>
                  <a:pt x="365732" y="272636"/>
                  <a:pt x="358785" y="272636"/>
                </a:cubicBezTo>
                <a:cubicBezTo>
                  <a:pt x="351838" y="272636"/>
                  <a:pt x="345300" y="275896"/>
                  <a:pt x="341622" y="279564"/>
                </a:cubicBezTo>
                <a:cubicBezTo>
                  <a:pt x="341622" y="279564"/>
                  <a:pt x="341622" y="279564"/>
                  <a:pt x="283596" y="238404"/>
                </a:cubicBezTo>
                <a:cubicBezTo>
                  <a:pt x="280327" y="231883"/>
                  <a:pt x="270111" y="235143"/>
                  <a:pt x="266433" y="238404"/>
                </a:cubicBezTo>
                <a:cubicBezTo>
                  <a:pt x="263164" y="242071"/>
                  <a:pt x="266433" y="252260"/>
                  <a:pt x="270111" y="255520"/>
                </a:cubicBezTo>
                <a:cubicBezTo>
                  <a:pt x="270111" y="255520"/>
                  <a:pt x="270111" y="255520"/>
                  <a:pt x="331406" y="303200"/>
                </a:cubicBezTo>
                <a:cubicBezTo>
                  <a:pt x="331406" y="317056"/>
                  <a:pt x="345300" y="327245"/>
                  <a:pt x="358785" y="327245"/>
                </a:cubicBezTo>
                <a:cubicBezTo>
                  <a:pt x="375948" y="327245"/>
                  <a:pt x="386164" y="317056"/>
                  <a:pt x="386164" y="299940"/>
                </a:cubicBezTo>
                <a:lnTo>
                  <a:pt x="386164" y="296680"/>
                </a:lnTo>
                <a:cubicBezTo>
                  <a:pt x="386164" y="296680"/>
                  <a:pt x="386164" y="296680"/>
                  <a:pt x="444191" y="238404"/>
                </a:cubicBezTo>
                <a:cubicBezTo>
                  <a:pt x="447869" y="231883"/>
                  <a:pt x="451138" y="224955"/>
                  <a:pt x="444191" y="221695"/>
                </a:cubicBezTo>
                <a:cubicBezTo>
                  <a:pt x="440922" y="218027"/>
                  <a:pt x="433975" y="218027"/>
                  <a:pt x="427028" y="221695"/>
                </a:cubicBezTo>
                <a:close/>
                <a:moveTo>
                  <a:pt x="358785" y="163826"/>
                </a:moveTo>
                <a:cubicBezTo>
                  <a:pt x="351838" y="163826"/>
                  <a:pt x="345300" y="170346"/>
                  <a:pt x="345300" y="177274"/>
                </a:cubicBezTo>
                <a:cubicBezTo>
                  <a:pt x="345300" y="184202"/>
                  <a:pt x="351838" y="190723"/>
                  <a:pt x="358785" y="190723"/>
                </a:cubicBezTo>
                <a:cubicBezTo>
                  <a:pt x="365732" y="190723"/>
                  <a:pt x="372270" y="184202"/>
                  <a:pt x="372270" y="177274"/>
                </a:cubicBezTo>
                <a:cubicBezTo>
                  <a:pt x="372270" y="170346"/>
                  <a:pt x="365732" y="163826"/>
                  <a:pt x="358785" y="163826"/>
                </a:cubicBezTo>
                <a:close/>
                <a:moveTo>
                  <a:pt x="151153" y="156592"/>
                </a:moveTo>
                <a:lnTo>
                  <a:pt x="195731" y="156592"/>
                </a:lnTo>
                <a:lnTo>
                  <a:pt x="195731" y="201182"/>
                </a:lnTo>
                <a:lnTo>
                  <a:pt x="151153" y="201182"/>
                </a:lnTo>
                <a:close/>
                <a:moveTo>
                  <a:pt x="37595" y="102289"/>
                </a:moveTo>
                <a:lnTo>
                  <a:pt x="37595" y="374925"/>
                </a:lnTo>
                <a:cubicBezTo>
                  <a:pt x="37595" y="374925"/>
                  <a:pt x="37595" y="374925"/>
                  <a:pt x="228838" y="374925"/>
                </a:cubicBezTo>
                <a:cubicBezTo>
                  <a:pt x="215353" y="354549"/>
                  <a:pt x="208406" y="327245"/>
                  <a:pt x="208406" y="299940"/>
                </a:cubicBezTo>
                <a:cubicBezTo>
                  <a:pt x="208406" y="262448"/>
                  <a:pt x="222300" y="228215"/>
                  <a:pt x="246001" y="201318"/>
                </a:cubicBezTo>
                <a:cubicBezTo>
                  <a:pt x="246001" y="201318"/>
                  <a:pt x="246001" y="201318"/>
                  <a:pt x="225569" y="201318"/>
                </a:cubicBezTo>
                <a:cubicBezTo>
                  <a:pt x="225569" y="201318"/>
                  <a:pt x="225569" y="201318"/>
                  <a:pt x="225569" y="156898"/>
                </a:cubicBezTo>
                <a:cubicBezTo>
                  <a:pt x="225569" y="156898"/>
                  <a:pt x="225569" y="156898"/>
                  <a:pt x="270111" y="156898"/>
                </a:cubicBezTo>
                <a:cubicBezTo>
                  <a:pt x="270111" y="156898"/>
                  <a:pt x="270111" y="156898"/>
                  <a:pt x="270111" y="177274"/>
                </a:cubicBezTo>
                <a:cubicBezTo>
                  <a:pt x="293812" y="160158"/>
                  <a:pt x="324868" y="149970"/>
                  <a:pt x="358785" y="149970"/>
                </a:cubicBezTo>
                <a:cubicBezTo>
                  <a:pt x="365732" y="149970"/>
                  <a:pt x="375948" y="149970"/>
                  <a:pt x="382895" y="149970"/>
                </a:cubicBezTo>
                <a:cubicBezTo>
                  <a:pt x="382895" y="149970"/>
                  <a:pt x="382895" y="149970"/>
                  <a:pt x="382895" y="102289"/>
                </a:cubicBezTo>
                <a:cubicBezTo>
                  <a:pt x="382895" y="102289"/>
                  <a:pt x="382895" y="102289"/>
                  <a:pt x="37595" y="102289"/>
                </a:cubicBezTo>
                <a:close/>
                <a:moveTo>
                  <a:pt x="136894" y="30564"/>
                </a:moveTo>
                <a:lnTo>
                  <a:pt x="136894" y="68057"/>
                </a:lnTo>
                <a:cubicBezTo>
                  <a:pt x="136894" y="68057"/>
                  <a:pt x="136894" y="68057"/>
                  <a:pt x="283596" y="68057"/>
                </a:cubicBezTo>
                <a:cubicBezTo>
                  <a:pt x="283596" y="68057"/>
                  <a:pt x="283596" y="68057"/>
                  <a:pt x="283596" y="30564"/>
                </a:cubicBezTo>
                <a:cubicBezTo>
                  <a:pt x="283596" y="30564"/>
                  <a:pt x="283596" y="30564"/>
                  <a:pt x="136894" y="30564"/>
                </a:cubicBezTo>
                <a:close/>
                <a:moveTo>
                  <a:pt x="30648" y="0"/>
                </a:moveTo>
                <a:cubicBezTo>
                  <a:pt x="30648" y="0"/>
                  <a:pt x="30648" y="0"/>
                  <a:pt x="389433" y="0"/>
                </a:cubicBezTo>
                <a:cubicBezTo>
                  <a:pt x="406596" y="0"/>
                  <a:pt x="420490" y="13856"/>
                  <a:pt x="420490" y="30564"/>
                </a:cubicBezTo>
                <a:cubicBezTo>
                  <a:pt x="420490" y="30564"/>
                  <a:pt x="420490" y="30564"/>
                  <a:pt x="420490" y="163826"/>
                </a:cubicBezTo>
                <a:cubicBezTo>
                  <a:pt x="474839" y="187463"/>
                  <a:pt x="512434" y="238404"/>
                  <a:pt x="512434" y="299940"/>
                </a:cubicBezTo>
                <a:cubicBezTo>
                  <a:pt x="512434" y="385113"/>
                  <a:pt x="444191" y="453171"/>
                  <a:pt x="358785" y="453171"/>
                </a:cubicBezTo>
                <a:cubicBezTo>
                  <a:pt x="324868" y="453171"/>
                  <a:pt x="290543" y="439722"/>
                  <a:pt x="263164" y="419346"/>
                </a:cubicBezTo>
                <a:cubicBezTo>
                  <a:pt x="263164" y="419346"/>
                  <a:pt x="263164" y="419346"/>
                  <a:pt x="30648" y="419346"/>
                </a:cubicBezTo>
                <a:cubicBezTo>
                  <a:pt x="13894" y="419346"/>
                  <a:pt x="0" y="405490"/>
                  <a:pt x="0" y="388374"/>
                </a:cubicBezTo>
                <a:cubicBezTo>
                  <a:pt x="0" y="388374"/>
                  <a:pt x="0" y="388374"/>
                  <a:pt x="0" y="30564"/>
                </a:cubicBezTo>
                <a:cubicBezTo>
                  <a:pt x="0" y="13856"/>
                  <a:pt x="13894" y="0"/>
                  <a:pt x="306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35" name="Oval 33"/>
          <p:cNvSpPr/>
          <p:nvPr/>
        </p:nvSpPr>
        <p:spPr>
          <a:xfrm>
            <a:off x="6415495" y="3302147"/>
            <a:ext cx="881326" cy="8813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2"/>
              </a:solidFill>
            </a:endParaRPr>
          </a:p>
        </p:txBody>
      </p:sp>
      <p:sp>
        <p:nvSpPr>
          <p:cNvPr id="36" name="Freeform 49"/>
          <p:cNvSpPr>
            <a:spLocks noChangeAspect="1" noChangeArrowheads="1"/>
          </p:cNvSpPr>
          <p:nvPr/>
        </p:nvSpPr>
        <p:spPr bwMode="auto">
          <a:xfrm>
            <a:off x="6681198" y="3533409"/>
            <a:ext cx="349920" cy="418802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941534" y="2054667"/>
            <a:ext cx="881326" cy="88132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2"/>
              </a:solidFill>
            </a:endParaRPr>
          </a:p>
        </p:txBody>
      </p:sp>
      <p:sp>
        <p:nvSpPr>
          <p:cNvPr id="38" name="AutoShape 87"/>
          <p:cNvSpPr>
            <a:spLocks noChangeAspect="1"/>
          </p:cNvSpPr>
          <p:nvPr/>
        </p:nvSpPr>
        <p:spPr bwMode="auto">
          <a:xfrm>
            <a:off x="5167979" y="2281056"/>
            <a:ext cx="428436" cy="428548"/>
          </a:xfrm>
          <a:custGeom>
            <a:avLst/>
            <a:gdLst>
              <a:gd name="T0" fmla="+- 0 10798 9"/>
              <a:gd name="T1" fmla="*/ T0 w 21578"/>
              <a:gd name="T2" fmla="*/ 10800 h 21600"/>
              <a:gd name="T3" fmla="+- 0 10798 9"/>
              <a:gd name="T4" fmla="*/ T3 w 21578"/>
              <a:gd name="T5" fmla="*/ 10800 h 21600"/>
              <a:gd name="T6" fmla="+- 0 10798 9"/>
              <a:gd name="T7" fmla="*/ T6 w 21578"/>
              <a:gd name="T8" fmla="*/ 10800 h 21600"/>
              <a:gd name="T9" fmla="+- 0 10798 9"/>
              <a:gd name="T10" fmla="*/ T9 w 215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8" h="21600">
                <a:moveTo>
                  <a:pt x="21416" y="10074"/>
                </a:moveTo>
                <a:cubicBezTo>
                  <a:pt x="21507" y="10166"/>
                  <a:pt x="21562" y="10284"/>
                  <a:pt x="21574" y="10428"/>
                </a:cubicBezTo>
                <a:cubicBezTo>
                  <a:pt x="21590" y="10569"/>
                  <a:pt x="21562" y="10702"/>
                  <a:pt x="21483" y="10820"/>
                </a:cubicBezTo>
                <a:lnTo>
                  <a:pt x="20967" y="11551"/>
                </a:lnTo>
                <a:cubicBezTo>
                  <a:pt x="20891" y="11678"/>
                  <a:pt x="20778" y="11744"/>
                  <a:pt x="20634" y="11744"/>
                </a:cubicBezTo>
                <a:lnTo>
                  <a:pt x="19889" y="11744"/>
                </a:lnTo>
                <a:cubicBezTo>
                  <a:pt x="19769" y="11744"/>
                  <a:pt x="19671" y="11704"/>
                  <a:pt x="19601" y="11632"/>
                </a:cubicBezTo>
                <a:lnTo>
                  <a:pt x="11078" y="3253"/>
                </a:lnTo>
                <a:cubicBezTo>
                  <a:pt x="10884" y="3072"/>
                  <a:pt x="10695" y="3072"/>
                  <a:pt x="10503" y="3253"/>
                </a:cubicBezTo>
                <a:lnTo>
                  <a:pt x="1980" y="11632"/>
                </a:lnTo>
                <a:cubicBezTo>
                  <a:pt x="1918" y="11704"/>
                  <a:pt x="1819" y="11744"/>
                  <a:pt x="1692" y="11744"/>
                </a:cubicBezTo>
                <a:lnTo>
                  <a:pt x="944" y="11744"/>
                </a:lnTo>
                <a:cubicBezTo>
                  <a:pt x="808" y="11744"/>
                  <a:pt x="695" y="11678"/>
                  <a:pt x="611" y="11551"/>
                </a:cubicBezTo>
                <a:lnTo>
                  <a:pt x="96" y="10820"/>
                </a:lnTo>
                <a:cubicBezTo>
                  <a:pt x="19" y="10710"/>
                  <a:pt x="-9" y="10584"/>
                  <a:pt x="2" y="10440"/>
                </a:cubicBezTo>
                <a:cubicBezTo>
                  <a:pt x="19" y="10298"/>
                  <a:pt x="74" y="10175"/>
                  <a:pt x="165" y="10074"/>
                </a:cubicBezTo>
                <a:lnTo>
                  <a:pt x="10112" y="287"/>
                </a:lnTo>
                <a:cubicBezTo>
                  <a:pt x="10321" y="106"/>
                  <a:pt x="10546" y="8"/>
                  <a:pt x="10788" y="0"/>
                </a:cubicBezTo>
                <a:cubicBezTo>
                  <a:pt x="11042" y="0"/>
                  <a:pt x="11267" y="97"/>
                  <a:pt x="11469" y="287"/>
                </a:cubicBezTo>
                <a:lnTo>
                  <a:pt x="14220" y="2991"/>
                </a:lnTo>
                <a:lnTo>
                  <a:pt x="14220" y="1586"/>
                </a:lnTo>
                <a:cubicBezTo>
                  <a:pt x="14220" y="1436"/>
                  <a:pt x="14266" y="1313"/>
                  <a:pt x="14352" y="1206"/>
                </a:cubicBezTo>
                <a:cubicBezTo>
                  <a:pt x="14441" y="1099"/>
                  <a:pt x="14546" y="1048"/>
                  <a:pt x="14669" y="1048"/>
                </a:cubicBezTo>
                <a:lnTo>
                  <a:pt x="17226" y="1048"/>
                </a:lnTo>
                <a:cubicBezTo>
                  <a:pt x="17348" y="1048"/>
                  <a:pt x="17451" y="1099"/>
                  <a:pt x="17530" y="1206"/>
                </a:cubicBezTo>
                <a:cubicBezTo>
                  <a:pt x="17609" y="1312"/>
                  <a:pt x="17653" y="1436"/>
                  <a:pt x="17653" y="1586"/>
                </a:cubicBezTo>
                <a:lnTo>
                  <a:pt x="17653" y="6383"/>
                </a:lnTo>
                <a:lnTo>
                  <a:pt x="21416" y="10074"/>
                </a:lnTo>
                <a:close/>
                <a:moveTo>
                  <a:pt x="18523" y="11977"/>
                </a:moveTo>
                <a:lnTo>
                  <a:pt x="18523" y="20551"/>
                </a:lnTo>
                <a:cubicBezTo>
                  <a:pt x="18523" y="20854"/>
                  <a:pt x="18441" y="21104"/>
                  <a:pt x="18276" y="21300"/>
                </a:cubicBezTo>
                <a:cubicBezTo>
                  <a:pt x="18110" y="21502"/>
                  <a:pt x="17904" y="21599"/>
                  <a:pt x="17653" y="21599"/>
                </a:cubicBezTo>
                <a:lnTo>
                  <a:pt x="12809" y="21599"/>
                </a:lnTo>
                <a:lnTo>
                  <a:pt x="12809" y="14736"/>
                </a:lnTo>
                <a:lnTo>
                  <a:pt x="8772" y="14736"/>
                </a:lnTo>
                <a:lnTo>
                  <a:pt x="8772" y="21599"/>
                </a:lnTo>
                <a:lnTo>
                  <a:pt x="3928" y="21599"/>
                </a:lnTo>
                <a:cubicBezTo>
                  <a:pt x="3677" y="21599"/>
                  <a:pt x="3468" y="21502"/>
                  <a:pt x="3303" y="21300"/>
                </a:cubicBezTo>
                <a:cubicBezTo>
                  <a:pt x="3140" y="21104"/>
                  <a:pt x="3056" y="20854"/>
                  <a:pt x="3056" y="20551"/>
                </a:cubicBezTo>
                <a:lnTo>
                  <a:pt x="3056" y="11977"/>
                </a:lnTo>
                <a:lnTo>
                  <a:pt x="10788" y="4356"/>
                </a:lnTo>
                <a:lnTo>
                  <a:pt x="18523" y="119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76184" tIns="76184" rIns="76184" bIns="76184" anchor="ctr"/>
          <a:lstStyle/>
          <a:p>
            <a:pPr defTabSz="685165">
              <a:defRPr/>
            </a:pPr>
            <a:endParaRPr lang="es-ES" sz="495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937734" y="2151916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2191165" y="252955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2937734" y="3319445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2191165" y="3697083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2937734" y="4457155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2191165" y="4834793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7666837" y="2151916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7666837" y="252955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7666837" y="3319445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7666837" y="3697083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7666837" y="4457155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7666837" y="4834793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8195" y="2716649"/>
            <a:ext cx="1333145" cy="142470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93376" y="2967335"/>
            <a:ext cx="5484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/>
              <a:t>本年度最佳员工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381821" y="4460032"/>
            <a:ext cx="550506" cy="774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547" y="5089848"/>
            <a:ext cx="541176" cy="49452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55" y="4884575"/>
            <a:ext cx="429208" cy="6997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1335" y="2662921"/>
            <a:ext cx="774441" cy="12110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4387" y="6108583"/>
            <a:ext cx="541176" cy="49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385" y="4497355"/>
            <a:ext cx="541176" cy="4945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472787" y="5752319"/>
            <a:ext cx="550506" cy="7744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486082" y="5968624"/>
            <a:ext cx="550506" cy="7744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352283" y="4949889"/>
            <a:ext cx="550506" cy="774440"/>
          </a:xfrm>
          <a:prstGeom prst="rect">
            <a:avLst/>
          </a:prstGeom>
        </p:spPr>
      </p:pic>
      <p:sp>
        <p:nvSpPr>
          <p:cNvPr id="19" name="Freeform 528"/>
          <p:cNvSpPr>
            <a:spLocks noEditPoints="1"/>
          </p:cNvSpPr>
          <p:nvPr/>
        </p:nvSpPr>
        <p:spPr bwMode="auto">
          <a:xfrm>
            <a:off x="2905199" y="4021050"/>
            <a:ext cx="6672767" cy="482280"/>
          </a:xfrm>
          <a:custGeom>
            <a:avLst/>
            <a:gdLst>
              <a:gd name="T0" fmla="*/ 7 w 409"/>
              <a:gd name="T1" fmla="*/ 40 h 138"/>
              <a:gd name="T2" fmla="*/ 5 w 409"/>
              <a:gd name="T3" fmla="*/ 47 h 138"/>
              <a:gd name="T4" fmla="*/ 5 w 409"/>
              <a:gd name="T5" fmla="*/ 51 h 138"/>
              <a:gd name="T6" fmla="*/ 6 w 409"/>
              <a:gd name="T7" fmla="*/ 56 h 138"/>
              <a:gd name="T8" fmla="*/ 3 w 409"/>
              <a:gd name="T9" fmla="*/ 60 h 138"/>
              <a:gd name="T10" fmla="*/ 4 w 409"/>
              <a:gd name="T11" fmla="*/ 67 h 138"/>
              <a:gd name="T12" fmla="*/ 5 w 409"/>
              <a:gd name="T13" fmla="*/ 70 h 138"/>
              <a:gd name="T14" fmla="*/ 11 w 409"/>
              <a:gd name="T15" fmla="*/ 76 h 138"/>
              <a:gd name="T16" fmla="*/ 6 w 409"/>
              <a:gd name="T17" fmla="*/ 80 h 138"/>
              <a:gd name="T18" fmla="*/ 9 w 409"/>
              <a:gd name="T19" fmla="*/ 85 h 138"/>
              <a:gd name="T20" fmla="*/ 5 w 409"/>
              <a:gd name="T21" fmla="*/ 92 h 138"/>
              <a:gd name="T22" fmla="*/ 7 w 409"/>
              <a:gd name="T23" fmla="*/ 97 h 138"/>
              <a:gd name="T24" fmla="*/ 4 w 409"/>
              <a:gd name="T25" fmla="*/ 103 h 138"/>
              <a:gd name="T26" fmla="*/ 7 w 409"/>
              <a:gd name="T27" fmla="*/ 108 h 138"/>
              <a:gd name="T28" fmla="*/ 5 w 409"/>
              <a:gd name="T29" fmla="*/ 114 h 138"/>
              <a:gd name="T30" fmla="*/ 6 w 409"/>
              <a:gd name="T31" fmla="*/ 124 h 138"/>
              <a:gd name="T32" fmla="*/ 163 w 409"/>
              <a:gd name="T33" fmla="*/ 135 h 138"/>
              <a:gd name="T34" fmla="*/ 335 w 409"/>
              <a:gd name="T35" fmla="*/ 138 h 138"/>
              <a:gd name="T36" fmla="*/ 131 w 409"/>
              <a:gd name="T37" fmla="*/ 134 h 138"/>
              <a:gd name="T38" fmla="*/ 176 w 409"/>
              <a:gd name="T39" fmla="*/ 132 h 138"/>
              <a:gd name="T40" fmla="*/ 236 w 409"/>
              <a:gd name="T41" fmla="*/ 132 h 138"/>
              <a:gd name="T42" fmla="*/ 399 w 409"/>
              <a:gd name="T43" fmla="*/ 130 h 138"/>
              <a:gd name="T44" fmla="*/ 393 w 409"/>
              <a:gd name="T45" fmla="*/ 123 h 138"/>
              <a:gd name="T46" fmla="*/ 392 w 409"/>
              <a:gd name="T47" fmla="*/ 116 h 138"/>
              <a:gd name="T48" fmla="*/ 387 w 409"/>
              <a:gd name="T49" fmla="*/ 111 h 138"/>
              <a:gd name="T50" fmla="*/ 402 w 409"/>
              <a:gd name="T51" fmla="*/ 107 h 138"/>
              <a:gd name="T52" fmla="*/ 400 w 409"/>
              <a:gd name="T53" fmla="*/ 98 h 138"/>
              <a:gd name="T54" fmla="*/ 400 w 409"/>
              <a:gd name="T55" fmla="*/ 88 h 138"/>
              <a:gd name="T56" fmla="*/ 393 w 409"/>
              <a:gd name="T57" fmla="*/ 80 h 138"/>
              <a:gd name="T58" fmla="*/ 401 w 409"/>
              <a:gd name="T59" fmla="*/ 73 h 138"/>
              <a:gd name="T60" fmla="*/ 400 w 409"/>
              <a:gd name="T61" fmla="*/ 52 h 138"/>
              <a:gd name="T62" fmla="*/ 397 w 409"/>
              <a:gd name="T63" fmla="*/ 47 h 138"/>
              <a:gd name="T64" fmla="*/ 407 w 409"/>
              <a:gd name="T65" fmla="*/ 38 h 138"/>
              <a:gd name="T66" fmla="*/ 406 w 409"/>
              <a:gd name="T67" fmla="*/ 29 h 138"/>
              <a:gd name="T68" fmla="*/ 399 w 409"/>
              <a:gd name="T69" fmla="*/ 14 h 138"/>
              <a:gd name="T70" fmla="*/ 228 w 409"/>
              <a:gd name="T71" fmla="*/ 7 h 138"/>
              <a:gd name="T72" fmla="*/ 192 w 409"/>
              <a:gd name="T73" fmla="*/ 6 h 138"/>
              <a:gd name="T74" fmla="*/ 128 w 409"/>
              <a:gd name="T75" fmla="*/ 6 h 138"/>
              <a:gd name="T76" fmla="*/ 104 w 409"/>
              <a:gd name="T77" fmla="*/ 6 h 138"/>
              <a:gd name="T78" fmla="*/ 98 w 409"/>
              <a:gd name="T79" fmla="*/ 8 h 138"/>
              <a:gd name="T80" fmla="*/ 8 w 409"/>
              <a:gd name="T81" fmla="*/ 23 h 138"/>
              <a:gd name="T82" fmla="*/ 9 w 409"/>
              <a:gd name="T83" fmla="*/ 34 h 138"/>
              <a:gd name="T84" fmla="*/ 372 w 409"/>
              <a:gd name="T85" fmla="*/ 35 h 138"/>
              <a:gd name="T86" fmla="*/ 372 w 409"/>
              <a:gd name="T87" fmla="*/ 36 h 138"/>
              <a:gd name="T88" fmla="*/ 383 w 409"/>
              <a:gd name="T89" fmla="*/ 15 h 138"/>
              <a:gd name="T90" fmla="*/ 336 w 409"/>
              <a:gd name="T91" fmla="*/ 47 h 138"/>
              <a:gd name="T92" fmla="*/ 315 w 409"/>
              <a:gd name="T93" fmla="*/ 47 h 138"/>
              <a:gd name="T94" fmla="*/ 107 w 409"/>
              <a:gd name="T95" fmla="*/ 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09" h="138">
                <a:moveTo>
                  <a:pt x="1" y="36"/>
                </a:moveTo>
                <a:cubicBezTo>
                  <a:pt x="3" y="36"/>
                  <a:pt x="6" y="37"/>
                  <a:pt x="7" y="39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1"/>
                  <a:pt x="8" y="41"/>
                  <a:pt x="8" y="42"/>
                </a:cubicBezTo>
                <a:cubicBezTo>
                  <a:pt x="7" y="44"/>
                  <a:pt x="4" y="43"/>
                  <a:pt x="2" y="44"/>
                </a:cubicBezTo>
                <a:cubicBezTo>
                  <a:pt x="2" y="47"/>
                  <a:pt x="6" y="44"/>
                  <a:pt x="5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9"/>
                  <a:pt x="8" y="48"/>
                  <a:pt x="9" y="51"/>
                </a:cubicBezTo>
                <a:cubicBezTo>
                  <a:pt x="8" y="52"/>
                  <a:pt x="7" y="51"/>
                  <a:pt x="5" y="51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4"/>
                  <a:pt x="6" y="55"/>
                  <a:pt x="5" y="54"/>
                </a:cubicBezTo>
                <a:cubicBezTo>
                  <a:pt x="6" y="56"/>
                  <a:pt x="6" y="56"/>
                  <a:pt x="6" y="56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59"/>
                  <a:pt x="5" y="59"/>
                  <a:pt x="5" y="59"/>
                </a:cubicBezTo>
                <a:cubicBezTo>
                  <a:pt x="3" y="60"/>
                  <a:pt x="3" y="60"/>
                  <a:pt x="3" y="60"/>
                </a:cubicBezTo>
                <a:cubicBezTo>
                  <a:pt x="6" y="61"/>
                  <a:pt x="9" y="62"/>
                  <a:pt x="11" y="64"/>
                </a:cubicBezTo>
                <a:cubicBezTo>
                  <a:pt x="4" y="65"/>
                  <a:pt x="4" y="65"/>
                  <a:pt x="4" y="65"/>
                </a:cubicBezTo>
                <a:cubicBezTo>
                  <a:pt x="4" y="66"/>
                  <a:pt x="4" y="67"/>
                  <a:pt x="4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4" y="68"/>
                  <a:pt x="7" y="68"/>
                  <a:pt x="9" y="69"/>
                </a:cubicBezTo>
                <a:cubicBezTo>
                  <a:pt x="7" y="70"/>
                  <a:pt x="5" y="69"/>
                  <a:pt x="5" y="70"/>
                </a:cubicBezTo>
                <a:cubicBezTo>
                  <a:pt x="6" y="72"/>
                  <a:pt x="8" y="70"/>
                  <a:pt x="8" y="72"/>
                </a:cubicBezTo>
                <a:cubicBezTo>
                  <a:pt x="6" y="73"/>
                  <a:pt x="5" y="71"/>
                  <a:pt x="4" y="73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8"/>
                  <a:pt x="9" y="77"/>
                  <a:pt x="7" y="77"/>
                </a:cubicBezTo>
                <a:cubicBezTo>
                  <a:pt x="7" y="77"/>
                  <a:pt x="7" y="77"/>
                  <a:pt x="7" y="77"/>
                </a:cubicBezTo>
                <a:cubicBezTo>
                  <a:pt x="6" y="78"/>
                  <a:pt x="7" y="79"/>
                  <a:pt x="6" y="80"/>
                </a:cubicBezTo>
                <a:cubicBezTo>
                  <a:pt x="7" y="81"/>
                  <a:pt x="7" y="81"/>
                  <a:pt x="7" y="81"/>
                </a:cubicBezTo>
                <a:cubicBezTo>
                  <a:pt x="6" y="82"/>
                  <a:pt x="3" y="80"/>
                  <a:pt x="4" y="83"/>
                </a:cubicBezTo>
                <a:cubicBezTo>
                  <a:pt x="5" y="84"/>
                  <a:pt x="7" y="84"/>
                  <a:pt x="9" y="85"/>
                </a:cubicBezTo>
                <a:cubicBezTo>
                  <a:pt x="7" y="85"/>
                  <a:pt x="7" y="89"/>
                  <a:pt x="4" y="88"/>
                </a:cubicBezTo>
                <a:cubicBezTo>
                  <a:pt x="5" y="90"/>
                  <a:pt x="7" y="89"/>
                  <a:pt x="8" y="91"/>
                </a:cubicBezTo>
                <a:cubicBezTo>
                  <a:pt x="7" y="91"/>
                  <a:pt x="6" y="92"/>
                  <a:pt x="5" y="92"/>
                </a:cubicBezTo>
                <a:cubicBezTo>
                  <a:pt x="6" y="93"/>
                  <a:pt x="6" y="93"/>
                  <a:pt x="6" y="93"/>
                </a:cubicBezTo>
                <a:cubicBezTo>
                  <a:pt x="5" y="93"/>
                  <a:pt x="5" y="94"/>
                  <a:pt x="5" y="94"/>
                </a:cubicBezTo>
                <a:cubicBezTo>
                  <a:pt x="5" y="96"/>
                  <a:pt x="7" y="94"/>
                  <a:pt x="7" y="97"/>
                </a:cubicBezTo>
                <a:cubicBezTo>
                  <a:pt x="6" y="98"/>
                  <a:pt x="6" y="97"/>
                  <a:pt x="5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5" y="100"/>
                  <a:pt x="4" y="101"/>
                  <a:pt x="4" y="103"/>
                </a:cubicBezTo>
                <a:cubicBezTo>
                  <a:pt x="5" y="104"/>
                  <a:pt x="6" y="104"/>
                  <a:pt x="7" y="106"/>
                </a:cubicBezTo>
                <a:cubicBezTo>
                  <a:pt x="6" y="107"/>
                  <a:pt x="5" y="106"/>
                  <a:pt x="5" y="106"/>
                </a:cubicBezTo>
                <a:cubicBezTo>
                  <a:pt x="7" y="108"/>
                  <a:pt x="7" y="108"/>
                  <a:pt x="7" y="108"/>
                </a:cubicBezTo>
                <a:cubicBezTo>
                  <a:pt x="6" y="110"/>
                  <a:pt x="4" y="109"/>
                  <a:pt x="3" y="110"/>
                </a:cubicBezTo>
                <a:cubicBezTo>
                  <a:pt x="4" y="112"/>
                  <a:pt x="7" y="110"/>
                  <a:pt x="8" y="113"/>
                </a:cubicBezTo>
                <a:cubicBezTo>
                  <a:pt x="7" y="115"/>
                  <a:pt x="6" y="114"/>
                  <a:pt x="5" y="114"/>
                </a:cubicBezTo>
                <a:cubicBezTo>
                  <a:pt x="7" y="115"/>
                  <a:pt x="6" y="118"/>
                  <a:pt x="5" y="119"/>
                </a:cubicBezTo>
                <a:cubicBezTo>
                  <a:pt x="5" y="119"/>
                  <a:pt x="6" y="119"/>
                  <a:pt x="7" y="120"/>
                </a:cubicBezTo>
                <a:cubicBezTo>
                  <a:pt x="6" y="121"/>
                  <a:pt x="7" y="123"/>
                  <a:pt x="6" y="124"/>
                </a:cubicBezTo>
                <a:cubicBezTo>
                  <a:pt x="10" y="131"/>
                  <a:pt x="17" y="129"/>
                  <a:pt x="22" y="132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245" y="137"/>
                  <a:pt x="245" y="137"/>
                  <a:pt x="245" y="137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335" y="138"/>
                  <a:pt x="335" y="138"/>
                  <a:pt x="335" y="138"/>
                </a:cubicBezTo>
                <a:cubicBezTo>
                  <a:pt x="345" y="137"/>
                  <a:pt x="355" y="137"/>
                  <a:pt x="365" y="135"/>
                </a:cubicBezTo>
                <a:cubicBezTo>
                  <a:pt x="319" y="137"/>
                  <a:pt x="276" y="137"/>
                  <a:pt x="230" y="136"/>
                </a:cubicBezTo>
                <a:cubicBezTo>
                  <a:pt x="131" y="134"/>
                  <a:pt x="131" y="134"/>
                  <a:pt x="131" y="134"/>
                </a:cubicBezTo>
                <a:cubicBezTo>
                  <a:pt x="122" y="135"/>
                  <a:pt x="112" y="135"/>
                  <a:pt x="103" y="133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70" y="132"/>
                  <a:pt x="174" y="134"/>
                  <a:pt x="176" y="132"/>
                </a:cubicBezTo>
                <a:cubicBezTo>
                  <a:pt x="209" y="132"/>
                  <a:pt x="209" y="132"/>
                  <a:pt x="209" y="132"/>
                </a:cubicBezTo>
                <a:cubicBezTo>
                  <a:pt x="210" y="133"/>
                  <a:pt x="210" y="133"/>
                  <a:pt x="210" y="133"/>
                </a:cubicBezTo>
                <a:cubicBezTo>
                  <a:pt x="218" y="133"/>
                  <a:pt x="228" y="134"/>
                  <a:pt x="236" y="132"/>
                </a:cubicBezTo>
                <a:cubicBezTo>
                  <a:pt x="301" y="133"/>
                  <a:pt x="301" y="133"/>
                  <a:pt x="301" y="133"/>
                </a:cubicBezTo>
                <a:cubicBezTo>
                  <a:pt x="322" y="130"/>
                  <a:pt x="344" y="136"/>
                  <a:pt x="367" y="133"/>
                </a:cubicBezTo>
                <a:cubicBezTo>
                  <a:pt x="378" y="131"/>
                  <a:pt x="389" y="131"/>
                  <a:pt x="399" y="130"/>
                </a:cubicBezTo>
                <a:cubicBezTo>
                  <a:pt x="400" y="128"/>
                  <a:pt x="402" y="129"/>
                  <a:pt x="403" y="128"/>
                </a:cubicBezTo>
                <a:cubicBezTo>
                  <a:pt x="394" y="127"/>
                  <a:pt x="386" y="124"/>
                  <a:pt x="377" y="124"/>
                </a:cubicBezTo>
                <a:cubicBezTo>
                  <a:pt x="383" y="123"/>
                  <a:pt x="388" y="121"/>
                  <a:pt x="393" y="123"/>
                </a:cubicBezTo>
                <a:cubicBezTo>
                  <a:pt x="396" y="121"/>
                  <a:pt x="400" y="121"/>
                  <a:pt x="403" y="121"/>
                </a:cubicBezTo>
                <a:cubicBezTo>
                  <a:pt x="403" y="121"/>
                  <a:pt x="403" y="120"/>
                  <a:pt x="403" y="120"/>
                </a:cubicBezTo>
                <a:cubicBezTo>
                  <a:pt x="400" y="119"/>
                  <a:pt x="395" y="118"/>
                  <a:pt x="392" y="116"/>
                </a:cubicBezTo>
                <a:cubicBezTo>
                  <a:pt x="395" y="114"/>
                  <a:pt x="398" y="117"/>
                  <a:pt x="402" y="116"/>
                </a:cubicBezTo>
                <a:cubicBezTo>
                  <a:pt x="398" y="114"/>
                  <a:pt x="393" y="114"/>
                  <a:pt x="388" y="113"/>
                </a:cubicBezTo>
                <a:cubicBezTo>
                  <a:pt x="387" y="111"/>
                  <a:pt x="387" y="111"/>
                  <a:pt x="387" y="111"/>
                </a:cubicBezTo>
                <a:cubicBezTo>
                  <a:pt x="388" y="109"/>
                  <a:pt x="390" y="112"/>
                  <a:pt x="392" y="111"/>
                </a:cubicBezTo>
                <a:cubicBezTo>
                  <a:pt x="390" y="109"/>
                  <a:pt x="385" y="111"/>
                  <a:pt x="382" y="109"/>
                </a:cubicBezTo>
                <a:cubicBezTo>
                  <a:pt x="389" y="107"/>
                  <a:pt x="396" y="111"/>
                  <a:pt x="402" y="107"/>
                </a:cubicBezTo>
                <a:cubicBezTo>
                  <a:pt x="401" y="106"/>
                  <a:pt x="401" y="106"/>
                  <a:pt x="401" y="106"/>
                </a:cubicBezTo>
                <a:cubicBezTo>
                  <a:pt x="403" y="106"/>
                  <a:pt x="401" y="104"/>
                  <a:pt x="401" y="102"/>
                </a:cubicBezTo>
                <a:cubicBezTo>
                  <a:pt x="399" y="101"/>
                  <a:pt x="403" y="98"/>
                  <a:pt x="400" y="98"/>
                </a:cubicBezTo>
                <a:cubicBezTo>
                  <a:pt x="401" y="97"/>
                  <a:pt x="402" y="97"/>
                  <a:pt x="401" y="95"/>
                </a:cubicBezTo>
                <a:cubicBezTo>
                  <a:pt x="398" y="94"/>
                  <a:pt x="396" y="91"/>
                  <a:pt x="393" y="89"/>
                </a:cubicBezTo>
                <a:cubicBezTo>
                  <a:pt x="400" y="88"/>
                  <a:pt x="400" y="88"/>
                  <a:pt x="400" y="88"/>
                </a:cubicBezTo>
                <a:cubicBezTo>
                  <a:pt x="399" y="86"/>
                  <a:pt x="395" y="87"/>
                  <a:pt x="393" y="85"/>
                </a:cubicBezTo>
                <a:cubicBezTo>
                  <a:pt x="394" y="82"/>
                  <a:pt x="398" y="84"/>
                  <a:pt x="400" y="84"/>
                </a:cubicBezTo>
                <a:cubicBezTo>
                  <a:pt x="398" y="81"/>
                  <a:pt x="395" y="83"/>
                  <a:pt x="393" y="80"/>
                </a:cubicBezTo>
                <a:cubicBezTo>
                  <a:pt x="396" y="79"/>
                  <a:pt x="401" y="81"/>
                  <a:pt x="403" y="78"/>
                </a:cubicBezTo>
                <a:cubicBezTo>
                  <a:pt x="399" y="75"/>
                  <a:pt x="399" y="75"/>
                  <a:pt x="399" y="75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399" y="72"/>
                  <a:pt x="397" y="71"/>
                  <a:pt x="397" y="69"/>
                </a:cubicBezTo>
                <a:cubicBezTo>
                  <a:pt x="399" y="68"/>
                  <a:pt x="401" y="68"/>
                  <a:pt x="403" y="67"/>
                </a:cubicBezTo>
                <a:cubicBezTo>
                  <a:pt x="401" y="63"/>
                  <a:pt x="405" y="55"/>
                  <a:pt x="400" y="52"/>
                </a:cubicBezTo>
                <a:cubicBezTo>
                  <a:pt x="400" y="51"/>
                  <a:pt x="399" y="50"/>
                  <a:pt x="400" y="49"/>
                </a:cubicBezTo>
                <a:cubicBezTo>
                  <a:pt x="401" y="49"/>
                  <a:pt x="401" y="49"/>
                  <a:pt x="401" y="49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7" y="43"/>
                  <a:pt x="400" y="45"/>
                  <a:pt x="402" y="44"/>
                </a:cubicBezTo>
                <a:cubicBezTo>
                  <a:pt x="397" y="39"/>
                  <a:pt x="389" y="41"/>
                  <a:pt x="383" y="37"/>
                </a:cubicBezTo>
                <a:cubicBezTo>
                  <a:pt x="391" y="36"/>
                  <a:pt x="399" y="40"/>
                  <a:pt x="407" y="38"/>
                </a:cubicBezTo>
                <a:cubicBezTo>
                  <a:pt x="408" y="34"/>
                  <a:pt x="404" y="34"/>
                  <a:pt x="403" y="31"/>
                </a:cubicBezTo>
                <a:cubicBezTo>
                  <a:pt x="400" y="30"/>
                  <a:pt x="397" y="30"/>
                  <a:pt x="395" y="28"/>
                </a:cubicBezTo>
                <a:cubicBezTo>
                  <a:pt x="398" y="27"/>
                  <a:pt x="403" y="29"/>
                  <a:pt x="406" y="29"/>
                </a:cubicBezTo>
                <a:cubicBezTo>
                  <a:pt x="406" y="29"/>
                  <a:pt x="407" y="29"/>
                  <a:pt x="407" y="28"/>
                </a:cubicBezTo>
                <a:cubicBezTo>
                  <a:pt x="404" y="27"/>
                  <a:pt x="409" y="21"/>
                  <a:pt x="404" y="22"/>
                </a:cubicBezTo>
                <a:cubicBezTo>
                  <a:pt x="405" y="17"/>
                  <a:pt x="402" y="15"/>
                  <a:pt x="399" y="14"/>
                </a:cubicBezTo>
                <a:cubicBezTo>
                  <a:pt x="381" y="10"/>
                  <a:pt x="381" y="10"/>
                  <a:pt x="381" y="10"/>
                </a:cubicBezTo>
                <a:cubicBezTo>
                  <a:pt x="295" y="9"/>
                  <a:pt x="295" y="9"/>
                  <a:pt x="295" y="9"/>
                </a:cubicBezTo>
                <a:cubicBezTo>
                  <a:pt x="272" y="10"/>
                  <a:pt x="249" y="10"/>
                  <a:pt x="228" y="7"/>
                </a:cubicBezTo>
                <a:cubicBezTo>
                  <a:pt x="227" y="6"/>
                  <a:pt x="227" y="6"/>
                  <a:pt x="227" y="6"/>
                </a:cubicBezTo>
                <a:cubicBezTo>
                  <a:pt x="214" y="8"/>
                  <a:pt x="203" y="0"/>
                  <a:pt x="191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1" y="7"/>
                  <a:pt x="191" y="7"/>
                  <a:pt x="191" y="7"/>
                </a:cubicBezTo>
                <a:cubicBezTo>
                  <a:pt x="179" y="6"/>
                  <a:pt x="167" y="4"/>
                  <a:pt x="154" y="5"/>
                </a:cubicBezTo>
                <a:cubicBezTo>
                  <a:pt x="146" y="5"/>
                  <a:pt x="137" y="7"/>
                  <a:pt x="128" y="6"/>
                </a:cubicBezTo>
                <a:cubicBezTo>
                  <a:pt x="125" y="4"/>
                  <a:pt x="120" y="3"/>
                  <a:pt x="116" y="3"/>
                </a:cubicBezTo>
                <a:cubicBezTo>
                  <a:pt x="111" y="2"/>
                  <a:pt x="106" y="2"/>
                  <a:pt x="101" y="4"/>
                </a:cubicBezTo>
                <a:cubicBezTo>
                  <a:pt x="104" y="6"/>
                  <a:pt x="104" y="6"/>
                  <a:pt x="104" y="6"/>
                </a:cubicBezTo>
                <a:cubicBezTo>
                  <a:pt x="97" y="9"/>
                  <a:pt x="93" y="0"/>
                  <a:pt x="86" y="4"/>
                </a:cubicBezTo>
                <a:cubicBezTo>
                  <a:pt x="84" y="5"/>
                  <a:pt x="84" y="5"/>
                  <a:pt x="84" y="5"/>
                </a:cubicBezTo>
                <a:cubicBezTo>
                  <a:pt x="88" y="8"/>
                  <a:pt x="94" y="6"/>
                  <a:pt x="98" y="8"/>
                </a:cubicBezTo>
                <a:cubicBezTo>
                  <a:pt x="74" y="7"/>
                  <a:pt x="49" y="10"/>
                  <a:pt x="25" y="13"/>
                </a:cubicBezTo>
                <a:cubicBezTo>
                  <a:pt x="17" y="13"/>
                  <a:pt x="7" y="14"/>
                  <a:pt x="2" y="22"/>
                </a:cubicBezTo>
                <a:cubicBezTo>
                  <a:pt x="4" y="23"/>
                  <a:pt x="6" y="20"/>
                  <a:pt x="8" y="23"/>
                </a:cubicBezTo>
                <a:cubicBezTo>
                  <a:pt x="7" y="27"/>
                  <a:pt x="2" y="25"/>
                  <a:pt x="3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2" y="34"/>
                  <a:pt x="7" y="30"/>
                  <a:pt x="9" y="34"/>
                </a:cubicBezTo>
                <a:cubicBezTo>
                  <a:pt x="7" y="36"/>
                  <a:pt x="4" y="34"/>
                  <a:pt x="1" y="36"/>
                </a:cubicBezTo>
                <a:close/>
                <a:moveTo>
                  <a:pt x="372" y="36"/>
                </a:moveTo>
                <a:cubicBezTo>
                  <a:pt x="372" y="35"/>
                  <a:pt x="372" y="35"/>
                  <a:pt x="372" y="35"/>
                </a:cubicBezTo>
                <a:cubicBezTo>
                  <a:pt x="374" y="36"/>
                  <a:pt x="376" y="36"/>
                  <a:pt x="379" y="36"/>
                </a:cubicBezTo>
                <a:cubicBezTo>
                  <a:pt x="380" y="38"/>
                  <a:pt x="382" y="38"/>
                  <a:pt x="383" y="38"/>
                </a:cubicBezTo>
                <a:cubicBezTo>
                  <a:pt x="379" y="38"/>
                  <a:pt x="375" y="38"/>
                  <a:pt x="372" y="36"/>
                </a:cubicBezTo>
                <a:close/>
                <a:moveTo>
                  <a:pt x="360" y="14"/>
                </a:moveTo>
                <a:cubicBezTo>
                  <a:pt x="373" y="14"/>
                  <a:pt x="373" y="14"/>
                  <a:pt x="373" y="14"/>
                </a:cubicBezTo>
                <a:cubicBezTo>
                  <a:pt x="383" y="15"/>
                  <a:pt x="383" y="15"/>
                  <a:pt x="383" y="15"/>
                </a:cubicBezTo>
                <a:lnTo>
                  <a:pt x="360" y="14"/>
                </a:lnTo>
                <a:close/>
                <a:moveTo>
                  <a:pt x="315" y="47"/>
                </a:moveTo>
                <a:cubicBezTo>
                  <a:pt x="336" y="47"/>
                  <a:pt x="336" y="47"/>
                  <a:pt x="336" y="47"/>
                </a:cubicBezTo>
                <a:cubicBezTo>
                  <a:pt x="343" y="46"/>
                  <a:pt x="350" y="46"/>
                  <a:pt x="358" y="46"/>
                </a:cubicBezTo>
                <a:cubicBezTo>
                  <a:pt x="336" y="47"/>
                  <a:pt x="336" y="47"/>
                  <a:pt x="336" y="47"/>
                </a:cubicBezTo>
                <a:cubicBezTo>
                  <a:pt x="329" y="47"/>
                  <a:pt x="322" y="47"/>
                  <a:pt x="315" y="47"/>
                </a:cubicBezTo>
                <a:close/>
                <a:moveTo>
                  <a:pt x="107" y="7"/>
                </a:moveTo>
                <a:cubicBezTo>
                  <a:pt x="108" y="6"/>
                  <a:pt x="109" y="7"/>
                  <a:pt x="110" y="8"/>
                </a:cubicBezTo>
                <a:cubicBezTo>
                  <a:pt x="107" y="8"/>
                  <a:pt x="107" y="8"/>
                  <a:pt x="107" y="8"/>
                </a:cubicBezTo>
                <a:lnTo>
                  <a:pt x="107" y="7"/>
                </a:lnTo>
                <a:close/>
              </a:path>
            </a:pathLst>
          </a:custGeom>
          <a:solidFill>
            <a:srgbClr val="FFC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95997" y="4073603"/>
            <a:ext cx="601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9C1521"/>
                </a:solidFill>
              </a:rPr>
              <a:t>最佳员工成绩展示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7708364" y="1606288"/>
            <a:ext cx="2731814" cy="2731458"/>
          </a:xfrm>
          <a:prstGeom prst="diamond">
            <a:avLst/>
          </a:prstGeom>
          <a:solidFill>
            <a:schemeClr val="accent2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3" name="AutoShape 3"/>
          <p:cNvSpPr/>
          <p:nvPr/>
        </p:nvSpPr>
        <p:spPr bwMode="auto">
          <a:xfrm>
            <a:off x="5671382" y="1606288"/>
            <a:ext cx="2731814" cy="2731458"/>
          </a:xfrm>
          <a:prstGeom prst="diamond">
            <a:avLst/>
          </a:prstGeom>
          <a:solidFill>
            <a:schemeClr val="accent1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4" name="AutoShape 4"/>
          <p:cNvSpPr/>
          <p:nvPr/>
        </p:nvSpPr>
        <p:spPr bwMode="auto">
          <a:xfrm>
            <a:off x="3687846" y="1606288"/>
            <a:ext cx="2731814" cy="2731458"/>
          </a:xfrm>
          <a:prstGeom prst="diamond">
            <a:avLst/>
          </a:prstGeom>
          <a:solidFill>
            <a:schemeClr val="accent2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5" name="AutoShape 5"/>
          <p:cNvSpPr/>
          <p:nvPr/>
        </p:nvSpPr>
        <p:spPr bwMode="auto">
          <a:xfrm>
            <a:off x="1751822" y="1606288"/>
            <a:ext cx="2731814" cy="2731458"/>
          </a:xfrm>
          <a:prstGeom prst="diamond">
            <a:avLst/>
          </a:prstGeom>
          <a:solidFill>
            <a:schemeClr val="accent1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>
            <a:off x="2696498" y="2738783"/>
            <a:ext cx="845195" cy="473994"/>
          </a:xfrm>
          <a:custGeom>
            <a:avLst/>
            <a:gdLst>
              <a:gd name="T0" fmla="*/ 9469 w 18938"/>
              <a:gd name="T1" fmla="*/ 0 h 10625"/>
              <a:gd name="T2" fmla="*/ 9469 w 18938"/>
              <a:gd name="T3" fmla="*/ 0 h 10625"/>
              <a:gd name="T4" fmla="*/ 0 w 18938"/>
              <a:gd name="T5" fmla="*/ 5313 h 10625"/>
              <a:gd name="T6" fmla="*/ 9469 w 18938"/>
              <a:gd name="T7" fmla="*/ 10624 h 10625"/>
              <a:gd name="T8" fmla="*/ 18937 w 18938"/>
              <a:gd name="T9" fmla="*/ 5313 h 10625"/>
              <a:gd name="T10" fmla="*/ 9469 w 18938"/>
              <a:gd name="T11" fmla="*/ 0 h 10625"/>
              <a:gd name="T12" fmla="*/ 9469 w 18938"/>
              <a:gd name="T13" fmla="*/ 9406 h 10625"/>
              <a:gd name="T14" fmla="*/ 9469 w 18938"/>
              <a:gd name="T15" fmla="*/ 9406 h 10625"/>
              <a:gd name="T16" fmla="*/ 5282 w 18938"/>
              <a:gd name="T17" fmla="*/ 5313 h 10625"/>
              <a:gd name="T18" fmla="*/ 9469 w 18938"/>
              <a:gd name="T19" fmla="*/ 1250 h 10625"/>
              <a:gd name="T20" fmla="*/ 13687 w 18938"/>
              <a:gd name="T21" fmla="*/ 5313 h 10625"/>
              <a:gd name="T22" fmla="*/ 9469 w 18938"/>
              <a:gd name="T23" fmla="*/ 9406 h 10625"/>
              <a:gd name="T24" fmla="*/ 11593 w 18938"/>
              <a:gd name="T25" fmla="*/ 5313 h 10625"/>
              <a:gd name="T26" fmla="*/ 11593 w 18938"/>
              <a:gd name="T27" fmla="*/ 5313 h 10625"/>
              <a:gd name="T28" fmla="*/ 9469 w 18938"/>
              <a:gd name="T29" fmla="*/ 7343 h 10625"/>
              <a:gd name="T30" fmla="*/ 7376 w 18938"/>
              <a:gd name="T31" fmla="*/ 5313 h 10625"/>
              <a:gd name="T32" fmla="*/ 9469 w 18938"/>
              <a:gd name="T33" fmla="*/ 3282 h 10625"/>
              <a:gd name="T34" fmla="*/ 9469 w 18938"/>
              <a:gd name="T35" fmla="*/ 5313 h 10625"/>
              <a:gd name="T36" fmla="*/ 11593 w 18938"/>
              <a:gd name="T37" fmla="*/ 5313 h 10625"/>
              <a:gd name="T38" fmla="*/ 11593 w 18938"/>
              <a:gd name="T39" fmla="*/ 5313 h 10625"/>
              <a:gd name="T40" fmla="*/ 11593 w 18938"/>
              <a:gd name="T41" fmla="*/ 5313 h 10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938" h="10625">
                <a:moveTo>
                  <a:pt x="9469" y="0"/>
                </a:moveTo>
                <a:lnTo>
                  <a:pt x="9469" y="0"/>
                </a:lnTo>
                <a:cubicBezTo>
                  <a:pt x="3251" y="0"/>
                  <a:pt x="0" y="4594"/>
                  <a:pt x="0" y="5313"/>
                </a:cubicBezTo>
                <a:cubicBezTo>
                  <a:pt x="0" y="6031"/>
                  <a:pt x="3251" y="10624"/>
                  <a:pt x="9469" y="10624"/>
                </a:cubicBezTo>
                <a:cubicBezTo>
                  <a:pt x="15687" y="10624"/>
                  <a:pt x="18937" y="6031"/>
                  <a:pt x="18937" y="5313"/>
                </a:cubicBezTo>
                <a:cubicBezTo>
                  <a:pt x="18937" y="4594"/>
                  <a:pt x="15687" y="0"/>
                  <a:pt x="9469" y="0"/>
                </a:cubicBezTo>
                <a:close/>
                <a:moveTo>
                  <a:pt x="9469" y="9406"/>
                </a:moveTo>
                <a:lnTo>
                  <a:pt x="9469" y="9406"/>
                </a:lnTo>
                <a:cubicBezTo>
                  <a:pt x="7157" y="9406"/>
                  <a:pt x="5282" y="7562"/>
                  <a:pt x="5282" y="5313"/>
                </a:cubicBezTo>
                <a:cubicBezTo>
                  <a:pt x="5282" y="3063"/>
                  <a:pt x="7157" y="1250"/>
                  <a:pt x="9469" y="1250"/>
                </a:cubicBezTo>
                <a:cubicBezTo>
                  <a:pt x="11812" y="1250"/>
                  <a:pt x="13687" y="3063"/>
                  <a:pt x="13687" y="5313"/>
                </a:cubicBezTo>
                <a:cubicBezTo>
                  <a:pt x="13687" y="7562"/>
                  <a:pt x="11812" y="9406"/>
                  <a:pt x="9469" y="9406"/>
                </a:cubicBezTo>
                <a:close/>
                <a:moveTo>
                  <a:pt x="11593" y="5313"/>
                </a:moveTo>
                <a:lnTo>
                  <a:pt x="11593" y="5313"/>
                </a:lnTo>
                <a:cubicBezTo>
                  <a:pt x="11593" y="6437"/>
                  <a:pt x="10625" y="7343"/>
                  <a:pt x="9469" y="7343"/>
                </a:cubicBezTo>
                <a:cubicBezTo>
                  <a:pt x="8313" y="7343"/>
                  <a:pt x="7376" y="6437"/>
                  <a:pt x="7376" y="5313"/>
                </a:cubicBezTo>
                <a:cubicBezTo>
                  <a:pt x="7376" y="4188"/>
                  <a:pt x="8313" y="3282"/>
                  <a:pt x="9469" y="3282"/>
                </a:cubicBezTo>
                <a:cubicBezTo>
                  <a:pt x="10093" y="3282"/>
                  <a:pt x="9094" y="4907"/>
                  <a:pt x="9469" y="5313"/>
                </a:cubicBezTo>
                <a:cubicBezTo>
                  <a:pt x="9812" y="5687"/>
                  <a:pt x="11593" y="4813"/>
                  <a:pt x="11593" y="5313"/>
                </a:cubicBezTo>
                <a:close/>
                <a:moveTo>
                  <a:pt x="11593" y="5313"/>
                </a:moveTo>
                <a:lnTo>
                  <a:pt x="11593" y="5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846" tIns="121922" rIns="243846" bIns="121922" anchor="ctr"/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>
            <a:off x="4819096" y="2593091"/>
            <a:ext cx="471756" cy="673665"/>
          </a:xfrm>
          <a:custGeom>
            <a:avLst/>
            <a:gdLst>
              <a:gd name="T0" fmla="*/ 4338 w 4818"/>
              <a:gd name="T1" fmla="*/ 688 h 6883"/>
              <a:gd name="T2" fmla="*/ 4338 w 4818"/>
              <a:gd name="T3" fmla="*/ 688 h 6883"/>
              <a:gd name="T4" fmla="*/ 3932 w 4818"/>
              <a:gd name="T5" fmla="*/ 1721 h 6883"/>
              <a:gd name="T6" fmla="*/ 897 w 4818"/>
              <a:gd name="T7" fmla="*/ 1721 h 6883"/>
              <a:gd name="T8" fmla="*/ 491 w 4818"/>
              <a:gd name="T9" fmla="*/ 688 h 6883"/>
              <a:gd name="T10" fmla="*/ 0 w 4818"/>
              <a:gd name="T11" fmla="*/ 1168 h 6883"/>
              <a:gd name="T12" fmla="*/ 0 w 4818"/>
              <a:gd name="T13" fmla="*/ 6403 h 6883"/>
              <a:gd name="T14" fmla="*/ 491 w 4818"/>
              <a:gd name="T15" fmla="*/ 6882 h 6883"/>
              <a:gd name="T16" fmla="*/ 4338 w 4818"/>
              <a:gd name="T17" fmla="*/ 6882 h 6883"/>
              <a:gd name="T18" fmla="*/ 4817 w 4818"/>
              <a:gd name="T19" fmla="*/ 6403 h 6883"/>
              <a:gd name="T20" fmla="*/ 4817 w 4818"/>
              <a:gd name="T21" fmla="*/ 1168 h 6883"/>
              <a:gd name="T22" fmla="*/ 4338 w 4818"/>
              <a:gd name="T23" fmla="*/ 688 h 6883"/>
              <a:gd name="T24" fmla="*/ 3650 w 4818"/>
              <a:gd name="T25" fmla="*/ 1376 h 6883"/>
              <a:gd name="T26" fmla="*/ 3650 w 4818"/>
              <a:gd name="T27" fmla="*/ 1376 h 6883"/>
              <a:gd name="T28" fmla="*/ 3957 w 4818"/>
              <a:gd name="T29" fmla="*/ 688 h 6883"/>
              <a:gd name="T30" fmla="*/ 3207 w 4818"/>
              <a:gd name="T31" fmla="*/ 688 h 6883"/>
              <a:gd name="T32" fmla="*/ 2962 w 4818"/>
              <a:gd name="T33" fmla="*/ 0 h 6883"/>
              <a:gd name="T34" fmla="*/ 1868 w 4818"/>
              <a:gd name="T35" fmla="*/ 0 h 6883"/>
              <a:gd name="T36" fmla="*/ 1610 w 4818"/>
              <a:gd name="T37" fmla="*/ 688 h 6883"/>
              <a:gd name="T38" fmla="*/ 860 w 4818"/>
              <a:gd name="T39" fmla="*/ 688 h 6883"/>
              <a:gd name="T40" fmla="*/ 1179 w 4818"/>
              <a:gd name="T41" fmla="*/ 1376 h 6883"/>
              <a:gd name="T42" fmla="*/ 3650 w 4818"/>
              <a:gd name="T43" fmla="*/ 1376 h 6883"/>
              <a:gd name="T44" fmla="*/ 3650 w 4818"/>
              <a:gd name="T45" fmla="*/ 1376 h 6883"/>
              <a:gd name="T46" fmla="*/ 3650 w 4818"/>
              <a:gd name="T47" fmla="*/ 1376 h 6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818" h="6883">
                <a:moveTo>
                  <a:pt x="4338" y="688"/>
                </a:moveTo>
                <a:lnTo>
                  <a:pt x="4338" y="688"/>
                </a:lnTo>
                <a:cubicBezTo>
                  <a:pt x="3932" y="1721"/>
                  <a:pt x="3932" y="1721"/>
                  <a:pt x="3932" y="1721"/>
                </a:cubicBezTo>
                <a:cubicBezTo>
                  <a:pt x="897" y="1721"/>
                  <a:pt x="897" y="1721"/>
                  <a:pt x="897" y="1721"/>
                </a:cubicBezTo>
                <a:cubicBezTo>
                  <a:pt x="491" y="688"/>
                  <a:pt x="491" y="688"/>
                  <a:pt x="491" y="688"/>
                </a:cubicBezTo>
                <a:cubicBezTo>
                  <a:pt x="221" y="688"/>
                  <a:pt x="0" y="910"/>
                  <a:pt x="0" y="1168"/>
                </a:cubicBezTo>
                <a:cubicBezTo>
                  <a:pt x="0" y="6403"/>
                  <a:pt x="0" y="6403"/>
                  <a:pt x="0" y="6403"/>
                </a:cubicBezTo>
                <a:cubicBezTo>
                  <a:pt x="0" y="6661"/>
                  <a:pt x="221" y="6882"/>
                  <a:pt x="491" y="6882"/>
                </a:cubicBezTo>
                <a:cubicBezTo>
                  <a:pt x="4338" y="6882"/>
                  <a:pt x="4338" y="6882"/>
                  <a:pt x="4338" y="6882"/>
                </a:cubicBezTo>
                <a:cubicBezTo>
                  <a:pt x="4608" y="6882"/>
                  <a:pt x="4817" y="6661"/>
                  <a:pt x="4817" y="6403"/>
                </a:cubicBezTo>
                <a:cubicBezTo>
                  <a:pt x="4817" y="1168"/>
                  <a:pt x="4817" y="1168"/>
                  <a:pt x="4817" y="1168"/>
                </a:cubicBezTo>
                <a:cubicBezTo>
                  <a:pt x="4817" y="910"/>
                  <a:pt x="4608" y="688"/>
                  <a:pt x="4338" y="688"/>
                </a:cubicBezTo>
                <a:close/>
                <a:moveTo>
                  <a:pt x="3650" y="1376"/>
                </a:moveTo>
                <a:lnTo>
                  <a:pt x="3650" y="1376"/>
                </a:lnTo>
                <a:cubicBezTo>
                  <a:pt x="3957" y="688"/>
                  <a:pt x="3957" y="688"/>
                  <a:pt x="3957" y="688"/>
                </a:cubicBezTo>
                <a:cubicBezTo>
                  <a:pt x="3207" y="688"/>
                  <a:pt x="3207" y="688"/>
                  <a:pt x="3207" y="688"/>
                </a:cubicBezTo>
                <a:cubicBezTo>
                  <a:pt x="2962" y="0"/>
                  <a:pt x="2962" y="0"/>
                  <a:pt x="2962" y="0"/>
                </a:cubicBezTo>
                <a:cubicBezTo>
                  <a:pt x="1868" y="0"/>
                  <a:pt x="1868" y="0"/>
                  <a:pt x="1868" y="0"/>
                </a:cubicBezTo>
                <a:cubicBezTo>
                  <a:pt x="1610" y="688"/>
                  <a:pt x="1610" y="688"/>
                  <a:pt x="1610" y="688"/>
                </a:cubicBezTo>
                <a:cubicBezTo>
                  <a:pt x="860" y="688"/>
                  <a:pt x="860" y="688"/>
                  <a:pt x="860" y="688"/>
                </a:cubicBezTo>
                <a:cubicBezTo>
                  <a:pt x="1179" y="1376"/>
                  <a:pt x="1179" y="1376"/>
                  <a:pt x="1179" y="1376"/>
                </a:cubicBezTo>
                <a:lnTo>
                  <a:pt x="3650" y="1376"/>
                </a:lnTo>
                <a:close/>
                <a:moveTo>
                  <a:pt x="3650" y="1376"/>
                </a:moveTo>
                <a:lnTo>
                  <a:pt x="3650" y="13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846" tIns="121922" rIns="243846" bIns="121922" anchor="ctr"/>
          <a:lstStyle/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AutoShape 91"/>
          <p:cNvSpPr/>
          <p:nvPr/>
        </p:nvSpPr>
        <p:spPr bwMode="auto">
          <a:xfrm>
            <a:off x="6629761" y="2603887"/>
            <a:ext cx="589673" cy="648557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603" tIns="101603" rIns="101603" bIns="101603" anchor="ctr"/>
          <a:lstStyle/>
          <a:p>
            <a:pPr defTabSz="914400">
              <a:defRPr/>
            </a:pPr>
            <a:endParaRPr lang="es-ES" sz="5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" name="AutoShape 12"/>
          <p:cNvSpPr/>
          <p:nvPr/>
        </p:nvSpPr>
        <p:spPr bwMode="auto">
          <a:xfrm>
            <a:off x="8808673" y="2603887"/>
            <a:ext cx="544328" cy="59868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603" tIns="101603" rIns="101603" bIns="101603" anchor="ctr"/>
          <a:lstStyle/>
          <a:p>
            <a:pPr defTabSz="914400">
              <a:defRPr/>
            </a:pPr>
            <a:endParaRPr lang="es-ES" sz="5800" dirty="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948689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420469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884713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356493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8249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340029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911797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383577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/>
          <p:cNvSpPr/>
          <p:nvPr/>
        </p:nvSpPr>
        <p:spPr>
          <a:xfrm>
            <a:off x="2079551" y="1601005"/>
            <a:ext cx="2072463" cy="2200940"/>
          </a:xfrm>
          <a:custGeom>
            <a:avLst/>
            <a:gdLst>
              <a:gd name="connsiteX0" fmla="*/ 1100470 w 2072463"/>
              <a:gd name="connsiteY0" fmla="*/ 0 h 2200940"/>
              <a:gd name="connsiteX1" fmla="*/ 2068119 w 2072463"/>
              <a:gd name="connsiteY1" fmla="*/ 575921 h 2200940"/>
              <a:gd name="connsiteX2" fmla="*/ 2072463 w 2072463"/>
              <a:gd name="connsiteY2" fmla="*/ 584939 h 2200940"/>
              <a:gd name="connsiteX3" fmla="*/ 2030466 w 2072463"/>
              <a:gd name="connsiteY3" fmla="*/ 672117 h 2200940"/>
              <a:gd name="connsiteX4" fmla="*/ 1943986 w 2072463"/>
              <a:gd name="connsiteY4" fmla="*/ 1100470 h 2200940"/>
              <a:gd name="connsiteX5" fmla="*/ 2030466 w 2072463"/>
              <a:gd name="connsiteY5" fmla="*/ 1528823 h 2200940"/>
              <a:gd name="connsiteX6" fmla="*/ 2072463 w 2072463"/>
              <a:gd name="connsiteY6" fmla="*/ 1616002 h 2200940"/>
              <a:gd name="connsiteX7" fmla="*/ 2068119 w 2072463"/>
              <a:gd name="connsiteY7" fmla="*/ 1625019 h 2200940"/>
              <a:gd name="connsiteX8" fmla="*/ 1100470 w 2072463"/>
              <a:gd name="connsiteY8" fmla="*/ 2200940 h 2200940"/>
              <a:gd name="connsiteX9" fmla="*/ 0 w 2072463"/>
              <a:gd name="connsiteY9" fmla="*/ 1100470 h 2200940"/>
              <a:gd name="connsiteX10" fmla="*/ 1100470 w 2072463"/>
              <a:gd name="connsiteY10" fmla="*/ 0 h 2200940"/>
              <a:gd name="connsiteX11" fmla="*/ 1100470 w 2072463"/>
              <a:gd name="connsiteY11" fmla="*/ 262880 h 2200940"/>
              <a:gd name="connsiteX12" fmla="*/ 262880 w 2072463"/>
              <a:gd name="connsiteY12" fmla="*/ 1100470 h 2200940"/>
              <a:gd name="connsiteX13" fmla="*/ 1100470 w 2072463"/>
              <a:gd name="connsiteY13" fmla="*/ 1938060 h 2200940"/>
              <a:gd name="connsiteX14" fmla="*/ 1938060 w 2072463"/>
              <a:gd name="connsiteY14" fmla="*/ 1100470 h 2200940"/>
              <a:gd name="connsiteX15" fmla="*/ 1100470 w 2072463"/>
              <a:gd name="connsiteY15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2463" h="2200940">
                <a:moveTo>
                  <a:pt x="1100470" y="0"/>
                </a:moveTo>
                <a:cubicBezTo>
                  <a:pt x="1518314" y="0"/>
                  <a:pt x="1881766" y="232876"/>
                  <a:pt x="2068119" y="575921"/>
                </a:cubicBezTo>
                <a:lnTo>
                  <a:pt x="2072463" y="584939"/>
                </a:lnTo>
                <a:lnTo>
                  <a:pt x="2030466" y="672117"/>
                </a:lnTo>
                <a:cubicBezTo>
                  <a:pt x="1974780" y="803776"/>
                  <a:pt x="1943986" y="948527"/>
                  <a:pt x="1943986" y="1100470"/>
                </a:cubicBezTo>
                <a:cubicBezTo>
                  <a:pt x="1943986" y="1252413"/>
                  <a:pt x="1974780" y="1397164"/>
                  <a:pt x="2030466" y="1528823"/>
                </a:cubicBezTo>
                <a:lnTo>
                  <a:pt x="2072463" y="1616002"/>
                </a:lnTo>
                <a:lnTo>
                  <a:pt x="2068119" y="1625019"/>
                </a:lnTo>
                <a:cubicBezTo>
                  <a:pt x="1881766" y="1968064"/>
                  <a:pt x="1518314" y="2200940"/>
                  <a:pt x="1100470" y="2200940"/>
                </a:cubicBezTo>
                <a:cubicBezTo>
                  <a:pt x="492697" y="2200940"/>
                  <a:pt x="0" y="1708243"/>
                  <a:pt x="0" y="1100470"/>
                </a:cubicBezTo>
                <a:cubicBezTo>
                  <a:pt x="0" y="492697"/>
                  <a:pt x="492697" y="0"/>
                  <a:pt x="1100470" y="0"/>
                </a:cubicBezTo>
                <a:close/>
                <a:moveTo>
                  <a:pt x="1100470" y="262880"/>
                </a:moveTo>
                <a:cubicBezTo>
                  <a:pt x="637882" y="262880"/>
                  <a:pt x="262880" y="637882"/>
                  <a:pt x="262880" y="1100470"/>
                </a:cubicBezTo>
                <a:cubicBezTo>
                  <a:pt x="262880" y="1563058"/>
                  <a:pt x="637882" y="1938060"/>
                  <a:pt x="1100470" y="1938060"/>
                </a:cubicBezTo>
                <a:cubicBezTo>
                  <a:pt x="1563058" y="1938060"/>
                  <a:pt x="1938060" y="1563058"/>
                  <a:pt x="1938060" y="1100470"/>
                </a:cubicBezTo>
                <a:cubicBezTo>
                  <a:pt x="1938060" y="637882"/>
                  <a:pt x="1563058" y="262880"/>
                  <a:pt x="1100470" y="262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reeform 12"/>
          <p:cNvSpPr/>
          <p:nvPr/>
        </p:nvSpPr>
        <p:spPr>
          <a:xfrm>
            <a:off x="4152013" y="1601005"/>
            <a:ext cx="1943986" cy="2200940"/>
          </a:xfrm>
          <a:custGeom>
            <a:avLst/>
            <a:gdLst>
              <a:gd name="connsiteX0" fmla="*/ 971993 w 1943986"/>
              <a:gd name="connsiteY0" fmla="*/ 0 h 2200940"/>
              <a:gd name="connsiteX1" fmla="*/ 1939642 w 1943986"/>
              <a:gd name="connsiteY1" fmla="*/ 575921 h 2200940"/>
              <a:gd name="connsiteX2" fmla="*/ 1943986 w 1943986"/>
              <a:gd name="connsiteY2" fmla="*/ 584939 h 2200940"/>
              <a:gd name="connsiteX3" fmla="*/ 1901989 w 1943986"/>
              <a:gd name="connsiteY3" fmla="*/ 672117 h 2200940"/>
              <a:gd name="connsiteX4" fmla="*/ 1815509 w 1943986"/>
              <a:gd name="connsiteY4" fmla="*/ 1100470 h 2200940"/>
              <a:gd name="connsiteX5" fmla="*/ 1901989 w 1943986"/>
              <a:gd name="connsiteY5" fmla="*/ 1528823 h 2200940"/>
              <a:gd name="connsiteX6" fmla="*/ 1943986 w 1943986"/>
              <a:gd name="connsiteY6" fmla="*/ 1616002 h 2200940"/>
              <a:gd name="connsiteX7" fmla="*/ 1939642 w 1943986"/>
              <a:gd name="connsiteY7" fmla="*/ 1625019 h 2200940"/>
              <a:gd name="connsiteX8" fmla="*/ 971993 w 1943986"/>
              <a:gd name="connsiteY8" fmla="*/ 2200940 h 2200940"/>
              <a:gd name="connsiteX9" fmla="*/ 4344 w 1943986"/>
              <a:gd name="connsiteY9" fmla="*/ 1625019 h 2200940"/>
              <a:gd name="connsiteX10" fmla="*/ 0 w 1943986"/>
              <a:gd name="connsiteY10" fmla="*/ 1616002 h 2200940"/>
              <a:gd name="connsiteX11" fmla="*/ 41997 w 1943986"/>
              <a:gd name="connsiteY11" fmla="*/ 1528823 h 2200940"/>
              <a:gd name="connsiteX12" fmla="*/ 128477 w 1943986"/>
              <a:gd name="connsiteY12" fmla="*/ 1100470 h 2200940"/>
              <a:gd name="connsiteX13" fmla="*/ 41997 w 1943986"/>
              <a:gd name="connsiteY13" fmla="*/ 672117 h 2200940"/>
              <a:gd name="connsiteX14" fmla="*/ 0 w 1943986"/>
              <a:gd name="connsiteY14" fmla="*/ 584939 h 2200940"/>
              <a:gd name="connsiteX15" fmla="*/ 4344 w 1943986"/>
              <a:gd name="connsiteY15" fmla="*/ 575921 h 2200940"/>
              <a:gd name="connsiteX16" fmla="*/ 971993 w 1943986"/>
              <a:gd name="connsiteY16" fmla="*/ 0 h 2200940"/>
              <a:gd name="connsiteX17" fmla="*/ 971993 w 1943986"/>
              <a:gd name="connsiteY17" fmla="*/ 262880 h 2200940"/>
              <a:gd name="connsiteX18" fmla="*/ 134403 w 1943986"/>
              <a:gd name="connsiteY18" fmla="*/ 1100470 h 2200940"/>
              <a:gd name="connsiteX19" fmla="*/ 971993 w 1943986"/>
              <a:gd name="connsiteY19" fmla="*/ 1938060 h 2200940"/>
              <a:gd name="connsiteX20" fmla="*/ 1809583 w 1943986"/>
              <a:gd name="connsiteY20" fmla="*/ 1100470 h 2200940"/>
              <a:gd name="connsiteX21" fmla="*/ 971993 w 1943986"/>
              <a:gd name="connsiteY21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43986" h="2200940">
                <a:moveTo>
                  <a:pt x="971993" y="0"/>
                </a:moveTo>
                <a:cubicBezTo>
                  <a:pt x="1389837" y="0"/>
                  <a:pt x="1753290" y="232876"/>
                  <a:pt x="1939642" y="575921"/>
                </a:cubicBezTo>
                <a:lnTo>
                  <a:pt x="1943986" y="584939"/>
                </a:lnTo>
                <a:lnTo>
                  <a:pt x="1901989" y="672117"/>
                </a:lnTo>
                <a:cubicBezTo>
                  <a:pt x="1846303" y="803776"/>
                  <a:pt x="1815509" y="948527"/>
                  <a:pt x="1815509" y="1100470"/>
                </a:cubicBezTo>
                <a:cubicBezTo>
                  <a:pt x="1815509" y="1252413"/>
                  <a:pt x="1846303" y="1397164"/>
                  <a:pt x="1901989" y="1528823"/>
                </a:cubicBezTo>
                <a:lnTo>
                  <a:pt x="1943986" y="1616002"/>
                </a:lnTo>
                <a:lnTo>
                  <a:pt x="1939642" y="1625019"/>
                </a:lnTo>
                <a:cubicBezTo>
                  <a:pt x="1753290" y="1968064"/>
                  <a:pt x="1389837" y="2200940"/>
                  <a:pt x="971993" y="2200940"/>
                </a:cubicBezTo>
                <a:cubicBezTo>
                  <a:pt x="554149" y="2200940"/>
                  <a:pt x="190697" y="1968064"/>
                  <a:pt x="4344" y="1625019"/>
                </a:cubicBezTo>
                <a:lnTo>
                  <a:pt x="0" y="1616002"/>
                </a:lnTo>
                <a:lnTo>
                  <a:pt x="41997" y="1528823"/>
                </a:lnTo>
                <a:cubicBezTo>
                  <a:pt x="97684" y="1397164"/>
                  <a:pt x="128477" y="1252413"/>
                  <a:pt x="128477" y="1100470"/>
                </a:cubicBezTo>
                <a:cubicBezTo>
                  <a:pt x="128477" y="948527"/>
                  <a:pt x="97684" y="803776"/>
                  <a:pt x="41997" y="672117"/>
                </a:cubicBezTo>
                <a:lnTo>
                  <a:pt x="0" y="584939"/>
                </a:lnTo>
                <a:lnTo>
                  <a:pt x="4344" y="575921"/>
                </a:lnTo>
                <a:cubicBezTo>
                  <a:pt x="190697" y="232876"/>
                  <a:pt x="554149" y="0"/>
                  <a:pt x="971993" y="0"/>
                </a:cubicBezTo>
                <a:close/>
                <a:moveTo>
                  <a:pt x="971993" y="262880"/>
                </a:moveTo>
                <a:cubicBezTo>
                  <a:pt x="509405" y="262880"/>
                  <a:pt x="134403" y="637882"/>
                  <a:pt x="134403" y="1100470"/>
                </a:cubicBezTo>
                <a:cubicBezTo>
                  <a:pt x="134403" y="1563058"/>
                  <a:pt x="509405" y="1938060"/>
                  <a:pt x="971993" y="1938060"/>
                </a:cubicBezTo>
                <a:cubicBezTo>
                  <a:pt x="1434581" y="1938060"/>
                  <a:pt x="1809583" y="1563058"/>
                  <a:pt x="1809583" y="1100470"/>
                </a:cubicBezTo>
                <a:cubicBezTo>
                  <a:pt x="1809583" y="637882"/>
                  <a:pt x="1434581" y="262880"/>
                  <a:pt x="971993" y="262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Freeform 11"/>
          <p:cNvSpPr/>
          <p:nvPr/>
        </p:nvSpPr>
        <p:spPr>
          <a:xfrm>
            <a:off x="6095999" y="1601005"/>
            <a:ext cx="1943986" cy="2200940"/>
          </a:xfrm>
          <a:custGeom>
            <a:avLst/>
            <a:gdLst>
              <a:gd name="connsiteX0" fmla="*/ 971993 w 1943986"/>
              <a:gd name="connsiteY0" fmla="*/ 0 h 2200940"/>
              <a:gd name="connsiteX1" fmla="*/ 1939642 w 1943986"/>
              <a:gd name="connsiteY1" fmla="*/ 575921 h 2200940"/>
              <a:gd name="connsiteX2" fmla="*/ 1943986 w 1943986"/>
              <a:gd name="connsiteY2" fmla="*/ 584939 h 2200940"/>
              <a:gd name="connsiteX3" fmla="*/ 1901989 w 1943986"/>
              <a:gd name="connsiteY3" fmla="*/ 672117 h 2200940"/>
              <a:gd name="connsiteX4" fmla="*/ 1815509 w 1943986"/>
              <a:gd name="connsiteY4" fmla="*/ 1100470 h 2200940"/>
              <a:gd name="connsiteX5" fmla="*/ 1901989 w 1943986"/>
              <a:gd name="connsiteY5" fmla="*/ 1528823 h 2200940"/>
              <a:gd name="connsiteX6" fmla="*/ 1943986 w 1943986"/>
              <a:gd name="connsiteY6" fmla="*/ 1616002 h 2200940"/>
              <a:gd name="connsiteX7" fmla="*/ 1939642 w 1943986"/>
              <a:gd name="connsiteY7" fmla="*/ 1625019 h 2200940"/>
              <a:gd name="connsiteX8" fmla="*/ 971993 w 1943986"/>
              <a:gd name="connsiteY8" fmla="*/ 2200940 h 2200940"/>
              <a:gd name="connsiteX9" fmla="*/ 4344 w 1943986"/>
              <a:gd name="connsiteY9" fmla="*/ 1625019 h 2200940"/>
              <a:gd name="connsiteX10" fmla="*/ 0 w 1943986"/>
              <a:gd name="connsiteY10" fmla="*/ 1616002 h 2200940"/>
              <a:gd name="connsiteX11" fmla="*/ 41997 w 1943986"/>
              <a:gd name="connsiteY11" fmla="*/ 1528823 h 2200940"/>
              <a:gd name="connsiteX12" fmla="*/ 128477 w 1943986"/>
              <a:gd name="connsiteY12" fmla="*/ 1100470 h 2200940"/>
              <a:gd name="connsiteX13" fmla="*/ 41997 w 1943986"/>
              <a:gd name="connsiteY13" fmla="*/ 672117 h 2200940"/>
              <a:gd name="connsiteX14" fmla="*/ 0 w 1943986"/>
              <a:gd name="connsiteY14" fmla="*/ 584939 h 2200940"/>
              <a:gd name="connsiteX15" fmla="*/ 4344 w 1943986"/>
              <a:gd name="connsiteY15" fmla="*/ 575921 h 2200940"/>
              <a:gd name="connsiteX16" fmla="*/ 971993 w 1943986"/>
              <a:gd name="connsiteY16" fmla="*/ 0 h 2200940"/>
              <a:gd name="connsiteX17" fmla="*/ 971993 w 1943986"/>
              <a:gd name="connsiteY17" fmla="*/ 262880 h 2200940"/>
              <a:gd name="connsiteX18" fmla="*/ 134403 w 1943986"/>
              <a:gd name="connsiteY18" fmla="*/ 1100470 h 2200940"/>
              <a:gd name="connsiteX19" fmla="*/ 971993 w 1943986"/>
              <a:gd name="connsiteY19" fmla="*/ 1938060 h 2200940"/>
              <a:gd name="connsiteX20" fmla="*/ 1809583 w 1943986"/>
              <a:gd name="connsiteY20" fmla="*/ 1100470 h 2200940"/>
              <a:gd name="connsiteX21" fmla="*/ 971993 w 1943986"/>
              <a:gd name="connsiteY21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43986" h="2200940">
                <a:moveTo>
                  <a:pt x="971993" y="0"/>
                </a:moveTo>
                <a:cubicBezTo>
                  <a:pt x="1389837" y="0"/>
                  <a:pt x="1753290" y="232876"/>
                  <a:pt x="1939642" y="575921"/>
                </a:cubicBezTo>
                <a:lnTo>
                  <a:pt x="1943986" y="584939"/>
                </a:lnTo>
                <a:lnTo>
                  <a:pt x="1901989" y="672117"/>
                </a:lnTo>
                <a:cubicBezTo>
                  <a:pt x="1846303" y="803776"/>
                  <a:pt x="1815509" y="948527"/>
                  <a:pt x="1815509" y="1100470"/>
                </a:cubicBezTo>
                <a:cubicBezTo>
                  <a:pt x="1815509" y="1252413"/>
                  <a:pt x="1846303" y="1397164"/>
                  <a:pt x="1901989" y="1528823"/>
                </a:cubicBezTo>
                <a:lnTo>
                  <a:pt x="1943986" y="1616002"/>
                </a:lnTo>
                <a:lnTo>
                  <a:pt x="1939642" y="1625019"/>
                </a:lnTo>
                <a:cubicBezTo>
                  <a:pt x="1753290" y="1968064"/>
                  <a:pt x="1389837" y="2200940"/>
                  <a:pt x="971993" y="2200940"/>
                </a:cubicBezTo>
                <a:cubicBezTo>
                  <a:pt x="554149" y="2200940"/>
                  <a:pt x="190697" y="1968064"/>
                  <a:pt x="4344" y="1625019"/>
                </a:cubicBezTo>
                <a:lnTo>
                  <a:pt x="0" y="1616002"/>
                </a:lnTo>
                <a:lnTo>
                  <a:pt x="41997" y="1528823"/>
                </a:lnTo>
                <a:cubicBezTo>
                  <a:pt x="97684" y="1397164"/>
                  <a:pt x="128477" y="1252413"/>
                  <a:pt x="128477" y="1100470"/>
                </a:cubicBezTo>
                <a:cubicBezTo>
                  <a:pt x="128477" y="948527"/>
                  <a:pt x="97684" y="803776"/>
                  <a:pt x="41997" y="672117"/>
                </a:cubicBezTo>
                <a:lnTo>
                  <a:pt x="0" y="584939"/>
                </a:lnTo>
                <a:lnTo>
                  <a:pt x="4344" y="575921"/>
                </a:lnTo>
                <a:cubicBezTo>
                  <a:pt x="190697" y="232876"/>
                  <a:pt x="554149" y="0"/>
                  <a:pt x="971993" y="0"/>
                </a:cubicBezTo>
                <a:close/>
                <a:moveTo>
                  <a:pt x="971993" y="262880"/>
                </a:moveTo>
                <a:cubicBezTo>
                  <a:pt x="509405" y="262880"/>
                  <a:pt x="134403" y="637882"/>
                  <a:pt x="134403" y="1100470"/>
                </a:cubicBezTo>
                <a:cubicBezTo>
                  <a:pt x="134403" y="1563058"/>
                  <a:pt x="509405" y="1938060"/>
                  <a:pt x="971993" y="1938060"/>
                </a:cubicBezTo>
                <a:cubicBezTo>
                  <a:pt x="1434581" y="1938060"/>
                  <a:pt x="1809583" y="1563058"/>
                  <a:pt x="1809583" y="1100470"/>
                </a:cubicBezTo>
                <a:cubicBezTo>
                  <a:pt x="1809583" y="637882"/>
                  <a:pt x="1434581" y="262880"/>
                  <a:pt x="971993" y="262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" name="Freeform 10"/>
          <p:cNvSpPr/>
          <p:nvPr/>
        </p:nvSpPr>
        <p:spPr>
          <a:xfrm>
            <a:off x="8039986" y="1601005"/>
            <a:ext cx="2072463" cy="2200940"/>
          </a:xfrm>
          <a:custGeom>
            <a:avLst/>
            <a:gdLst>
              <a:gd name="connsiteX0" fmla="*/ 971993 w 2072463"/>
              <a:gd name="connsiteY0" fmla="*/ 0 h 2200940"/>
              <a:gd name="connsiteX1" fmla="*/ 2072463 w 2072463"/>
              <a:gd name="connsiteY1" fmla="*/ 1100470 h 2200940"/>
              <a:gd name="connsiteX2" fmla="*/ 971993 w 2072463"/>
              <a:gd name="connsiteY2" fmla="*/ 2200940 h 2200940"/>
              <a:gd name="connsiteX3" fmla="*/ 4344 w 2072463"/>
              <a:gd name="connsiteY3" fmla="*/ 1625019 h 2200940"/>
              <a:gd name="connsiteX4" fmla="*/ 0 w 2072463"/>
              <a:gd name="connsiteY4" fmla="*/ 1616002 h 2200940"/>
              <a:gd name="connsiteX5" fmla="*/ 41997 w 2072463"/>
              <a:gd name="connsiteY5" fmla="*/ 1528823 h 2200940"/>
              <a:gd name="connsiteX6" fmla="*/ 128477 w 2072463"/>
              <a:gd name="connsiteY6" fmla="*/ 1100470 h 2200940"/>
              <a:gd name="connsiteX7" fmla="*/ 41997 w 2072463"/>
              <a:gd name="connsiteY7" fmla="*/ 672117 h 2200940"/>
              <a:gd name="connsiteX8" fmla="*/ 0 w 2072463"/>
              <a:gd name="connsiteY8" fmla="*/ 584939 h 2200940"/>
              <a:gd name="connsiteX9" fmla="*/ 4344 w 2072463"/>
              <a:gd name="connsiteY9" fmla="*/ 575921 h 2200940"/>
              <a:gd name="connsiteX10" fmla="*/ 971993 w 2072463"/>
              <a:gd name="connsiteY10" fmla="*/ 0 h 2200940"/>
              <a:gd name="connsiteX11" fmla="*/ 971993 w 2072463"/>
              <a:gd name="connsiteY11" fmla="*/ 262880 h 2200940"/>
              <a:gd name="connsiteX12" fmla="*/ 134403 w 2072463"/>
              <a:gd name="connsiteY12" fmla="*/ 1100470 h 2200940"/>
              <a:gd name="connsiteX13" fmla="*/ 971993 w 2072463"/>
              <a:gd name="connsiteY13" fmla="*/ 1938060 h 2200940"/>
              <a:gd name="connsiteX14" fmla="*/ 1809583 w 2072463"/>
              <a:gd name="connsiteY14" fmla="*/ 1100470 h 2200940"/>
              <a:gd name="connsiteX15" fmla="*/ 971993 w 2072463"/>
              <a:gd name="connsiteY15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2463" h="2200940">
                <a:moveTo>
                  <a:pt x="971993" y="0"/>
                </a:moveTo>
                <a:cubicBezTo>
                  <a:pt x="1579766" y="0"/>
                  <a:pt x="2072463" y="492697"/>
                  <a:pt x="2072463" y="1100470"/>
                </a:cubicBezTo>
                <a:cubicBezTo>
                  <a:pt x="2072463" y="1708243"/>
                  <a:pt x="1579766" y="2200940"/>
                  <a:pt x="971993" y="2200940"/>
                </a:cubicBezTo>
                <a:cubicBezTo>
                  <a:pt x="554149" y="2200940"/>
                  <a:pt x="190697" y="1968064"/>
                  <a:pt x="4344" y="1625019"/>
                </a:cubicBezTo>
                <a:lnTo>
                  <a:pt x="0" y="1616002"/>
                </a:lnTo>
                <a:lnTo>
                  <a:pt x="41997" y="1528823"/>
                </a:lnTo>
                <a:cubicBezTo>
                  <a:pt x="97684" y="1397164"/>
                  <a:pt x="128477" y="1252413"/>
                  <a:pt x="128477" y="1100470"/>
                </a:cubicBezTo>
                <a:cubicBezTo>
                  <a:pt x="128477" y="948527"/>
                  <a:pt x="97684" y="803776"/>
                  <a:pt x="41997" y="672117"/>
                </a:cubicBezTo>
                <a:lnTo>
                  <a:pt x="0" y="584939"/>
                </a:lnTo>
                <a:lnTo>
                  <a:pt x="4344" y="575921"/>
                </a:lnTo>
                <a:cubicBezTo>
                  <a:pt x="190697" y="232876"/>
                  <a:pt x="554149" y="0"/>
                  <a:pt x="971993" y="0"/>
                </a:cubicBezTo>
                <a:close/>
                <a:moveTo>
                  <a:pt x="971993" y="262880"/>
                </a:moveTo>
                <a:cubicBezTo>
                  <a:pt x="509405" y="262880"/>
                  <a:pt x="134403" y="637882"/>
                  <a:pt x="134403" y="1100470"/>
                </a:cubicBezTo>
                <a:cubicBezTo>
                  <a:pt x="134403" y="1563058"/>
                  <a:pt x="509405" y="1938060"/>
                  <a:pt x="971993" y="1938060"/>
                </a:cubicBezTo>
                <a:cubicBezTo>
                  <a:pt x="1434581" y="1938060"/>
                  <a:pt x="1809583" y="1563058"/>
                  <a:pt x="1809583" y="1100470"/>
                </a:cubicBezTo>
                <a:cubicBezTo>
                  <a:pt x="1809583" y="637882"/>
                  <a:pt x="1434581" y="262880"/>
                  <a:pt x="971993" y="262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Freeform 16"/>
          <p:cNvSpPr/>
          <p:nvPr/>
        </p:nvSpPr>
        <p:spPr>
          <a:xfrm>
            <a:off x="4023536" y="2185945"/>
            <a:ext cx="256954" cy="1031063"/>
          </a:xfrm>
          <a:custGeom>
            <a:avLst/>
            <a:gdLst>
              <a:gd name="connsiteX0" fmla="*/ 128477 w 256954"/>
              <a:gd name="connsiteY0" fmla="*/ 0 h 1031063"/>
              <a:gd name="connsiteX1" fmla="*/ 170474 w 256954"/>
              <a:gd name="connsiteY1" fmla="*/ 87178 h 1031063"/>
              <a:gd name="connsiteX2" fmla="*/ 256954 w 256954"/>
              <a:gd name="connsiteY2" fmla="*/ 515531 h 1031063"/>
              <a:gd name="connsiteX3" fmla="*/ 170474 w 256954"/>
              <a:gd name="connsiteY3" fmla="*/ 943884 h 1031063"/>
              <a:gd name="connsiteX4" fmla="*/ 128477 w 256954"/>
              <a:gd name="connsiteY4" fmla="*/ 1031063 h 1031063"/>
              <a:gd name="connsiteX5" fmla="*/ 86480 w 256954"/>
              <a:gd name="connsiteY5" fmla="*/ 943884 h 1031063"/>
              <a:gd name="connsiteX6" fmla="*/ 0 w 256954"/>
              <a:gd name="connsiteY6" fmla="*/ 515531 h 1031063"/>
              <a:gd name="connsiteX7" fmla="*/ 86480 w 256954"/>
              <a:gd name="connsiteY7" fmla="*/ 87178 h 1031063"/>
              <a:gd name="connsiteX8" fmla="*/ 128477 w 256954"/>
              <a:gd name="connsiteY8" fmla="*/ 0 h 10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954" h="1031063">
                <a:moveTo>
                  <a:pt x="128477" y="0"/>
                </a:moveTo>
                <a:lnTo>
                  <a:pt x="170474" y="87178"/>
                </a:lnTo>
                <a:cubicBezTo>
                  <a:pt x="226161" y="218837"/>
                  <a:pt x="256954" y="363588"/>
                  <a:pt x="256954" y="515531"/>
                </a:cubicBezTo>
                <a:cubicBezTo>
                  <a:pt x="256954" y="667474"/>
                  <a:pt x="226161" y="812225"/>
                  <a:pt x="170474" y="943884"/>
                </a:cubicBezTo>
                <a:lnTo>
                  <a:pt x="128477" y="1031063"/>
                </a:lnTo>
                <a:lnTo>
                  <a:pt x="86480" y="943884"/>
                </a:lnTo>
                <a:cubicBezTo>
                  <a:pt x="30794" y="812225"/>
                  <a:pt x="0" y="667474"/>
                  <a:pt x="0" y="515531"/>
                </a:cubicBezTo>
                <a:cubicBezTo>
                  <a:pt x="0" y="363588"/>
                  <a:pt x="30794" y="218837"/>
                  <a:pt x="86480" y="87178"/>
                </a:cubicBezTo>
                <a:lnTo>
                  <a:pt x="128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Freeform 15"/>
          <p:cNvSpPr/>
          <p:nvPr/>
        </p:nvSpPr>
        <p:spPr>
          <a:xfrm>
            <a:off x="5967522" y="2185945"/>
            <a:ext cx="256954" cy="1031063"/>
          </a:xfrm>
          <a:custGeom>
            <a:avLst/>
            <a:gdLst>
              <a:gd name="connsiteX0" fmla="*/ 128477 w 256954"/>
              <a:gd name="connsiteY0" fmla="*/ 0 h 1031063"/>
              <a:gd name="connsiteX1" fmla="*/ 170474 w 256954"/>
              <a:gd name="connsiteY1" fmla="*/ 87178 h 1031063"/>
              <a:gd name="connsiteX2" fmla="*/ 256954 w 256954"/>
              <a:gd name="connsiteY2" fmla="*/ 515531 h 1031063"/>
              <a:gd name="connsiteX3" fmla="*/ 170474 w 256954"/>
              <a:gd name="connsiteY3" fmla="*/ 943884 h 1031063"/>
              <a:gd name="connsiteX4" fmla="*/ 128477 w 256954"/>
              <a:gd name="connsiteY4" fmla="*/ 1031063 h 1031063"/>
              <a:gd name="connsiteX5" fmla="*/ 86480 w 256954"/>
              <a:gd name="connsiteY5" fmla="*/ 943884 h 1031063"/>
              <a:gd name="connsiteX6" fmla="*/ 0 w 256954"/>
              <a:gd name="connsiteY6" fmla="*/ 515531 h 1031063"/>
              <a:gd name="connsiteX7" fmla="*/ 86480 w 256954"/>
              <a:gd name="connsiteY7" fmla="*/ 87178 h 1031063"/>
              <a:gd name="connsiteX8" fmla="*/ 128477 w 256954"/>
              <a:gd name="connsiteY8" fmla="*/ 0 h 10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954" h="1031063">
                <a:moveTo>
                  <a:pt x="128477" y="0"/>
                </a:moveTo>
                <a:lnTo>
                  <a:pt x="170474" y="87178"/>
                </a:lnTo>
                <a:cubicBezTo>
                  <a:pt x="226161" y="218837"/>
                  <a:pt x="256954" y="363588"/>
                  <a:pt x="256954" y="515531"/>
                </a:cubicBezTo>
                <a:cubicBezTo>
                  <a:pt x="256954" y="667474"/>
                  <a:pt x="226161" y="812225"/>
                  <a:pt x="170474" y="943884"/>
                </a:cubicBezTo>
                <a:lnTo>
                  <a:pt x="128477" y="1031063"/>
                </a:lnTo>
                <a:lnTo>
                  <a:pt x="86480" y="943884"/>
                </a:lnTo>
                <a:cubicBezTo>
                  <a:pt x="30794" y="812225"/>
                  <a:pt x="0" y="667474"/>
                  <a:pt x="0" y="515531"/>
                </a:cubicBezTo>
                <a:cubicBezTo>
                  <a:pt x="0" y="363588"/>
                  <a:pt x="30794" y="218837"/>
                  <a:pt x="86480" y="87178"/>
                </a:cubicBezTo>
                <a:lnTo>
                  <a:pt x="128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8" name="Freeform 14"/>
          <p:cNvSpPr/>
          <p:nvPr/>
        </p:nvSpPr>
        <p:spPr>
          <a:xfrm>
            <a:off x="7911508" y="2185945"/>
            <a:ext cx="256954" cy="1031063"/>
          </a:xfrm>
          <a:custGeom>
            <a:avLst/>
            <a:gdLst>
              <a:gd name="connsiteX0" fmla="*/ 128477 w 256954"/>
              <a:gd name="connsiteY0" fmla="*/ 0 h 1031063"/>
              <a:gd name="connsiteX1" fmla="*/ 170474 w 256954"/>
              <a:gd name="connsiteY1" fmla="*/ 87178 h 1031063"/>
              <a:gd name="connsiteX2" fmla="*/ 256954 w 256954"/>
              <a:gd name="connsiteY2" fmla="*/ 515531 h 1031063"/>
              <a:gd name="connsiteX3" fmla="*/ 170474 w 256954"/>
              <a:gd name="connsiteY3" fmla="*/ 943884 h 1031063"/>
              <a:gd name="connsiteX4" fmla="*/ 128477 w 256954"/>
              <a:gd name="connsiteY4" fmla="*/ 1031063 h 1031063"/>
              <a:gd name="connsiteX5" fmla="*/ 86480 w 256954"/>
              <a:gd name="connsiteY5" fmla="*/ 943884 h 1031063"/>
              <a:gd name="connsiteX6" fmla="*/ 0 w 256954"/>
              <a:gd name="connsiteY6" fmla="*/ 515531 h 1031063"/>
              <a:gd name="connsiteX7" fmla="*/ 86480 w 256954"/>
              <a:gd name="connsiteY7" fmla="*/ 87178 h 1031063"/>
              <a:gd name="connsiteX8" fmla="*/ 128477 w 256954"/>
              <a:gd name="connsiteY8" fmla="*/ 0 h 10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954" h="1031063">
                <a:moveTo>
                  <a:pt x="128477" y="0"/>
                </a:moveTo>
                <a:lnTo>
                  <a:pt x="170474" y="87178"/>
                </a:lnTo>
                <a:cubicBezTo>
                  <a:pt x="226161" y="218837"/>
                  <a:pt x="256954" y="363588"/>
                  <a:pt x="256954" y="515531"/>
                </a:cubicBezTo>
                <a:cubicBezTo>
                  <a:pt x="256954" y="667474"/>
                  <a:pt x="226161" y="812225"/>
                  <a:pt x="170474" y="943884"/>
                </a:cubicBezTo>
                <a:lnTo>
                  <a:pt x="128477" y="1031063"/>
                </a:lnTo>
                <a:lnTo>
                  <a:pt x="86480" y="943884"/>
                </a:lnTo>
                <a:cubicBezTo>
                  <a:pt x="30794" y="812225"/>
                  <a:pt x="0" y="667474"/>
                  <a:pt x="0" y="515531"/>
                </a:cubicBezTo>
                <a:cubicBezTo>
                  <a:pt x="0" y="363588"/>
                  <a:pt x="30794" y="218837"/>
                  <a:pt x="86480" y="87178"/>
                </a:cubicBezTo>
                <a:lnTo>
                  <a:pt x="128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2645807" y="2265989"/>
            <a:ext cx="9399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6000" dirty="0">
              <a:solidFill>
                <a:schemeClr val="bg2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026028" y="4171508"/>
            <a:ext cx="2179507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282618" y="4632248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4477177" y="2265989"/>
            <a:ext cx="10684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sz="6000" dirty="0">
              <a:solidFill>
                <a:schemeClr val="bg2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6437024" y="2265989"/>
            <a:ext cx="10962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sz="6000" dirty="0">
              <a:solidFill>
                <a:schemeClr val="bg2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8424649" y="2265989"/>
            <a:ext cx="13031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2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sz="6000" dirty="0">
              <a:solidFill>
                <a:schemeClr val="bg2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012840" y="4171508"/>
            <a:ext cx="2179507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269430" y="4632248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999652" y="4171508"/>
            <a:ext cx="2179507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256242" y="4632248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986463" y="4171508"/>
            <a:ext cx="2179507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43053" y="4632248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>
          <a:xfrm>
            <a:off x="5705013" y="1251154"/>
            <a:ext cx="2189480" cy="878857"/>
          </a:xfrm>
          <a:custGeom>
            <a:avLst/>
            <a:gdLst>
              <a:gd name="connsiteX0" fmla="*/ 669387 w 3335264"/>
              <a:gd name="connsiteY0" fmla="*/ 0 h 1338774"/>
              <a:gd name="connsiteX1" fmla="*/ 1224453 w 3335264"/>
              <a:gd name="connsiteY1" fmla="*/ 295127 h 1338774"/>
              <a:gd name="connsiteX2" fmla="*/ 1278656 w 3335264"/>
              <a:gd name="connsiteY2" fmla="*/ 394987 h 1338774"/>
              <a:gd name="connsiteX3" fmla="*/ 2786468 w 3335264"/>
              <a:gd name="connsiteY3" fmla="*/ 394987 h 1338774"/>
              <a:gd name="connsiteX4" fmla="*/ 2786468 w 3335264"/>
              <a:gd name="connsiteY4" fmla="*/ 120589 h 1338774"/>
              <a:gd name="connsiteX5" fmla="*/ 3335264 w 3335264"/>
              <a:gd name="connsiteY5" fmla="*/ 669386 h 1338774"/>
              <a:gd name="connsiteX6" fmla="*/ 2786468 w 3335264"/>
              <a:gd name="connsiteY6" fmla="*/ 1218182 h 1338774"/>
              <a:gd name="connsiteX7" fmla="*/ 2786468 w 3335264"/>
              <a:gd name="connsiteY7" fmla="*/ 943784 h 1338774"/>
              <a:gd name="connsiteX8" fmla="*/ 1278658 w 3335264"/>
              <a:gd name="connsiteY8" fmla="*/ 943784 h 1338774"/>
              <a:gd name="connsiteX9" fmla="*/ 1224453 w 3335264"/>
              <a:gd name="connsiteY9" fmla="*/ 1043648 h 1338774"/>
              <a:gd name="connsiteX10" fmla="*/ 669387 w 3335264"/>
              <a:gd name="connsiteY10" fmla="*/ 1338774 h 1338774"/>
              <a:gd name="connsiteX11" fmla="*/ 0 w 3335264"/>
              <a:gd name="connsiteY11" fmla="*/ 669387 h 1338774"/>
              <a:gd name="connsiteX12" fmla="*/ 669387 w 3335264"/>
              <a:gd name="connsiteY12" fmla="*/ 0 h 133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5264" h="1338774">
                <a:moveTo>
                  <a:pt x="669387" y="0"/>
                </a:moveTo>
                <a:cubicBezTo>
                  <a:pt x="900445" y="0"/>
                  <a:pt x="1104160" y="117069"/>
                  <a:pt x="1224453" y="295127"/>
                </a:cubicBezTo>
                <a:lnTo>
                  <a:pt x="1278656" y="394987"/>
                </a:lnTo>
                <a:lnTo>
                  <a:pt x="2786468" y="394987"/>
                </a:lnTo>
                <a:lnTo>
                  <a:pt x="2786468" y="120589"/>
                </a:lnTo>
                <a:lnTo>
                  <a:pt x="3335264" y="669386"/>
                </a:lnTo>
                <a:lnTo>
                  <a:pt x="2786468" y="1218182"/>
                </a:lnTo>
                <a:lnTo>
                  <a:pt x="2786468" y="943784"/>
                </a:lnTo>
                <a:lnTo>
                  <a:pt x="1278658" y="943784"/>
                </a:lnTo>
                <a:lnTo>
                  <a:pt x="1224453" y="1043648"/>
                </a:lnTo>
                <a:cubicBezTo>
                  <a:pt x="1104160" y="1221706"/>
                  <a:pt x="900445" y="1338774"/>
                  <a:pt x="669387" y="1338774"/>
                </a:cubicBezTo>
                <a:cubicBezTo>
                  <a:pt x="299695" y="1338774"/>
                  <a:pt x="0" y="1039079"/>
                  <a:pt x="0" y="669387"/>
                </a:cubicBezTo>
                <a:cubicBezTo>
                  <a:pt x="0" y="299695"/>
                  <a:pt x="299695" y="0"/>
                  <a:pt x="669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sp>
        <p:nvSpPr>
          <p:cNvPr id="3" name="AutoShape 126"/>
          <p:cNvSpPr/>
          <p:nvPr/>
        </p:nvSpPr>
        <p:spPr bwMode="auto">
          <a:xfrm>
            <a:off x="5899564" y="1458410"/>
            <a:ext cx="464344" cy="4643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499" y="14850"/>
                </a:moveTo>
                <a:cubicBezTo>
                  <a:pt x="9772" y="14850"/>
                  <a:pt x="6749" y="11827"/>
                  <a:pt x="6749" y="8100"/>
                </a:cubicBezTo>
                <a:cubicBezTo>
                  <a:pt x="6749" y="4372"/>
                  <a:pt x="9772" y="1350"/>
                  <a:pt x="13499" y="1350"/>
                </a:cubicBezTo>
                <a:cubicBezTo>
                  <a:pt x="17227" y="1350"/>
                  <a:pt x="20249" y="4372"/>
                  <a:pt x="20249" y="8100"/>
                </a:cubicBezTo>
                <a:cubicBezTo>
                  <a:pt x="20249" y="11827"/>
                  <a:pt x="17227" y="14850"/>
                  <a:pt x="13499" y="14850"/>
                </a:cubicBezTo>
                <a:moveTo>
                  <a:pt x="3236" y="20042"/>
                </a:moveTo>
                <a:cubicBezTo>
                  <a:pt x="3019" y="20266"/>
                  <a:pt x="2718" y="20408"/>
                  <a:pt x="2382" y="20408"/>
                </a:cubicBezTo>
                <a:cubicBezTo>
                  <a:pt x="1724" y="20408"/>
                  <a:pt x="1191" y="19875"/>
                  <a:pt x="1191" y="19218"/>
                </a:cubicBezTo>
                <a:cubicBezTo>
                  <a:pt x="1191" y="18881"/>
                  <a:pt x="1332" y="18580"/>
                  <a:pt x="1557" y="18363"/>
                </a:cubicBezTo>
                <a:lnTo>
                  <a:pt x="1551" y="18358"/>
                </a:lnTo>
                <a:lnTo>
                  <a:pt x="6996" y="12913"/>
                </a:lnTo>
                <a:cubicBezTo>
                  <a:pt x="7472" y="13555"/>
                  <a:pt x="8039" y="14122"/>
                  <a:pt x="8680" y="14599"/>
                </a:cubicBezTo>
                <a:cubicBezTo>
                  <a:pt x="8680" y="14599"/>
                  <a:pt x="3236" y="20042"/>
                  <a:pt x="3236" y="20042"/>
                </a:cubicBezTo>
                <a:close/>
                <a:moveTo>
                  <a:pt x="13499" y="0"/>
                </a:moveTo>
                <a:cubicBezTo>
                  <a:pt x="9026" y="0"/>
                  <a:pt x="5399" y="3626"/>
                  <a:pt x="5399" y="8100"/>
                </a:cubicBezTo>
                <a:cubicBezTo>
                  <a:pt x="5399" y="9467"/>
                  <a:pt x="5742" y="10754"/>
                  <a:pt x="6341" y="11884"/>
                </a:cubicBezTo>
                <a:lnTo>
                  <a:pt x="709" y="17515"/>
                </a:lnTo>
                <a:lnTo>
                  <a:pt x="713" y="17520"/>
                </a:lnTo>
                <a:cubicBezTo>
                  <a:pt x="274" y="17953"/>
                  <a:pt x="0" y="18552"/>
                  <a:pt x="0" y="19218"/>
                </a:cubicBezTo>
                <a:cubicBezTo>
                  <a:pt x="0" y="20533"/>
                  <a:pt x="1066" y="21599"/>
                  <a:pt x="2382" y="21599"/>
                </a:cubicBezTo>
                <a:cubicBezTo>
                  <a:pt x="3047" y="21599"/>
                  <a:pt x="3647" y="21326"/>
                  <a:pt x="4079" y="20885"/>
                </a:cubicBezTo>
                <a:lnTo>
                  <a:pt x="4078" y="20884"/>
                </a:lnTo>
                <a:lnTo>
                  <a:pt x="9708" y="15255"/>
                </a:lnTo>
                <a:cubicBezTo>
                  <a:pt x="10839" y="15856"/>
                  <a:pt x="12128" y="16200"/>
                  <a:pt x="13499" y="16200"/>
                </a:cubicBezTo>
                <a:cubicBezTo>
                  <a:pt x="17973" y="16200"/>
                  <a:pt x="21600" y="12573"/>
                  <a:pt x="21600" y="8100"/>
                </a:cubicBezTo>
                <a:cubicBezTo>
                  <a:pt x="21600" y="3626"/>
                  <a:pt x="17973" y="0"/>
                  <a:pt x="134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4" name="AutoShape 127"/>
          <p:cNvSpPr/>
          <p:nvPr/>
        </p:nvSpPr>
        <p:spPr bwMode="auto">
          <a:xfrm>
            <a:off x="6087682" y="1530641"/>
            <a:ext cx="109538" cy="1087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160" y="0"/>
                </a:moveTo>
                <a:cubicBezTo>
                  <a:pt x="9025" y="0"/>
                  <a:pt x="0" y="9025"/>
                  <a:pt x="0" y="20160"/>
                </a:cubicBezTo>
                <a:cubicBezTo>
                  <a:pt x="0" y="20954"/>
                  <a:pt x="644" y="21600"/>
                  <a:pt x="1440" y="21600"/>
                </a:cubicBezTo>
                <a:cubicBezTo>
                  <a:pt x="2235" y="21600"/>
                  <a:pt x="2880" y="20954"/>
                  <a:pt x="2880" y="20160"/>
                </a:cubicBezTo>
                <a:cubicBezTo>
                  <a:pt x="2880" y="10618"/>
                  <a:pt x="10617" y="2880"/>
                  <a:pt x="20160" y="2880"/>
                </a:cubicBezTo>
                <a:cubicBezTo>
                  <a:pt x="20955" y="2880"/>
                  <a:pt x="21599" y="2234"/>
                  <a:pt x="21599" y="1440"/>
                </a:cubicBezTo>
                <a:cubicBezTo>
                  <a:pt x="21599" y="645"/>
                  <a:pt x="20955" y="0"/>
                  <a:pt x="201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5" name="Freeform 8"/>
          <p:cNvSpPr/>
          <p:nvPr/>
        </p:nvSpPr>
        <p:spPr>
          <a:xfrm flipH="1">
            <a:off x="4338512" y="2361908"/>
            <a:ext cx="2189480" cy="878857"/>
          </a:xfrm>
          <a:custGeom>
            <a:avLst/>
            <a:gdLst>
              <a:gd name="connsiteX0" fmla="*/ 669387 w 3335264"/>
              <a:gd name="connsiteY0" fmla="*/ 0 h 1338774"/>
              <a:gd name="connsiteX1" fmla="*/ 1224453 w 3335264"/>
              <a:gd name="connsiteY1" fmla="*/ 295127 h 1338774"/>
              <a:gd name="connsiteX2" fmla="*/ 1278656 w 3335264"/>
              <a:gd name="connsiteY2" fmla="*/ 394987 h 1338774"/>
              <a:gd name="connsiteX3" fmla="*/ 2786468 w 3335264"/>
              <a:gd name="connsiteY3" fmla="*/ 394987 h 1338774"/>
              <a:gd name="connsiteX4" fmla="*/ 2786468 w 3335264"/>
              <a:gd name="connsiteY4" fmla="*/ 120589 h 1338774"/>
              <a:gd name="connsiteX5" fmla="*/ 3335264 w 3335264"/>
              <a:gd name="connsiteY5" fmla="*/ 669386 h 1338774"/>
              <a:gd name="connsiteX6" fmla="*/ 2786468 w 3335264"/>
              <a:gd name="connsiteY6" fmla="*/ 1218182 h 1338774"/>
              <a:gd name="connsiteX7" fmla="*/ 2786468 w 3335264"/>
              <a:gd name="connsiteY7" fmla="*/ 943784 h 1338774"/>
              <a:gd name="connsiteX8" fmla="*/ 1278658 w 3335264"/>
              <a:gd name="connsiteY8" fmla="*/ 943784 h 1338774"/>
              <a:gd name="connsiteX9" fmla="*/ 1224453 w 3335264"/>
              <a:gd name="connsiteY9" fmla="*/ 1043648 h 1338774"/>
              <a:gd name="connsiteX10" fmla="*/ 669387 w 3335264"/>
              <a:gd name="connsiteY10" fmla="*/ 1338774 h 1338774"/>
              <a:gd name="connsiteX11" fmla="*/ 0 w 3335264"/>
              <a:gd name="connsiteY11" fmla="*/ 669387 h 1338774"/>
              <a:gd name="connsiteX12" fmla="*/ 669387 w 3335264"/>
              <a:gd name="connsiteY12" fmla="*/ 0 h 133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5264" h="1338774">
                <a:moveTo>
                  <a:pt x="669387" y="0"/>
                </a:moveTo>
                <a:cubicBezTo>
                  <a:pt x="900445" y="0"/>
                  <a:pt x="1104160" y="117069"/>
                  <a:pt x="1224453" y="295127"/>
                </a:cubicBezTo>
                <a:lnTo>
                  <a:pt x="1278656" y="394987"/>
                </a:lnTo>
                <a:lnTo>
                  <a:pt x="2786468" y="394987"/>
                </a:lnTo>
                <a:lnTo>
                  <a:pt x="2786468" y="120589"/>
                </a:lnTo>
                <a:lnTo>
                  <a:pt x="3335264" y="669386"/>
                </a:lnTo>
                <a:lnTo>
                  <a:pt x="2786468" y="1218182"/>
                </a:lnTo>
                <a:lnTo>
                  <a:pt x="2786468" y="943784"/>
                </a:lnTo>
                <a:lnTo>
                  <a:pt x="1278658" y="943784"/>
                </a:lnTo>
                <a:lnTo>
                  <a:pt x="1224453" y="1043648"/>
                </a:lnTo>
                <a:cubicBezTo>
                  <a:pt x="1104160" y="1221706"/>
                  <a:pt x="900445" y="1338774"/>
                  <a:pt x="669387" y="1338774"/>
                </a:cubicBezTo>
                <a:cubicBezTo>
                  <a:pt x="299695" y="1338774"/>
                  <a:pt x="0" y="1039079"/>
                  <a:pt x="0" y="669387"/>
                </a:cubicBezTo>
                <a:cubicBezTo>
                  <a:pt x="0" y="299695"/>
                  <a:pt x="299695" y="0"/>
                  <a:pt x="6693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sp>
        <p:nvSpPr>
          <p:cNvPr id="6" name="AutoShape 37"/>
          <p:cNvSpPr/>
          <p:nvPr/>
        </p:nvSpPr>
        <p:spPr bwMode="auto">
          <a:xfrm>
            <a:off x="5853275" y="2638736"/>
            <a:ext cx="427142" cy="425539"/>
          </a:xfrm>
          <a:custGeom>
            <a:avLst/>
            <a:gdLst>
              <a:gd name="T0" fmla="+- 0 10849 98"/>
              <a:gd name="T1" fmla="*/ T0 w 21502"/>
              <a:gd name="T2" fmla="*/ 10800 h 21600"/>
              <a:gd name="T3" fmla="+- 0 10849 98"/>
              <a:gd name="T4" fmla="*/ T3 w 21502"/>
              <a:gd name="T5" fmla="*/ 10800 h 21600"/>
              <a:gd name="T6" fmla="+- 0 10849 98"/>
              <a:gd name="T7" fmla="*/ T6 w 21502"/>
              <a:gd name="T8" fmla="*/ 10800 h 21600"/>
              <a:gd name="T9" fmla="+- 0 10849 98"/>
              <a:gd name="T10" fmla="*/ T9 w 2150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2" h="21600">
                <a:moveTo>
                  <a:pt x="19917" y="7880"/>
                </a:moveTo>
                <a:lnTo>
                  <a:pt x="18875" y="8932"/>
                </a:lnTo>
                <a:cubicBezTo>
                  <a:pt x="18730" y="9079"/>
                  <a:pt x="18497" y="9079"/>
                  <a:pt x="18353" y="8932"/>
                </a:cubicBezTo>
                <a:lnTo>
                  <a:pt x="17048" y="7617"/>
                </a:lnTo>
                <a:lnTo>
                  <a:pt x="15991" y="10290"/>
                </a:lnTo>
                <a:lnTo>
                  <a:pt x="16080" y="10064"/>
                </a:lnTo>
                <a:cubicBezTo>
                  <a:pt x="13859" y="7826"/>
                  <a:pt x="11601" y="7544"/>
                  <a:pt x="9565" y="7291"/>
                </a:cubicBezTo>
                <a:cubicBezTo>
                  <a:pt x="8910" y="7210"/>
                  <a:pt x="8276" y="7126"/>
                  <a:pt x="7652" y="6990"/>
                </a:cubicBezTo>
                <a:lnTo>
                  <a:pt x="13918" y="4456"/>
                </a:lnTo>
                <a:lnTo>
                  <a:pt x="12652" y="3179"/>
                </a:lnTo>
                <a:cubicBezTo>
                  <a:pt x="12508" y="3033"/>
                  <a:pt x="12508" y="2798"/>
                  <a:pt x="12652" y="2652"/>
                </a:cubicBezTo>
                <a:lnTo>
                  <a:pt x="13695" y="1598"/>
                </a:lnTo>
                <a:cubicBezTo>
                  <a:pt x="13840" y="1453"/>
                  <a:pt x="14073" y="1453"/>
                  <a:pt x="14217" y="1598"/>
                </a:cubicBezTo>
                <a:lnTo>
                  <a:pt x="19917" y="7353"/>
                </a:lnTo>
                <a:cubicBezTo>
                  <a:pt x="20062" y="7499"/>
                  <a:pt x="20062" y="7734"/>
                  <a:pt x="19917" y="7880"/>
                </a:cubicBezTo>
                <a:moveTo>
                  <a:pt x="12292" y="19639"/>
                </a:moveTo>
                <a:cubicBezTo>
                  <a:pt x="12200" y="19872"/>
                  <a:pt x="11999" y="20044"/>
                  <a:pt x="11756" y="20095"/>
                </a:cubicBezTo>
                <a:cubicBezTo>
                  <a:pt x="11700" y="20106"/>
                  <a:pt x="11643" y="20111"/>
                  <a:pt x="11587" y="20110"/>
                </a:cubicBezTo>
                <a:cubicBezTo>
                  <a:pt x="11400" y="20105"/>
                  <a:pt x="11219" y="20030"/>
                  <a:pt x="11084" y="19892"/>
                </a:cubicBezTo>
                <a:lnTo>
                  <a:pt x="1692" y="10517"/>
                </a:lnTo>
                <a:cubicBezTo>
                  <a:pt x="1519" y="10343"/>
                  <a:pt x="1443" y="10094"/>
                  <a:pt x="1488" y="9852"/>
                </a:cubicBezTo>
                <a:cubicBezTo>
                  <a:pt x="1533" y="9610"/>
                  <a:pt x="1695" y="9407"/>
                  <a:pt x="1917" y="9308"/>
                </a:cubicBezTo>
                <a:lnTo>
                  <a:pt x="6505" y="7453"/>
                </a:lnTo>
                <a:cubicBezTo>
                  <a:pt x="9597" y="8490"/>
                  <a:pt x="12689" y="7491"/>
                  <a:pt x="15781" y="10821"/>
                </a:cubicBezTo>
                <a:cubicBezTo>
                  <a:pt x="15781" y="10821"/>
                  <a:pt x="12292" y="19639"/>
                  <a:pt x="12292" y="19639"/>
                </a:cubicBezTo>
                <a:close/>
                <a:moveTo>
                  <a:pt x="15260" y="545"/>
                </a:moveTo>
                <a:cubicBezTo>
                  <a:pt x="14912" y="193"/>
                  <a:pt x="14449" y="0"/>
                  <a:pt x="13956" y="0"/>
                </a:cubicBezTo>
                <a:cubicBezTo>
                  <a:pt x="13463" y="0"/>
                  <a:pt x="13000" y="193"/>
                  <a:pt x="12651" y="546"/>
                </a:cubicBezTo>
                <a:lnTo>
                  <a:pt x="11610" y="1598"/>
                </a:lnTo>
                <a:cubicBezTo>
                  <a:pt x="11261" y="1949"/>
                  <a:pt x="11068" y="2417"/>
                  <a:pt x="11068" y="2915"/>
                </a:cubicBezTo>
                <a:cubicBezTo>
                  <a:pt x="11068" y="3265"/>
                  <a:pt x="11164" y="3601"/>
                  <a:pt x="11342" y="3893"/>
                </a:cubicBezTo>
                <a:lnTo>
                  <a:pt x="1324" y="7944"/>
                </a:lnTo>
                <a:cubicBezTo>
                  <a:pt x="654" y="8241"/>
                  <a:pt x="173" y="8851"/>
                  <a:pt x="38" y="9575"/>
                </a:cubicBezTo>
                <a:cubicBezTo>
                  <a:pt x="-98" y="10302"/>
                  <a:pt x="130" y="11048"/>
                  <a:pt x="654" y="11576"/>
                </a:cubicBezTo>
                <a:lnTo>
                  <a:pt x="10041" y="20946"/>
                </a:lnTo>
                <a:cubicBezTo>
                  <a:pt x="10445" y="21354"/>
                  <a:pt x="10982" y="21586"/>
                  <a:pt x="11549" y="21599"/>
                </a:cubicBezTo>
                <a:cubicBezTo>
                  <a:pt x="11562" y="21599"/>
                  <a:pt x="11593" y="21599"/>
                  <a:pt x="11605" y="21599"/>
                </a:cubicBezTo>
                <a:cubicBezTo>
                  <a:pt x="11754" y="21599"/>
                  <a:pt x="11906" y="21584"/>
                  <a:pt x="12056" y="21553"/>
                </a:cubicBezTo>
                <a:cubicBezTo>
                  <a:pt x="12789" y="21399"/>
                  <a:pt x="13390" y="20888"/>
                  <a:pt x="13662" y="20191"/>
                </a:cubicBezTo>
                <a:lnTo>
                  <a:pt x="17604" y="10229"/>
                </a:lnTo>
                <a:cubicBezTo>
                  <a:pt x="17902" y="10426"/>
                  <a:pt x="18250" y="10532"/>
                  <a:pt x="18613" y="10532"/>
                </a:cubicBezTo>
                <a:cubicBezTo>
                  <a:pt x="19107" y="10532"/>
                  <a:pt x="19570" y="10338"/>
                  <a:pt x="19918" y="9986"/>
                </a:cubicBezTo>
                <a:lnTo>
                  <a:pt x="20957" y="8937"/>
                </a:lnTo>
                <a:cubicBezTo>
                  <a:pt x="21308" y="8585"/>
                  <a:pt x="21502" y="8116"/>
                  <a:pt x="21502" y="7617"/>
                </a:cubicBezTo>
                <a:cubicBezTo>
                  <a:pt x="21502" y="7117"/>
                  <a:pt x="21308" y="6648"/>
                  <a:pt x="20961" y="6300"/>
                </a:cubicBezTo>
                <a:cubicBezTo>
                  <a:pt x="20961" y="6300"/>
                  <a:pt x="15260" y="545"/>
                  <a:pt x="15260" y="5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" name="AutoShape 38"/>
          <p:cNvSpPr/>
          <p:nvPr/>
        </p:nvSpPr>
        <p:spPr bwMode="auto">
          <a:xfrm>
            <a:off x="6058431" y="2829467"/>
            <a:ext cx="72926" cy="737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4320"/>
                </a:moveTo>
                <a:cubicBezTo>
                  <a:pt x="14381" y="4320"/>
                  <a:pt x="17279" y="7222"/>
                  <a:pt x="17279" y="10800"/>
                </a:cubicBezTo>
                <a:cubicBezTo>
                  <a:pt x="17279" y="14377"/>
                  <a:pt x="14381" y="17279"/>
                  <a:pt x="10800" y="17279"/>
                </a:cubicBezTo>
                <a:cubicBezTo>
                  <a:pt x="7218" y="17279"/>
                  <a:pt x="4319" y="14377"/>
                  <a:pt x="4319" y="10800"/>
                </a:cubicBezTo>
                <a:cubicBezTo>
                  <a:pt x="4319" y="7222"/>
                  <a:pt x="7218" y="4320"/>
                  <a:pt x="10800" y="4320"/>
                </a:cubicBezTo>
                <a:moveTo>
                  <a:pt x="10800" y="21599"/>
                </a:moveTo>
                <a:cubicBezTo>
                  <a:pt x="16752" y="21599"/>
                  <a:pt x="21600" y="16756"/>
                  <a:pt x="21600" y="10800"/>
                </a:cubicBezTo>
                <a:cubicBezTo>
                  <a:pt x="21600" y="4843"/>
                  <a:pt x="16752" y="0"/>
                  <a:pt x="10800" y="0"/>
                </a:cubicBezTo>
                <a:cubicBezTo>
                  <a:pt x="4847" y="0"/>
                  <a:pt x="0" y="4843"/>
                  <a:pt x="0" y="10800"/>
                </a:cubicBezTo>
                <a:cubicBezTo>
                  <a:pt x="0" y="16756"/>
                  <a:pt x="4847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8" name="AutoShape 39"/>
          <p:cNvSpPr/>
          <p:nvPr/>
        </p:nvSpPr>
        <p:spPr bwMode="auto">
          <a:xfrm>
            <a:off x="6249163" y="2594660"/>
            <a:ext cx="72926" cy="737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7279"/>
                </a:moveTo>
                <a:cubicBezTo>
                  <a:pt x="7218" y="17279"/>
                  <a:pt x="4320" y="14377"/>
                  <a:pt x="4320" y="10800"/>
                </a:cubicBezTo>
                <a:cubicBezTo>
                  <a:pt x="4320" y="7222"/>
                  <a:pt x="7218" y="4320"/>
                  <a:pt x="10800" y="4320"/>
                </a:cubicBezTo>
                <a:cubicBezTo>
                  <a:pt x="14381" y="4320"/>
                  <a:pt x="17280" y="7222"/>
                  <a:pt x="17280" y="10800"/>
                </a:cubicBezTo>
                <a:cubicBezTo>
                  <a:pt x="17280" y="14377"/>
                  <a:pt x="14381" y="17279"/>
                  <a:pt x="10800" y="17279"/>
                </a:cubicBezTo>
                <a:moveTo>
                  <a:pt x="10800" y="0"/>
                </a:moveTo>
                <a:cubicBezTo>
                  <a:pt x="4847" y="0"/>
                  <a:pt x="0" y="4843"/>
                  <a:pt x="0" y="10800"/>
                </a:cubicBezTo>
                <a:cubicBezTo>
                  <a:pt x="0" y="16756"/>
                  <a:pt x="4847" y="21599"/>
                  <a:pt x="10800" y="21599"/>
                </a:cubicBezTo>
                <a:cubicBezTo>
                  <a:pt x="16752" y="21599"/>
                  <a:pt x="21600" y="16756"/>
                  <a:pt x="21600" y="10800"/>
                </a:cubicBezTo>
                <a:cubicBezTo>
                  <a:pt x="21600" y="4843"/>
                  <a:pt x="16752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9" name="AutoShape 40"/>
          <p:cNvSpPr/>
          <p:nvPr/>
        </p:nvSpPr>
        <p:spPr bwMode="auto">
          <a:xfrm>
            <a:off x="5970279" y="2815042"/>
            <a:ext cx="58502" cy="585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5400"/>
                </a:moveTo>
                <a:cubicBezTo>
                  <a:pt x="13779" y="5400"/>
                  <a:pt x="16199" y="7815"/>
                  <a:pt x="16199" y="10800"/>
                </a:cubicBezTo>
                <a:cubicBezTo>
                  <a:pt x="16199" y="13784"/>
                  <a:pt x="13779" y="16200"/>
                  <a:pt x="10800" y="16200"/>
                </a:cubicBezTo>
                <a:cubicBezTo>
                  <a:pt x="7820" y="16200"/>
                  <a:pt x="5399" y="13784"/>
                  <a:pt x="5399" y="10800"/>
                </a:cubicBezTo>
                <a:cubicBezTo>
                  <a:pt x="5399" y="7815"/>
                  <a:pt x="7820" y="5400"/>
                  <a:pt x="10800" y="5400"/>
                </a:cubicBezTo>
                <a:moveTo>
                  <a:pt x="0" y="10800"/>
                </a:moveTo>
                <a:cubicBezTo>
                  <a:pt x="0" y="16753"/>
                  <a:pt x="4843" y="21599"/>
                  <a:pt x="10800" y="21599"/>
                </a:cubicBezTo>
                <a:cubicBezTo>
                  <a:pt x="16756" y="21599"/>
                  <a:pt x="21600" y="16753"/>
                  <a:pt x="21600" y="10800"/>
                </a:cubicBezTo>
                <a:cubicBezTo>
                  <a:pt x="21600" y="4846"/>
                  <a:pt x="16756" y="0"/>
                  <a:pt x="10800" y="0"/>
                </a:cubicBezTo>
                <a:cubicBezTo>
                  <a:pt x="4843" y="0"/>
                  <a:pt x="0" y="4846"/>
                  <a:pt x="0" y="108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" name="AutoShape 41"/>
          <p:cNvSpPr/>
          <p:nvPr/>
        </p:nvSpPr>
        <p:spPr bwMode="auto">
          <a:xfrm>
            <a:off x="6028779" y="2917620"/>
            <a:ext cx="29652" cy="28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58" y="21599"/>
                  <a:pt x="21600" y="16769"/>
                  <a:pt x="21600" y="10800"/>
                </a:cubicBezTo>
                <a:cubicBezTo>
                  <a:pt x="21600" y="4830"/>
                  <a:pt x="16758" y="0"/>
                  <a:pt x="10800" y="0"/>
                </a:cubicBezTo>
                <a:cubicBezTo>
                  <a:pt x="4841" y="0"/>
                  <a:pt x="0" y="4830"/>
                  <a:pt x="0" y="10800"/>
                </a:cubicBezTo>
                <a:cubicBezTo>
                  <a:pt x="0" y="16769"/>
                  <a:pt x="4841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1" name="AutoShape 42"/>
          <p:cNvSpPr/>
          <p:nvPr/>
        </p:nvSpPr>
        <p:spPr bwMode="auto">
          <a:xfrm>
            <a:off x="6263587" y="2697238"/>
            <a:ext cx="28850" cy="296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41" y="0"/>
                  <a:pt x="0" y="4830"/>
                  <a:pt x="0" y="10800"/>
                </a:cubicBezTo>
                <a:cubicBezTo>
                  <a:pt x="0" y="16769"/>
                  <a:pt x="4841" y="21599"/>
                  <a:pt x="10800" y="21599"/>
                </a:cubicBezTo>
                <a:cubicBezTo>
                  <a:pt x="16758" y="21599"/>
                  <a:pt x="21600" y="16769"/>
                  <a:pt x="21600" y="10800"/>
                </a:cubicBezTo>
                <a:cubicBezTo>
                  <a:pt x="21600" y="4830"/>
                  <a:pt x="16758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2" name="Freeform 12"/>
          <p:cNvSpPr/>
          <p:nvPr/>
        </p:nvSpPr>
        <p:spPr>
          <a:xfrm flipH="1">
            <a:off x="4338512" y="4612052"/>
            <a:ext cx="2189480" cy="878857"/>
          </a:xfrm>
          <a:custGeom>
            <a:avLst/>
            <a:gdLst>
              <a:gd name="connsiteX0" fmla="*/ 669387 w 3335264"/>
              <a:gd name="connsiteY0" fmla="*/ 0 h 1338774"/>
              <a:gd name="connsiteX1" fmla="*/ 1224453 w 3335264"/>
              <a:gd name="connsiteY1" fmla="*/ 295127 h 1338774"/>
              <a:gd name="connsiteX2" fmla="*/ 1278656 w 3335264"/>
              <a:gd name="connsiteY2" fmla="*/ 394987 h 1338774"/>
              <a:gd name="connsiteX3" fmla="*/ 2786468 w 3335264"/>
              <a:gd name="connsiteY3" fmla="*/ 394987 h 1338774"/>
              <a:gd name="connsiteX4" fmla="*/ 2786468 w 3335264"/>
              <a:gd name="connsiteY4" fmla="*/ 120589 h 1338774"/>
              <a:gd name="connsiteX5" fmla="*/ 3335264 w 3335264"/>
              <a:gd name="connsiteY5" fmla="*/ 669386 h 1338774"/>
              <a:gd name="connsiteX6" fmla="*/ 2786468 w 3335264"/>
              <a:gd name="connsiteY6" fmla="*/ 1218182 h 1338774"/>
              <a:gd name="connsiteX7" fmla="*/ 2786468 w 3335264"/>
              <a:gd name="connsiteY7" fmla="*/ 943784 h 1338774"/>
              <a:gd name="connsiteX8" fmla="*/ 1278658 w 3335264"/>
              <a:gd name="connsiteY8" fmla="*/ 943784 h 1338774"/>
              <a:gd name="connsiteX9" fmla="*/ 1224453 w 3335264"/>
              <a:gd name="connsiteY9" fmla="*/ 1043648 h 1338774"/>
              <a:gd name="connsiteX10" fmla="*/ 669387 w 3335264"/>
              <a:gd name="connsiteY10" fmla="*/ 1338774 h 1338774"/>
              <a:gd name="connsiteX11" fmla="*/ 0 w 3335264"/>
              <a:gd name="connsiteY11" fmla="*/ 669387 h 1338774"/>
              <a:gd name="connsiteX12" fmla="*/ 669387 w 3335264"/>
              <a:gd name="connsiteY12" fmla="*/ 0 h 133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5264" h="1338774">
                <a:moveTo>
                  <a:pt x="669387" y="0"/>
                </a:moveTo>
                <a:cubicBezTo>
                  <a:pt x="900445" y="0"/>
                  <a:pt x="1104160" y="117069"/>
                  <a:pt x="1224453" y="295127"/>
                </a:cubicBezTo>
                <a:lnTo>
                  <a:pt x="1278656" y="394987"/>
                </a:lnTo>
                <a:lnTo>
                  <a:pt x="2786468" y="394987"/>
                </a:lnTo>
                <a:lnTo>
                  <a:pt x="2786468" y="120589"/>
                </a:lnTo>
                <a:lnTo>
                  <a:pt x="3335264" y="669386"/>
                </a:lnTo>
                <a:lnTo>
                  <a:pt x="2786468" y="1218182"/>
                </a:lnTo>
                <a:lnTo>
                  <a:pt x="2786468" y="943784"/>
                </a:lnTo>
                <a:lnTo>
                  <a:pt x="1278658" y="943784"/>
                </a:lnTo>
                <a:lnTo>
                  <a:pt x="1224453" y="1043648"/>
                </a:lnTo>
                <a:cubicBezTo>
                  <a:pt x="1104160" y="1221706"/>
                  <a:pt x="900445" y="1338774"/>
                  <a:pt x="669387" y="1338774"/>
                </a:cubicBezTo>
                <a:cubicBezTo>
                  <a:pt x="299695" y="1338774"/>
                  <a:pt x="0" y="1039079"/>
                  <a:pt x="0" y="669387"/>
                </a:cubicBezTo>
                <a:cubicBezTo>
                  <a:pt x="0" y="299695"/>
                  <a:pt x="299695" y="0"/>
                  <a:pt x="6693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sp>
        <p:nvSpPr>
          <p:cNvPr id="13" name="AutoShape 48"/>
          <p:cNvSpPr/>
          <p:nvPr/>
        </p:nvSpPr>
        <p:spPr bwMode="auto">
          <a:xfrm>
            <a:off x="5939903" y="4874390"/>
            <a:ext cx="309982" cy="3541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7425"/>
                </a:moveTo>
                <a:cubicBezTo>
                  <a:pt x="5687" y="7425"/>
                  <a:pt x="1542" y="6064"/>
                  <a:pt x="1542" y="4387"/>
                </a:cubicBezTo>
                <a:cubicBezTo>
                  <a:pt x="1542" y="2709"/>
                  <a:pt x="5687" y="1350"/>
                  <a:pt x="10800" y="1350"/>
                </a:cubicBezTo>
                <a:cubicBezTo>
                  <a:pt x="15912" y="1350"/>
                  <a:pt x="20057" y="2709"/>
                  <a:pt x="20057" y="4387"/>
                </a:cubicBezTo>
                <a:cubicBezTo>
                  <a:pt x="20057" y="6064"/>
                  <a:pt x="15912" y="7425"/>
                  <a:pt x="10800" y="7425"/>
                </a:cubicBezTo>
                <a:moveTo>
                  <a:pt x="20057" y="9112"/>
                </a:moveTo>
                <a:lnTo>
                  <a:pt x="20054" y="9112"/>
                </a:lnTo>
                <a:cubicBezTo>
                  <a:pt x="20054" y="9119"/>
                  <a:pt x="20057" y="9127"/>
                  <a:pt x="20057" y="9133"/>
                </a:cubicBezTo>
                <a:cubicBezTo>
                  <a:pt x="20057" y="10800"/>
                  <a:pt x="15912" y="12150"/>
                  <a:pt x="10800" y="12150"/>
                </a:cubicBezTo>
                <a:cubicBezTo>
                  <a:pt x="5687" y="12150"/>
                  <a:pt x="1542" y="10800"/>
                  <a:pt x="1542" y="9133"/>
                </a:cubicBezTo>
                <a:cubicBezTo>
                  <a:pt x="1542" y="9127"/>
                  <a:pt x="1545" y="9119"/>
                  <a:pt x="1545" y="9112"/>
                </a:cubicBezTo>
                <a:lnTo>
                  <a:pt x="1542" y="9112"/>
                </a:lnTo>
                <a:lnTo>
                  <a:pt x="1542" y="6793"/>
                </a:lnTo>
                <a:cubicBezTo>
                  <a:pt x="3564" y="8140"/>
                  <a:pt x="7271" y="8774"/>
                  <a:pt x="10800" y="8774"/>
                </a:cubicBezTo>
                <a:cubicBezTo>
                  <a:pt x="14328" y="8774"/>
                  <a:pt x="18035" y="8140"/>
                  <a:pt x="20057" y="6793"/>
                </a:cubicBezTo>
                <a:cubicBezTo>
                  <a:pt x="20057" y="6793"/>
                  <a:pt x="20057" y="9112"/>
                  <a:pt x="20057" y="9112"/>
                </a:cubicBezTo>
                <a:close/>
                <a:moveTo>
                  <a:pt x="20057" y="13162"/>
                </a:moveTo>
                <a:lnTo>
                  <a:pt x="20054" y="13162"/>
                </a:lnTo>
                <a:cubicBezTo>
                  <a:pt x="20054" y="13169"/>
                  <a:pt x="20057" y="13177"/>
                  <a:pt x="20057" y="13183"/>
                </a:cubicBezTo>
                <a:cubicBezTo>
                  <a:pt x="20057" y="14850"/>
                  <a:pt x="15912" y="16200"/>
                  <a:pt x="10800" y="16200"/>
                </a:cubicBezTo>
                <a:cubicBezTo>
                  <a:pt x="5687" y="16200"/>
                  <a:pt x="1542" y="14850"/>
                  <a:pt x="1542" y="13183"/>
                </a:cubicBezTo>
                <a:cubicBezTo>
                  <a:pt x="1542" y="13177"/>
                  <a:pt x="1545" y="13169"/>
                  <a:pt x="1545" y="13162"/>
                </a:cubicBezTo>
                <a:lnTo>
                  <a:pt x="1542" y="13162"/>
                </a:lnTo>
                <a:lnTo>
                  <a:pt x="1542" y="10640"/>
                </a:lnTo>
                <a:cubicBezTo>
                  <a:pt x="3136" y="12077"/>
                  <a:pt x="6982" y="12825"/>
                  <a:pt x="10800" y="12825"/>
                </a:cubicBezTo>
                <a:cubicBezTo>
                  <a:pt x="14617" y="12825"/>
                  <a:pt x="18463" y="12077"/>
                  <a:pt x="20057" y="10640"/>
                </a:cubicBezTo>
                <a:cubicBezTo>
                  <a:pt x="20057" y="10640"/>
                  <a:pt x="20057" y="13162"/>
                  <a:pt x="20057" y="13162"/>
                </a:cubicBezTo>
                <a:close/>
                <a:moveTo>
                  <a:pt x="20057" y="17212"/>
                </a:moveTo>
                <a:cubicBezTo>
                  <a:pt x="20057" y="18889"/>
                  <a:pt x="15912" y="20249"/>
                  <a:pt x="10800" y="20249"/>
                </a:cubicBezTo>
                <a:cubicBezTo>
                  <a:pt x="5687" y="20249"/>
                  <a:pt x="1542" y="18889"/>
                  <a:pt x="1542" y="17212"/>
                </a:cubicBezTo>
                <a:lnTo>
                  <a:pt x="1542" y="14690"/>
                </a:lnTo>
                <a:cubicBezTo>
                  <a:pt x="3136" y="16127"/>
                  <a:pt x="6982" y="16875"/>
                  <a:pt x="10800" y="16875"/>
                </a:cubicBezTo>
                <a:cubicBezTo>
                  <a:pt x="14617" y="16875"/>
                  <a:pt x="18463" y="16127"/>
                  <a:pt x="20057" y="14690"/>
                </a:cubicBezTo>
                <a:cubicBezTo>
                  <a:pt x="20057" y="14690"/>
                  <a:pt x="20057" y="17212"/>
                  <a:pt x="20057" y="17212"/>
                </a:cubicBezTo>
                <a:close/>
                <a:moveTo>
                  <a:pt x="10800" y="0"/>
                </a:moveTo>
                <a:cubicBezTo>
                  <a:pt x="5598" y="0"/>
                  <a:pt x="0" y="1372"/>
                  <a:pt x="0" y="4387"/>
                </a:cubicBezTo>
                <a:lnTo>
                  <a:pt x="0" y="17212"/>
                </a:lnTo>
                <a:cubicBezTo>
                  <a:pt x="0" y="20226"/>
                  <a:pt x="5598" y="21599"/>
                  <a:pt x="10800" y="21599"/>
                </a:cubicBezTo>
                <a:cubicBezTo>
                  <a:pt x="16001" y="21599"/>
                  <a:pt x="21599" y="20226"/>
                  <a:pt x="21599" y="17212"/>
                </a:cubicBezTo>
                <a:lnTo>
                  <a:pt x="21599" y="4387"/>
                </a:lnTo>
                <a:cubicBezTo>
                  <a:pt x="21599" y="1372"/>
                  <a:pt x="1600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4" name="AutoShape 49"/>
          <p:cNvSpPr/>
          <p:nvPr/>
        </p:nvSpPr>
        <p:spPr bwMode="auto">
          <a:xfrm>
            <a:off x="6183287" y="5151073"/>
            <a:ext cx="22401" cy="217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5" name="AutoShape 50"/>
          <p:cNvSpPr/>
          <p:nvPr/>
        </p:nvSpPr>
        <p:spPr bwMode="auto">
          <a:xfrm>
            <a:off x="6183287" y="5084475"/>
            <a:ext cx="22401" cy="224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6" name="AutoShape 51"/>
          <p:cNvSpPr/>
          <p:nvPr/>
        </p:nvSpPr>
        <p:spPr bwMode="auto">
          <a:xfrm>
            <a:off x="6183287" y="5017877"/>
            <a:ext cx="22401" cy="224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705013" y="3486980"/>
            <a:ext cx="2189480" cy="878857"/>
          </a:xfrm>
          <a:custGeom>
            <a:avLst/>
            <a:gdLst>
              <a:gd name="connsiteX0" fmla="*/ 669387 w 3335264"/>
              <a:gd name="connsiteY0" fmla="*/ 0 h 1338774"/>
              <a:gd name="connsiteX1" fmla="*/ 1224453 w 3335264"/>
              <a:gd name="connsiteY1" fmla="*/ 295127 h 1338774"/>
              <a:gd name="connsiteX2" fmla="*/ 1278656 w 3335264"/>
              <a:gd name="connsiteY2" fmla="*/ 394987 h 1338774"/>
              <a:gd name="connsiteX3" fmla="*/ 2786468 w 3335264"/>
              <a:gd name="connsiteY3" fmla="*/ 394987 h 1338774"/>
              <a:gd name="connsiteX4" fmla="*/ 2786468 w 3335264"/>
              <a:gd name="connsiteY4" fmla="*/ 120589 h 1338774"/>
              <a:gd name="connsiteX5" fmla="*/ 3335264 w 3335264"/>
              <a:gd name="connsiteY5" fmla="*/ 669386 h 1338774"/>
              <a:gd name="connsiteX6" fmla="*/ 2786468 w 3335264"/>
              <a:gd name="connsiteY6" fmla="*/ 1218182 h 1338774"/>
              <a:gd name="connsiteX7" fmla="*/ 2786468 w 3335264"/>
              <a:gd name="connsiteY7" fmla="*/ 943784 h 1338774"/>
              <a:gd name="connsiteX8" fmla="*/ 1278658 w 3335264"/>
              <a:gd name="connsiteY8" fmla="*/ 943784 h 1338774"/>
              <a:gd name="connsiteX9" fmla="*/ 1224453 w 3335264"/>
              <a:gd name="connsiteY9" fmla="*/ 1043648 h 1338774"/>
              <a:gd name="connsiteX10" fmla="*/ 669387 w 3335264"/>
              <a:gd name="connsiteY10" fmla="*/ 1338774 h 1338774"/>
              <a:gd name="connsiteX11" fmla="*/ 0 w 3335264"/>
              <a:gd name="connsiteY11" fmla="*/ 669387 h 1338774"/>
              <a:gd name="connsiteX12" fmla="*/ 669387 w 3335264"/>
              <a:gd name="connsiteY12" fmla="*/ 0 h 133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5264" h="1338774">
                <a:moveTo>
                  <a:pt x="669387" y="0"/>
                </a:moveTo>
                <a:cubicBezTo>
                  <a:pt x="900445" y="0"/>
                  <a:pt x="1104160" y="117069"/>
                  <a:pt x="1224453" y="295127"/>
                </a:cubicBezTo>
                <a:lnTo>
                  <a:pt x="1278656" y="394987"/>
                </a:lnTo>
                <a:lnTo>
                  <a:pt x="2786468" y="394987"/>
                </a:lnTo>
                <a:lnTo>
                  <a:pt x="2786468" y="120589"/>
                </a:lnTo>
                <a:lnTo>
                  <a:pt x="3335264" y="669386"/>
                </a:lnTo>
                <a:lnTo>
                  <a:pt x="2786468" y="1218182"/>
                </a:lnTo>
                <a:lnTo>
                  <a:pt x="2786468" y="943784"/>
                </a:lnTo>
                <a:lnTo>
                  <a:pt x="1278658" y="943784"/>
                </a:lnTo>
                <a:lnTo>
                  <a:pt x="1224453" y="1043648"/>
                </a:lnTo>
                <a:cubicBezTo>
                  <a:pt x="1104160" y="1221706"/>
                  <a:pt x="900445" y="1338774"/>
                  <a:pt x="669387" y="1338774"/>
                </a:cubicBezTo>
                <a:cubicBezTo>
                  <a:pt x="299695" y="1338774"/>
                  <a:pt x="0" y="1039079"/>
                  <a:pt x="0" y="669387"/>
                </a:cubicBezTo>
                <a:cubicBezTo>
                  <a:pt x="0" y="299695"/>
                  <a:pt x="299695" y="0"/>
                  <a:pt x="669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sp>
        <p:nvSpPr>
          <p:cNvPr id="18" name="AutoShape 110"/>
          <p:cNvSpPr/>
          <p:nvPr/>
        </p:nvSpPr>
        <p:spPr bwMode="auto">
          <a:xfrm>
            <a:off x="5973153" y="3780847"/>
            <a:ext cx="316406" cy="2116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9" name="AutoShape 111"/>
          <p:cNvSpPr/>
          <p:nvPr/>
        </p:nvSpPr>
        <p:spPr bwMode="auto">
          <a:xfrm>
            <a:off x="5919697" y="3728113"/>
            <a:ext cx="423319" cy="3965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6562"/>
                </a:moveTo>
                <a:cubicBezTo>
                  <a:pt x="20249" y="16959"/>
                  <a:pt x="19946" y="17282"/>
                  <a:pt x="19575" y="17282"/>
                </a:cubicBezTo>
                <a:lnTo>
                  <a:pt x="13499" y="17282"/>
                </a:lnTo>
                <a:lnTo>
                  <a:pt x="8099" y="17282"/>
                </a:lnTo>
                <a:lnTo>
                  <a:pt x="2024" y="17282"/>
                </a:lnTo>
                <a:cubicBezTo>
                  <a:pt x="1651" y="17282"/>
                  <a:pt x="1349" y="16959"/>
                  <a:pt x="1349" y="16562"/>
                </a:cubicBezTo>
                <a:lnTo>
                  <a:pt x="1349" y="2160"/>
                </a:lnTo>
                <a:cubicBezTo>
                  <a:pt x="1349" y="1762"/>
                  <a:pt x="1651" y="1440"/>
                  <a:pt x="2024" y="1440"/>
                </a:cubicBezTo>
                <a:lnTo>
                  <a:pt x="19575" y="1440"/>
                </a:lnTo>
                <a:cubicBezTo>
                  <a:pt x="19946" y="1440"/>
                  <a:pt x="20249" y="1762"/>
                  <a:pt x="20249" y="2160"/>
                </a:cubicBezTo>
                <a:cubicBezTo>
                  <a:pt x="20249" y="2160"/>
                  <a:pt x="20249" y="16562"/>
                  <a:pt x="20249" y="16562"/>
                </a:cubicBezTo>
                <a:close/>
                <a:moveTo>
                  <a:pt x="19575" y="0"/>
                </a:moveTo>
                <a:lnTo>
                  <a:pt x="2024" y="0"/>
                </a:lnTo>
                <a:cubicBezTo>
                  <a:pt x="905" y="0"/>
                  <a:pt x="0" y="966"/>
                  <a:pt x="0" y="2160"/>
                </a:cubicBezTo>
                <a:lnTo>
                  <a:pt x="0" y="16562"/>
                </a:lnTo>
                <a:cubicBezTo>
                  <a:pt x="0" y="17753"/>
                  <a:pt x="903" y="18718"/>
                  <a:pt x="2018" y="18721"/>
                </a:cubicBezTo>
                <a:lnTo>
                  <a:pt x="8774" y="18721"/>
                </a:lnTo>
                <a:lnTo>
                  <a:pt x="8774" y="19597"/>
                </a:lnTo>
                <a:lnTo>
                  <a:pt x="4561" y="20181"/>
                </a:lnTo>
                <a:cubicBezTo>
                  <a:pt x="4260" y="20262"/>
                  <a:pt x="4049" y="20549"/>
                  <a:pt x="4049" y="20879"/>
                </a:cubicBezTo>
                <a:cubicBezTo>
                  <a:pt x="4049" y="21277"/>
                  <a:pt x="4351" y="21599"/>
                  <a:pt x="4724" y="21599"/>
                </a:cubicBezTo>
                <a:lnTo>
                  <a:pt x="16874" y="21599"/>
                </a:lnTo>
                <a:cubicBezTo>
                  <a:pt x="17248" y="21599"/>
                  <a:pt x="17549" y="21277"/>
                  <a:pt x="17549" y="20879"/>
                </a:cubicBezTo>
                <a:cubicBezTo>
                  <a:pt x="17549" y="20549"/>
                  <a:pt x="17339" y="20262"/>
                  <a:pt x="17038" y="20181"/>
                </a:cubicBezTo>
                <a:lnTo>
                  <a:pt x="12824" y="19597"/>
                </a:lnTo>
                <a:lnTo>
                  <a:pt x="12824" y="18721"/>
                </a:lnTo>
                <a:lnTo>
                  <a:pt x="19581" y="18721"/>
                </a:lnTo>
                <a:cubicBezTo>
                  <a:pt x="20696" y="18718"/>
                  <a:pt x="21600" y="17753"/>
                  <a:pt x="21600" y="16562"/>
                </a:cubicBezTo>
                <a:lnTo>
                  <a:pt x="21600" y="2160"/>
                </a:lnTo>
                <a:cubicBezTo>
                  <a:pt x="21600" y="966"/>
                  <a:pt x="20692" y="0"/>
                  <a:pt x="1957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chemeClr val="bg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089044" y="1255369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89044" y="1672165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089044" y="3486980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089044" y="390377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360862" y="2373693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768958" y="2790489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360862" y="4695299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768958" y="5112095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3"/>
          <p:cNvSpPr/>
          <p:nvPr/>
        </p:nvSpPr>
        <p:spPr bwMode="auto">
          <a:xfrm>
            <a:off x="1300207" y="189513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3" name="Freeform 154"/>
          <p:cNvSpPr/>
          <p:nvPr/>
        </p:nvSpPr>
        <p:spPr bwMode="auto">
          <a:xfrm>
            <a:off x="1300207" y="189513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" name="Freeform 153"/>
          <p:cNvSpPr/>
          <p:nvPr/>
        </p:nvSpPr>
        <p:spPr bwMode="auto">
          <a:xfrm>
            <a:off x="3787369" y="189513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5" name="Freeform 154"/>
          <p:cNvSpPr/>
          <p:nvPr/>
        </p:nvSpPr>
        <p:spPr bwMode="auto">
          <a:xfrm>
            <a:off x="3787369" y="189513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6" name="Freeform 153"/>
          <p:cNvSpPr/>
          <p:nvPr/>
        </p:nvSpPr>
        <p:spPr bwMode="auto">
          <a:xfrm>
            <a:off x="6275832" y="189513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FFFFFF"/>
                </a:solidFill>
                <a:latin typeface="Source Sans Pro" charset="0"/>
              </a:rPr>
              <a:t>, </a:t>
            </a:r>
          </a:p>
        </p:txBody>
      </p:sp>
      <p:sp>
        <p:nvSpPr>
          <p:cNvPr id="7" name="Freeform 154"/>
          <p:cNvSpPr/>
          <p:nvPr/>
        </p:nvSpPr>
        <p:spPr bwMode="auto">
          <a:xfrm>
            <a:off x="6275832" y="189513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8" name="Freeform 153"/>
          <p:cNvSpPr/>
          <p:nvPr/>
        </p:nvSpPr>
        <p:spPr bwMode="auto">
          <a:xfrm>
            <a:off x="8756978" y="189513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9" name="Freeform 154"/>
          <p:cNvSpPr/>
          <p:nvPr/>
        </p:nvSpPr>
        <p:spPr bwMode="auto">
          <a:xfrm>
            <a:off x="8756978" y="189513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25000"/>
                  </a:schemeClr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0" name="Oval 3"/>
          <p:cNvSpPr/>
          <p:nvPr/>
        </p:nvSpPr>
        <p:spPr>
          <a:xfrm>
            <a:off x="1119612" y="3097865"/>
            <a:ext cx="2488462" cy="2488462"/>
          </a:xfrm>
          <a:prstGeom prst="ellipse">
            <a:avLst/>
          </a:prstGeom>
          <a:noFill/>
          <a:ln w="69850">
            <a:solidFill>
              <a:schemeClr val="accent1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1" name="Arc 4"/>
          <p:cNvSpPr/>
          <p:nvPr/>
        </p:nvSpPr>
        <p:spPr>
          <a:xfrm>
            <a:off x="1120911" y="309916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2" name="Oval 5"/>
          <p:cNvSpPr/>
          <p:nvPr/>
        </p:nvSpPr>
        <p:spPr>
          <a:xfrm>
            <a:off x="3608074" y="3097865"/>
            <a:ext cx="2488462" cy="2488462"/>
          </a:xfrm>
          <a:prstGeom prst="ellipse">
            <a:avLst/>
          </a:prstGeom>
          <a:noFill/>
          <a:ln w="69850">
            <a:solidFill>
              <a:schemeClr val="accent2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3" name="Arc 6"/>
          <p:cNvSpPr/>
          <p:nvPr/>
        </p:nvSpPr>
        <p:spPr>
          <a:xfrm rot="10800000">
            <a:off x="3609373" y="309916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4" name="Oval 7"/>
          <p:cNvSpPr/>
          <p:nvPr/>
        </p:nvSpPr>
        <p:spPr>
          <a:xfrm>
            <a:off x="6095464" y="3097865"/>
            <a:ext cx="2488462" cy="2488462"/>
          </a:xfrm>
          <a:prstGeom prst="ellipse">
            <a:avLst/>
          </a:prstGeom>
          <a:noFill/>
          <a:ln w="69850">
            <a:solidFill>
              <a:schemeClr val="accent1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5" name="Arc 8"/>
          <p:cNvSpPr/>
          <p:nvPr/>
        </p:nvSpPr>
        <p:spPr>
          <a:xfrm>
            <a:off x="6096764" y="309916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6" name="Oval 9"/>
          <p:cNvSpPr/>
          <p:nvPr/>
        </p:nvSpPr>
        <p:spPr>
          <a:xfrm>
            <a:off x="8583926" y="3097865"/>
            <a:ext cx="2488462" cy="2488462"/>
          </a:xfrm>
          <a:prstGeom prst="ellipse">
            <a:avLst/>
          </a:prstGeom>
          <a:noFill/>
          <a:ln w="69850">
            <a:solidFill>
              <a:schemeClr val="accent2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7" name="Arc 10"/>
          <p:cNvSpPr/>
          <p:nvPr/>
        </p:nvSpPr>
        <p:spPr>
          <a:xfrm rot="10800000">
            <a:off x="8585226" y="309916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8" name="Oval 36"/>
          <p:cNvSpPr/>
          <p:nvPr/>
        </p:nvSpPr>
        <p:spPr>
          <a:xfrm>
            <a:off x="1353679" y="3331933"/>
            <a:ext cx="2020327" cy="20203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endParaRPr lang="en-US" sz="825" dirty="0">
              <a:latin typeface="Source Sans Pro" charset="0"/>
            </a:endParaRPr>
          </a:p>
        </p:txBody>
      </p:sp>
      <p:sp>
        <p:nvSpPr>
          <p:cNvPr id="19" name="Oval 39"/>
          <p:cNvSpPr/>
          <p:nvPr/>
        </p:nvSpPr>
        <p:spPr>
          <a:xfrm>
            <a:off x="3839543" y="3331933"/>
            <a:ext cx="2020327" cy="20203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latin typeface="Source Sans Pro" charset="0"/>
              </a:rPr>
              <a:t> </a:t>
            </a:r>
            <a:endParaRPr lang="en-US" sz="825" dirty="0">
              <a:latin typeface="Source Sans Pro" charset="0"/>
            </a:endParaRPr>
          </a:p>
        </p:txBody>
      </p:sp>
      <p:sp>
        <p:nvSpPr>
          <p:cNvPr id="20" name="Oval 40"/>
          <p:cNvSpPr/>
          <p:nvPr/>
        </p:nvSpPr>
        <p:spPr>
          <a:xfrm>
            <a:off x="6327328" y="3331933"/>
            <a:ext cx="2020327" cy="20203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endParaRPr lang="en-US" sz="825" dirty="0">
              <a:latin typeface="Source Sans Pro" charset="0"/>
            </a:endParaRPr>
          </a:p>
        </p:txBody>
      </p:sp>
      <p:sp>
        <p:nvSpPr>
          <p:cNvPr id="21" name="Oval 41"/>
          <p:cNvSpPr/>
          <p:nvPr/>
        </p:nvSpPr>
        <p:spPr>
          <a:xfrm>
            <a:off x="8817994" y="3331933"/>
            <a:ext cx="2020327" cy="20203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endParaRPr lang="en-US" sz="825" dirty="0">
              <a:latin typeface="Source Sans Pro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92930" y="205983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396820" y="205983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885283" y="205983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366429" y="205983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1509636" y="403994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523654" y="440803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998577" y="403994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012595" y="440803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462296" y="403994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476314" y="440803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943442" y="403994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957460" y="440803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>
                  <a:lumMod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"/>
          <p:cNvSpPr>
            <a:spLocks noEditPoints="1"/>
          </p:cNvSpPr>
          <p:nvPr/>
        </p:nvSpPr>
        <p:spPr bwMode="auto">
          <a:xfrm>
            <a:off x="2203055" y="2472677"/>
            <a:ext cx="459759" cy="715180"/>
          </a:xfrm>
          <a:custGeom>
            <a:avLst/>
            <a:gdLst/>
            <a:ahLst/>
            <a:cxnLst>
              <a:cxn ang="0">
                <a:pos x="135" y="53"/>
              </a:cxn>
              <a:cxn ang="0">
                <a:pos x="134" y="52"/>
              </a:cxn>
              <a:cxn ang="0">
                <a:pos x="121" y="47"/>
              </a:cxn>
              <a:cxn ang="0">
                <a:pos x="112" y="56"/>
              </a:cxn>
              <a:cxn ang="0">
                <a:pos x="103" y="46"/>
              </a:cxn>
              <a:cxn ang="0">
                <a:pos x="103" y="46"/>
              </a:cxn>
              <a:cxn ang="0">
                <a:pos x="91" y="52"/>
              </a:cxn>
              <a:cxn ang="0">
                <a:pos x="88" y="53"/>
              </a:cxn>
              <a:cxn ang="0">
                <a:pos x="71" y="55"/>
              </a:cxn>
              <a:cxn ang="0">
                <a:pos x="29" y="9"/>
              </a:cxn>
              <a:cxn ang="0">
                <a:pos x="22" y="2"/>
              </a:cxn>
              <a:cxn ang="0">
                <a:pos x="18" y="1"/>
              </a:cxn>
              <a:cxn ang="0">
                <a:pos x="10" y="2"/>
              </a:cxn>
              <a:cxn ang="0">
                <a:pos x="3" y="21"/>
              </a:cxn>
              <a:cxn ang="0">
                <a:pos x="12" y="36"/>
              </a:cxn>
              <a:cxn ang="0">
                <a:pos x="16" y="41"/>
              </a:cxn>
              <a:cxn ang="0">
                <a:pos x="63" y="82"/>
              </a:cxn>
              <a:cxn ang="0">
                <a:pos x="75" y="84"/>
              </a:cxn>
              <a:cxn ang="0">
                <a:pos x="75" y="158"/>
              </a:cxn>
              <a:cxn ang="0">
                <a:pos x="77" y="168"/>
              </a:cxn>
              <a:cxn ang="0">
                <a:pos x="77" y="170"/>
              </a:cxn>
              <a:cxn ang="0">
                <a:pos x="77" y="305"/>
              </a:cxn>
              <a:cxn ang="0">
                <a:pos x="93" y="321"/>
              </a:cxn>
              <a:cxn ang="0">
                <a:pos x="110" y="305"/>
              </a:cxn>
              <a:cxn ang="0">
                <a:pos x="110" y="190"/>
              </a:cxn>
              <a:cxn ang="0">
                <a:pos x="112" y="190"/>
              </a:cxn>
              <a:cxn ang="0">
                <a:pos x="112" y="190"/>
              </a:cxn>
              <a:cxn ang="0">
                <a:pos x="112" y="305"/>
              </a:cxn>
              <a:cxn ang="0">
                <a:pos x="129" y="321"/>
              </a:cxn>
              <a:cxn ang="0">
                <a:pos x="129" y="321"/>
              </a:cxn>
              <a:cxn ang="0">
                <a:pos x="146" y="305"/>
              </a:cxn>
              <a:cxn ang="0">
                <a:pos x="146" y="173"/>
              </a:cxn>
              <a:cxn ang="0">
                <a:pos x="149" y="175"/>
              </a:cxn>
              <a:cxn ang="0">
                <a:pos x="155" y="177"/>
              </a:cxn>
              <a:cxn ang="0">
                <a:pos x="168" y="170"/>
              </a:cxn>
              <a:cxn ang="0">
                <a:pos x="135" y="53"/>
              </a:cxn>
              <a:cxn ang="0">
                <a:pos x="112" y="127"/>
              </a:cxn>
              <a:cxn ang="0">
                <a:pos x="112" y="127"/>
              </a:cxn>
              <a:cxn ang="0">
                <a:pos x="103" y="115"/>
              </a:cxn>
              <a:cxn ang="0">
                <a:pos x="112" y="57"/>
              </a:cxn>
              <a:cxn ang="0">
                <a:pos x="112" y="57"/>
              </a:cxn>
              <a:cxn ang="0">
                <a:pos x="121" y="115"/>
              </a:cxn>
              <a:cxn ang="0">
                <a:pos x="112" y="127"/>
              </a:cxn>
              <a:cxn ang="0">
                <a:pos x="149" y="143"/>
              </a:cxn>
              <a:cxn ang="0">
                <a:pos x="149" y="103"/>
              </a:cxn>
              <a:cxn ang="0">
                <a:pos x="149" y="143"/>
              </a:cxn>
              <a:cxn ang="0">
                <a:pos x="149" y="143"/>
              </a:cxn>
              <a:cxn ang="0">
                <a:pos x="149" y="143"/>
              </a:cxn>
            </a:cxnLst>
            <a:rect l="0" t="0" r="r" b="b"/>
            <a:pathLst>
              <a:path w="207" h="321">
                <a:moveTo>
                  <a:pt x="135" y="53"/>
                </a:moveTo>
                <a:cubicBezTo>
                  <a:pt x="135" y="53"/>
                  <a:pt x="134" y="52"/>
                  <a:pt x="134" y="52"/>
                </a:cubicBezTo>
                <a:cubicBezTo>
                  <a:pt x="130" y="50"/>
                  <a:pt x="126" y="48"/>
                  <a:pt x="121" y="47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99" y="48"/>
                  <a:pt x="95" y="49"/>
                  <a:pt x="91" y="52"/>
                </a:cubicBezTo>
                <a:cubicBezTo>
                  <a:pt x="90" y="52"/>
                  <a:pt x="89" y="52"/>
                  <a:pt x="88" y="53"/>
                </a:cubicBezTo>
                <a:cubicBezTo>
                  <a:pt x="82" y="56"/>
                  <a:pt x="77" y="57"/>
                  <a:pt x="71" y="55"/>
                </a:cubicBezTo>
                <a:cubicBezTo>
                  <a:pt x="52" y="49"/>
                  <a:pt x="34" y="19"/>
                  <a:pt x="29" y="9"/>
                </a:cubicBezTo>
                <a:cubicBezTo>
                  <a:pt x="27" y="6"/>
                  <a:pt x="25" y="4"/>
                  <a:pt x="22" y="2"/>
                </a:cubicBezTo>
                <a:cubicBezTo>
                  <a:pt x="18" y="1"/>
                  <a:pt x="18" y="1"/>
                  <a:pt x="18" y="1"/>
                </a:cubicBezTo>
                <a:cubicBezTo>
                  <a:pt x="16" y="0"/>
                  <a:pt x="13" y="1"/>
                  <a:pt x="10" y="2"/>
                </a:cubicBezTo>
                <a:cubicBezTo>
                  <a:pt x="3" y="5"/>
                  <a:pt x="0" y="14"/>
                  <a:pt x="3" y="21"/>
                </a:cubicBezTo>
                <a:cubicBezTo>
                  <a:pt x="4" y="23"/>
                  <a:pt x="7" y="29"/>
                  <a:pt x="12" y="36"/>
                </a:cubicBezTo>
                <a:cubicBezTo>
                  <a:pt x="16" y="41"/>
                  <a:pt x="16" y="41"/>
                  <a:pt x="16" y="41"/>
                </a:cubicBezTo>
                <a:cubicBezTo>
                  <a:pt x="26" y="56"/>
                  <a:pt x="42" y="75"/>
                  <a:pt x="63" y="82"/>
                </a:cubicBezTo>
                <a:cubicBezTo>
                  <a:pt x="67" y="83"/>
                  <a:pt x="71" y="84"/>
                  <a:pt x="75" y="84"/>
                </a:cubicBezTo>
                <a:cubicBezTo>
                  <a:pt x="75" y="158"/>
                  <a:pt x="75" y="158"/>
                  <a:pt x="75" y="158"/>
                </a:cubicBezTo>
                <a:cubicBezTo>
                  <a:pt x="75" y="162"/>
                  <a:pt x="76" y="165"/>
                  <a:pt x="77" y="168"/>
                </a:cubicBezTo>
                <a:cubicBezTo>
                  <a:pt x="77" y="169"/>
                  <a:pt x="77" y="170"/>
                  <a:pt x="77" y="170"/>
                </a:cubicBezTo>
                <a:cubicBezTo>
                  <a:pt x="77" y="305"/>
                  <a:pt x="77" y="305"/>
                  <a:pt x="77" y="305"/>
                </a:cubicBezTo>
                <a:cubicBezTo>
                  <a:pt x="77" y="314"/>
                  <a:pt x="84" y="321"/>
                  <a:pt x="93" y="321"/>
                </a:cubicBezTo>
                <a:cubicBezTo>
                  <a:pt x="103" y="321"/>
                  <a:pt x="110" y="314"/>
                  <a:pt x="110" y="305"/>
                </a:cubicBezTo>
                <a:cubicBezTo>
                  <a:pt x="110" y="190"/>
                  <a:pt x="110" y="190"/>
                  <a:pt x="110" y="190"/>
                </a:cubicBezTo>
                <a:cubicBezTo>
                  <a:pt x="111" y="190"/>
                  <a:pt x="111" y="190"/>
                  <a:pt x="112" y="190"/>
                </a:cubicBezTo>
                <a:cubicBezTo>
                  <a:pt x="112" y="190"/>
                  <a:pt x="112" y="190"/>
                  <a:pt x="112" y="190"/>
                </a:cubicBezTo>
                <a:cubicBezTo>
                  <a:pt x="112" y="305"/>
                  <a:pt x="112" y="305"/>
                  <a:pt x="112" y="305"/>
                </a:cubicBezTo>
                <a:cubicBezTo>
                  <a:pt x="112" y="314"/>
                  <a:pt x="120" y="321"/>
                  <a:pt x="129" y="321"/>
                </a:cubicBezTo>
                <a:cubicBezTo>
                  <a:pt x="129" y="321"/>
                  <a:pt x="129" y="321"/>
                  <a:pt x="129" y="321"/>
                </a:cubicBezTo>
                <a:cubicBezTo>
                  <a:pt x="138" y="321"/>
                  <a:pt x="146" y="314"/>
                  <a:pt x="146" y="305"/>
                </a:cubicBezTo>
                <a:cubicBezTo>
                  <a:pt x="146" y="173"/>
                  <a:pt x="146" y="173"/>
                  <a:pt x="146" y="173"/>
                </a:cubicBezTo>
                <a:cubicBezTo>
                  <a:pt x="146" y="174"/>
                  <a:pt x="147" y="175"/>
                  <a:pt x="149" y="175"/>
                </a:cubicBezTo>
                <a:cubicBezTo>
                  <a:pt x="151" y="176"/>
                  <a:pt x="153" y="177"/>
                  <a:pt x="155" y="177"/>
                </a:cubicBezTo>
                <a:cubicBezTo>
                  <a:pt x="160" y="177"/>
                  <a:pt x="165" y="174"/>
                  <a:pt x="168" y="170"/>
                </a:cubicBezTo>
                <a:cubicBezTo>
                  <a:pt x="207" y="97"/>
                  <a:pt x="153" y="64"/>
                  <a:pt x="135" y="53"/>
                </a:cubicBezTo>
                <a:close/>
                <a:moveTo>
                  <a:pt x="112" y="127"/>
                </a:moveTo>
                <a:cubicBezTo>
                  <a:pt x="112" y="127"/>
                  <a:pt x="112" y="127"/>
                  <a:pt x="112" y="127"/>
                </a:cubicBezTo>
                <a:cubicBezTo>
                  <a:pt x="103" y="115"/>
                  <a:pt x="103" y="115"/>
                  <a:pt x="103" y="115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21" y="115"/>
                  <a:pt x="121" y="115"/>
                  <a:pt x="121" y="115"/>
                </a:cubicBezTo>
                <a:lnTo>
                  <a:pt x="112" y="127"/>
                </a:lnTo>
                <a:close/>
                <a:moveTo>
                  <a:pt x="149" y="143"/>
                </a:moveTo>
                <a:cubicBezTo>
                  <a:pt x="149" y="103"/>
                  <a:pt x="149" y="103"/>
                  <a:pt x="149" y="103"/>
                </a:cubicBezTo>
                <a:cubicBezTo>
                  <a:pt x="154" y="113"/>
                  <a:pt x="156" y="126"/>
                  <a:pt x="149" y="143"/>
                </a:cubicBezTo>
                <a:close/>
                <a:moveTo>
                  <a:pt x="149" y="143"/>
                </a:moveTo>
                <a:cubicBezTo>
                  <a:pt x="149" y="143"/>
                  <a:pt x="149" y="143"/>
                  <a:pt x="149" y="14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3" name="Freeform 15"/>
          <p:cNvSpPr>
            <a:spLocks noEditPoints="1"/>
          </p:cNvSpPr>
          <p:nvPr/>
        </p:nvSpPr>
        <p:spPr bwMode="auto">
          <a:xfrm>
            <a:off x="2371207" y="2408821"/>
            <a:ext cx="159639" cy="161767"/>
          </a:xfrm>
          <a:custGeom>
            <a:avLst/>
            <a:gdLst/>
            <a:ahLst/>
            <a:cxnLst>
              <a:cxn ang="0">
                <a:pos x="72" y="36"/>
              </a:cxn>
              <a:cxn ang="0">
                <a:pos x="36" y="72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72" y="36"/>
              </a:cxn>
              <a:cxn ang="0">
                <a:pos x="72" y="36"/>
              </a:cxn>
            </a:cxnLst>
            <a:rect l="0" t="0" r="r" b="b"/>
            <a:pathLst>
              <a:path w="72" h="72">
                <a:moveTo>
                  <a:pt x="72" y="36"/>
                </a:moveTo>
                <a:cubicBezTo>
                  <a:pt x="72" y="56"/>
                  <a:pt x="56" y="72"/>
                  <a:pt x="36" y="72"/>
                </a:cubicBezTo>
                <a:cubicBezTo>
                  <a:pt x="16" y="72"/>
                  <a:pt x="0" y="5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lose/>
                <a:moveTo>
                  <a:pt x="72" y="36"/>
                </a:moveTo>
                <a:cubicBezTo>
                  <a:pt x="72" y="36"/>
                  <a:pt x="72" y="36"/>
                  <a:pt x="72" y="36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4" name="Freeform 16"/>
          <p:cNvSpPr>
            <a:spLocks noEditPoints="1"/>
          </p:cNvSpPr>
          <p:nvPr/>
        </p:nvSpPr>
        <p:spPr bwMode="auto">
          <a:xfrm>
            <a:off x="1836951" y="2406692"/>
            <a:ext cx="485301" cy="453372"/>
          </a:xfrm>
          <a:custGeom>
            <a:avLst/>
            <a:gdLst/>
            <a:ahLst/>
            <a:cxnLst>
              <a:cxn ang="0">
                <a:pos x="197" y="203"/>
              </a:cxn>
              <a:cxn ang="0">
                <a:pos x="20" y="203"/>
              </a:cxn>
              <a:cxn ang="0">
                <a:pos x="0" y="182"/>
              </a:cxn>
              <a:cxn ang="0">
                <a:pos x="0" y="20"/>
              </a:cxn>
              <a:cxn ang="0">
                <a:pos x="20" y="0"/>
              </a:cxn>
              <a:cxn ang="0">
                <a:pos x="197" y="0"/>
              </a:cxn>
              <a:cxn ang="0">
                <a:pos x="218" y="20"/>
              </a:cxn>
              <a:cxn ang="0">
                <a:pos x="218" y="182"/>
              </a:cxn>
              <a:cxn ang="0">
                <a:pos x="197" y="203"/>
              </a:cxn>
              <a:cxn ang="0">
                <a:pos x="20" y="13"/>
              </a:cxn>
              <a:cxn ang="0">
                <a:pos x="13" y="20"/>
              </a:cxn>
              <a:cxn ang="0">
                <a:pos x="13" y="182"/>
              </a:cxn>
              <a:cxn ang="0">
                <a:pos x="20" y="189"/>
              </a:cxn>
              <a:cxn ang="0">
                <a:pos x="197" y="189"/>
              </a:cxn>
              <a:cxn ang="0">
                <a:pos x="204" y="182"/>
              </a:cxn>
              <a:cxn ang="0">
                <a:pos x="204" y="20"/>
              </a:cxn>
              <a:cxn ang="0">
                <a:pos x="197" y="13"/>
              </a:cxn>
              <a:cxn ang="0">
                <a:pos x="20" y="13"/>
              </a:cxn>
              <a:cxn ang="0">
                <a:pos x="20" y="13"/>
              </a:cxn>
              <a:cxn ang="0">
                <a:pos x="20" y="13"/>
              </a:cxn>
            </a:cxnLst>
            <a:rect l="0" t="0" r="r" b="b"/>
            <a:pathLst>
              <a:path w="218" h="203">
                <a:moveTo>
                  <a:pt x="197" y="203"/>
                </a:moveTo>
                <a:cubicBezTo>
                  <a:pt x="20" y="203"/>
                  <a:pt x="20" y="203"/>
                  <a:pt x="20" y="203"/>
                </a:cubicBezTo>
                <a:cubicBezTo>
                  <a:pt x="9" y="203"/>
                  <a:pt x="0" y="194"/>
                  <a:pt x="0" y="18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197" y="0"/>
                  <a:pt x="197" y="0"/>
                  <a:pt x="197" y="0"/>
                </a:cubicBezTo>
                <a:cubicBezTo>
                  <a:pt x="208" y="0"/>
                  <a:pt x="218" y="9"/>
                  <a:pt x="218" y="20"/>
                </a:cubicBezTo>
                <a:cubicBezTo>
                  <a:pt x="218" y="182"/>
                  <a:pt x="218" y="182"/>
                  <a:pt x="218" y="182"/>
                </a:cubicBezTo>
                <a:cubicBezTo>
                  <a:pt x="218" y="194"/>
                  <a:pt x="208" y="203"/>
                  <a:pt x="197" y="203"/>
                </a:cubicBezTo>
                <a:close/>
                <a:moveTo>
                  <a:pt x="20" y="13"/>
                </a:moveTo>
                <a:cubicBezTo>
                  <a:pt x="16" y="13"/>
                  <a:pt x="13" y="16"/>
                  <a:pt x="13" y="20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3" y="186"/>
                  <a:pt x="16" y="189"/>
                  <a:pt x="20" y="189"/>
                </a:cubicBezTo>
                <a:cubicBezTo>
                  <a:pt x="197" y="189"/>
                  <a:pt x="197" y="189"/>
                  <a:pt x="197" y="189"/>
                </a:cubicBezTo>
                <a:cubicBezTo>
                  <a:pt x="201" y="189"/>
                  <a:pt x="204" y="186"/>
                  <a:pt x="204" y="182"/>
                </a:cubicBezTo>
                <a:cubicBezTo>
                  <a:pt x="204" y="20"/>
                  <a:pt x="204" y="20"/>
                  <a:pt x="204" y="20"/>
                </a:cubicBezTo>
                <a:cubicBezTo>
                  <a:pt x="204" y="16"/>
                  <a:pt x="201" y="13"/>
                  <a:pt x="197" y="13"/>
                </a:cubicBezTo>
                <a:lnTo>
                  <a:pt x="20" y="13"/>
                </a:lnTo>
                <a:close/>
                <a:moveTo>
                  <a:pt x="20" y="13"/>
                </a:moveTo>
                <a:cubicBezTo>
                  <a:pt x="20" y="13"/>
                  <a:pt x="20" y="13"/>
                  <a:pt x="20" y="1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5" name="Freeform 17"/>
          <p:cNvSpPr>
            <a:spLocks noEditPoints="1"/>
          </p:cNvSpPr>
          <p:nvPr/>
        </p:nvSpPr>
        <p:spPr bwMode="auto">
          <a:xfrm>
            <a:off x="1890163" y="2904764"/>
            <a:ext cx="129840" cy="125582"/>
          </a:xfrm>
          <a:custGeom>
            <a:avLst/>
            <a:gdLst/>
            <a:ahLst/>
            <a:cxnLst>
              <a:cxn ang="0">
                <a:pos x="58" y="29"/>
              </a:cxn>
              <a:cxn ang="0">
                <a:pos x="29" y="57"/>
              </a:cxn>
              <a:cxn ang="0">
                <a:pos x="0" y="29"/>
              </a:cxn>
              <a:cxn ang="0">
                <a:pos x="29" y="0"/>
              </a:cxn>
              <a:cxn ang="0">
                <a:pos x="58" y="29"/>
              </a:cxn>
              <a:cxn ang="0">
                <a:pos x="58" y="29"/>
              </a:cxn>
              <a:cxn ang="0">
                <a:pos x="58" y="29"/>
              </a:cxn>
            </a:cxnLst>
            <a:rect l="0" t="0" r="r" b="b"/>
            <a:pathLst>
              <a:path w="58" h="57">
                <a:moveTo>
                  <a:pt x="58" y="29"/>
                </a:moveTo>
                <a:cubicBezTo>
                  <a:pt x="58" y="45"/>
                  <a:pt x="45" y="57"/>
                  <a:pt x="29" y="57"/>
                </a:cubicBezTo>
                <a:cubicBezTo>
                  <a:pt x="13" y="57"/>
                  <a:pt x="0" y="45"/>
                  <a:pt x="0" y="29"/>
                </a:cubicBezTo>
                <a:cubicBezTo>
                  <a:pt x="0" y="13"/>
                  <a:pt x="13" y="0"/>
                  <a:pt x="29" y="0"/>
                </a:cubicBezTo>
                <a:cubicBezTo>
                  <a:pt x="45" y="0"/>
                  <a:pt x="58" y="13"/>
                  <a:pt x="58" y="29"/>
                </a:cubicBezTo>
                <a:close/>
                <a:moveTo>
                  <a:pt x="58" y="29"/>
                </a:moveTo>
                <a:cubicBezTo>
                  <a:pt x="58" y="29"/>
                  <a:pt x="58" y="29"/>
                  <a:pt x="58" y="29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6" name="Freeform 18"/>
          <p:cNvSpPr>
            <a:spLocks noEditPoints="1"/>
          </p:cNvSpPr>
          <p:nvPr/>
        </p:nvSpPr>
        <p:spPr bwMode="auto">
          <a:xfrm>
            <a:off x="1826308" y="3034604"/>
            <a:ext cx="257551" cy="142610"/>
          </a:xfrm>
          <a:custGeom>
            <a:avLst/>
            <a:gdLst/>
            <a:ahLst/>
            <a:cxnLst>
              <a:cxn ang="0">
                <a:pos x="25" y="64"/>
              </a:cxn>
              <a:cxn ang="0">
                <a:pos x="29" y="44"/>
              </a:cxn>
              <a:cxn ang="0">
                <a:pos x="29" y="64"/>
              </a:cxn>
              <a:cxn ang="0">
                <a:pos x="58" y="64"/>
              </a:cxn>
              <a:cxn ang="0">
                <a:pos x="51" y="54"/>
              </a:cxn>
              <a:cxn ang="0">
                <a:pos x="58" y="8"/>
              </a:cxn>
              <a:cxn ang="0">
                <a:pos x="58" y="8"/>
              </a:cxn>
              <a:cxn ang="0">
                <a:pos x="65" y="54"/>
              </a:cxn>
              <a:cxn ang="0">
                <a:pos x="58" y="64"/>
              </a:cxn>
              <a:cxn ang="0">
                <a:pos x="87" y="64"/>
              </a:cxn>
              <a:cxn ang="0">
                <a:pos x="87" y="44"/>
              </a:cxn>
              <a:cxn ang="0">
                <a:pos x="91" y="64"/>
              </a:cxn>
              <a:cxn ang="0">
                <a:pos x="114" y="64"/>
              </a:cxn>
              <a:cxn ang="0">
                <a:pos x="77" y="5"/>
              </a:cxn>
              <a:cxn ang="0">
                <a:pos x="76" y="5"/>
              </a:cxn>
              <a:cxn ang="0">
                <a:pos x="65" y="0"/>
              </a:cxn>
              <a:cxn ang="0">
                <a:pos x="58" y="7"/>
              </a:cxn>
              <a:cxn ang="0">
                <a:pos x="51" y="0"/>
              </a:cxn>
              <a:cxn ang="0">
                <a:pos x="51" y="0"/>
              </a:cxn>
              <a:cxn ang="0">
                <a:pos x="40" y="5"/>
              </a:cxn>
              <a:cxn ang="0">
                <a:pos x="39" y="5"/>
              </a:cxn>
              <a:cxn ang="0">
                <a:pos x="2" y="64"/>
              </a:cxn>
              <a:cxn ang="0">
                <a:pos x="25" y="64"/>
              </a:cxn>
              <a:cxn ang="0">
                <a:pos x="25" y="64"/>
              </a:cxn>
              <a:cxn ang="0">
                <a:pos x="25" y="64"/>
              </a:cxn>
            </a:cxnLst>
            <a:rect l="0" t="0" r="r" b="b"/>
            <a:pathLst>
              <a:path w="116" h="64">
                <a:moveTo>
                  <a:pt x="25" y="64"/>
                </a:moveTo>
                <a:cubicBezTo>
                  <a:pt x="24" y="56"/>
                  <a:pt x="26" y="49"/>
                  <a:pt x="29" y="44"/>
                </a:cubicBezTo>
                <a:cubicBezTo>
                  <a:pt x="29" y="64"/>
                  <a:pt x="29" y="64"/>
                  <a:pt x="2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51" y="54"/>
                  <a:pt x="51" y="54"/>
                  <a:pt x="51" y="54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8"/>
                  <a:pt x="58" y="8"/>
                  <a:pt x="58" y="8"/>
                </a:cubicBezTo>
                <a:cubicBezTo>
                  <a:pt x="65" y="54"/>
                  <a:pt x="65" y="54"/>
                  <a:pt x="65" y="54"/>
                </a:cubicBezTo>
                <a:cubicBezTo>
                  <a:pt x="58" y="64"/>
                  <a:pt x="58" y="64"/>
                  <a:pt x="5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44"/>
                  <a:pt x="87" y="44"/>
                  <a:pt x="87" y="44"/>
                </a:cubicBezTo>
                <a:cubicBezTo>
                  <a:pt x="90" y="49"/>
                  <a:pt x="92" y="56"/>
                  <a:pt x="91" y="64"/>
                </a:cubicBezTo>
                <a:cubicBezTo>
                  <a:pt x="114" y="64"/>
                  <a:pt x="114" y="64"/>
                  <a:pt x="114" y="64"/>
                </a:cubicBezTo>
                <a:cubicBezTo>
                  <a:pt x="116" y="29"/>
                  <a:pt x="88" y="12"/>
                  <a:pt x="77" y="5"/>
                </a:cubicBezTo>
                <a:cubicBezTo>
                  <a:pt x="77" y="5"/>
                  <a:pt x="76" y="5"/>
                  <a:pt x="76" y="5"/>
                </a:cubicBezTo>
                <a:cubicBezTo>
                  <a:pt x="72" y="2"/>
                  <a:pt x="69" y="1"/>
                  <a:pt x="65" y="0"/>
                </a:cubicBezTo>
                <a:cubicBezTo>
                  <a:pt x="58" y="7"/>
                  <a:pt x="58" y="7"/>
                  <a:pt x="58" y="7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7" y="1"/>
                  <a:pt x="44" y="2"/>
                  <a:pt x="40" y="5"/>
                </a:cubicBezTo>
                <a:cubicBezTo>
                  <a:pt x="40" y="5"/>
                  <a:pt x="39" y="5"/>
                  <a:pt x="39" y="5"/>
                </a:cubicBezTo>
                <a:cubicBezTo>
                  <a:pt x="28" y="12"/>
                  <a:pt x="0" y="29"/>
                  <a:pt x="2" y="64"/>
                </a:cubicBezTo>
                <a:lnTo>
                  <a:pt x="25" y="64"/>
                </a:ln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7" name="Freeform 19"/>
          <p:cNvSpPr>
            <a:spLocks noEditPoints="1"/>
          </p:cNvSpPr>
          <p:nvPr/>
        </p:nvSpPr>
        <p:spPr bwMode="auto">
          <a:xfrm>
            <a:off x="2139200" y="2904764"/>
            <a:ext cx="125583" cy="125582"/>
          </a:xfrm>
          <a:custGeom>
            <a:avLst/>
            <a:gdLst/>
            <a:ahLst/>
            <a:cxnLst>
              <a:cxn ang="0">
                <a:pos x="57" y="29"/>
              </a:cxn>
              <a:cxn ang="0">
                <a:pos x="28" y="57"/>
              </a:cxn>
              <a:cxn ang="0">
                <a:pos x="0" y="29"/>
              </a:cxn>
              <a:cxn ang="0">
                <a:pos x="28" y="0"/>
              </a:cxn>
              <a:cxn ang="0">
                <a:pos x="57" y="29"/>
              </a:cxn>
              <a:cxn ang="0">
                <a:pos x="57" y="29"/>
              </a:cxn>
              <a:cxn ang="0">
                <a:pos x="57" y="29"/>
              </a:cxn>
            </a:cxnLst>
            <a:rect l="0" t="0" r="r" b="b"/>
            <a:pathLst>
              <a:path w="57" h="57">
                <a:moveTo>
                  <a:pt x="57" y="29"/>
                </a:moveTo>
                <a:cubicBezTo>
                  <a:pt x="57" y="45"/>
                  <a:pt x="44" y="57"/>
                  <a:pt x="28" y="57"/>
                </a:cubicBezTo>
                <a:cubicBezTo>
                  <a:pt x="13" y="57"/>
                  <a:pt x="0" y="45"/>
                  <a:pt x="0" y="29"/>
                </a:cubicBezTo>
                <a:cubicBezTo>
                  <a:pt x="0" y="13"/>
                  <a:pt x="13" y="0"/>
                  <a:pt x="28" y="0"/>
                </a:cubicBezTo>
                <a:cubicBezTo>
                  <a:pt x="44" y="0"/>
                  <a:pt x="57" y="13"/>
                  <a:pt x="57" y="29"/>
                </a:cubicBezTo>
                <a:close/>
                <a:moveTo>
                  <a:pt x="57" y="29"/>
                </a:moveTo>
                <a:cubicBezTo>
                  <a:pt x="57" y="29"/>
                  <a:pt x="57" y="29"/>
                  <a:pt x="57" y="29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8" name="Freeform 20"/>
          <p:cNvSpPr>
            <a:spLocks noEditPoints="1"/>
          </p:cNvSpPr>
          <p:nvPr/>
        </p:nvSpPr>
        <p:spPr bwMode="auto">
          <a:xfrm>
            <a:off x="2073215" y="3034604"/>
            <a:ext cx="257551" cy="142610"/>
          </a:xfrm>
          <a:custGeom>
            <a:avLst/>
            <a:gdLst/>
            <a:ahLst/>
            <a:cxnLst>
              <a:cxn ang="0">
                <a:pos x="25" y="64"/>
              </a:cxn>
              <a:cxn ang="0">
                <a:pos x="29" y="44"/>
              </a:cxn>
              <a:cxn ang="0">
                <a:pos x="29" y="64"/>
              </a:cxn>
              <a:cxn ang="0">
                <a:pos x="58" y="64"/>
              </a:cxn>
              <a:cxn ang="0">
                <a:pos x="51" y="54"/>
              </a:cxn>
              <a:cxn ang="0">
                <a:pos x="58" y="8"/>
              </a:cxn>
              <a:cxn ang="0">
                <a:pos x="58" y="8"/>
              </a:cxn>
              <a:cxn ang="0">
                <a:pos x="65" y="54"/>
              </a:cxn>
              <a:cxn ang="0">
                <a:pos x="59" y="64"/>
              </a:cxn>
              <a:cxn ang="0">
                <a:pos x="88" y="64"/>
              </a:cxn>
              <a:cxn ang="0">
                <a:pos x="88" y="44"/>
              </a:cxn>
              <a:cxn ang="0">
                <a:pos x="92" y="64"/>
              </a:cxn>
              <a:cxn ang="0">
                <a:pos x="114" y="64"/>
              </a:cxn>
              <a:cxn ang="0">
                <a:pos x="77" y="5"/>
              </a:cxn>
              <a:cxn ang="0">
                <a:pos x="76" y="5"/>
              </a:cxn>
              <a:cxn ang="0">
                <a:pos x="66" y="0"/>
              </a:cxn>
              <a:cxn ang="0">
                <a:pos x="58" y="7"/>
              </a:cxn>
              <a:cxn ang="0">
                <a:pos x="52" y="0"/>
              </a:cxn>
              <a:cxn ang="0">
                <a:pos x="51" y="0"/>
              </a:cxn>
              <a:cxn ang="0">
                <a:pos x="41" y="5"/>
              </a:cxn>
              <a:cxn ang="0">
                <a:pos x="39" y="5"/>
              </a:cxn>
              <a:cxn ang="0">
                <a:pos x="3" y="64"/>
              </a:cxn>
              <a:cxn ang="0">
                <a:pos x="25" y="64"/>
              </a:cxn>
              <a:cxn ang="0">
                <a:pos x="25" y="64"/>
              </a:cxn>
              <a:cxn ang="0">
                <a:pos x="25" y="64"/>
              </a:cxn>
            </a:cxnLst>
            <a:rect l="0" t="0" r="r" b="b"/>
            <a:pathLst>
              <a:path w="116" h="64">
                <a:moveTo>
                  <a:pt x="25" y="64"/>
                </a:moveTo>
                <a:cubicBezTo>
                  <a:pt x="24" y="56"/>
                  <a:pt x="26" y="49"/>
                  <a:pt x="29" y="44"/>
                </a:cubicBezTo>
                <a:cubicBezTo>
                  <a:pt x="29" y="64"/>
                  <a:pt x="29" y="64"/>
                  <a:pt x="2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51" y="54"/>
                  <a:pt x="51" y="54"/>
                  <a:pt x="51" y="54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8"/>
                  <a:pt x="58" y="8"/>
                  <a:pt x="58" y="8"/>
                </a:cubicBezTo>
                <a:cubicBezTo>
                  <a:pt x="65" y="54"/>
                  <a:pt x="65" y="54"/>
                  <a:pt x="65" y="54"/>
                </a:cubicBezTo>
                <a:cubicBezTo>
                  <a:pt x="59" y="64"/>
                  <a:pt x="59" y="64"/>
                  <a:pt x="59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44"/>
                  <a:pt x="88" y="44"/>
                  <a:pt x="88" y="44"/>
                </a:cubicBezTo>
                <a:cubicBezTo>
                  <a:pt x="91" y="49"/>
                  <a:pt x="92" y="56"/>
                  <a:pt x="92" y="64"/>
                </a:cubicBezTo>
                <a:cubicBezTo>
                  <a:pt x="114" y="64"/>
                  <a:pt x="114" y="64"/>
                  <a:pt x="114" y="64"/>
                </a:cubicBezTo>
                <a:cubicBezTo>
                  <a:pt x="116" y="29"/>
                  <a:pt x="88" y="12"/>
                  <a:pt x="77" y="5"/>
                </a:cubicBezTo>
                <a:cubicBezTo>
                  <a:pt x="77" y="5"/>
                  <a:pt x="76" y="5"/>
                  <a:pt x="76" y="5"/>
                </a:cubicBezTo>
                <a:cubicBezTo>
                  <a:pt x="73" y="2"/>
                  <a:pt x="69" y="1"/>
                  <a:pt x="66" y="0"/>
                </a:cubicBezTo>
                <a:cubicBezTo>
                  <a:pt x="58" y="7"/>
                  <a:pt x="58" y="7"/>
                  <a:pt x="58" y="7"/>
                </a:cubicBezTo>
                <a:cubicBezTo>
                  <a:pt x="52" y="0"/>
                  <a:pt x="52" y="0"/>
                  <a:pt x="5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1"/>
                  <a:pt x="44" y="2"/>
                  <a:pt x="41" y="5"/>
                </a:cubicBezTo>
                <a:cubicBezTo>
                  <a:pt x="40" y="5"/>
                  <a:pt x="40" y="5"/>
                  <a:pt x="39" y="5"/>
                </a:cubicBezTo>
                <a:cubicBezTo>
                  <a:pt x="28" y="12"/>
                  <a:pt x="0" y="29"/>
                  <a:pt x="3" y="64"/>
                </a:cubicBezTo>
                <a:lnTo>
                  <a:pt x="25" y="64"/>
                </a:ln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1807152" y="3198498"/>
            <a:ext cx="727951" cy="8939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0" name="Freeform 22"/>
          <p:cNvSpPr>
            <a:spLocks noEditPoints="1"/>
          </p:cNvSpPr>
          <p:nvPr/>
        </p:nvSpPr>
        <p:spPr bwMode="auto">
          <a:xfrm>
            <a:off x="1960405" y="2510990"/>
            <a:ext cx="238393" cy="240521"/>
          </a:xfrm>
          <a:custGeom>
            <a:avLst/>
            <a:gdLst/>
            <a:ahLst/>
            <a:cxnLst>
              <a:cxn ang="0">
                <a:pos x="103" y="61"/>
              </a:cxn>
              <a:cxn ang="0">
                <a:pos x="97" y="59"/>
              </a:cxn>
              <a:cxn ang="0">
                <a:pos x="97" y="46"/>
              </a:cxn>
              <a:cxn ang="0">
                <a:pos x="102" y="44"/>
              </a:cxn>
              <a:cxn ang="0">
                <a:pos x="105" y="35"/>
              </a:cxn>
              <a:cxn ang="0">
                <a:pos x="102" y="28"/>
              </a:cxn>
              <a:cxn ang="0">
                <a:pos x="93" y="24"/>
              </a:cxn>
              <a:cxn ang="0">
                <a:pos x="88" y="27"/>
              </a:cxn>
              <a:cxn ang="0">
                <a:pos x="78" y="18"/>
              </a:cxn>
              <a:cxn ang="0">
                <a:pos x="81" y="13"/>
              </a:cxn>
              <a:cxn ang="0">
                <a:pos x="76" y="4"/>
              </a:cxn>
              <a:cxn ang="0">
                <a:pos x="69" y="1"/>
              </a:cxn>
              <a:cxn ang="0">
                <a:pos x="60" y="5"/>
              </a:cxn>
              <a:cxn ang="0">
                <a:pos x="58" y="11"/>
              </a:cxn>
              <a:cxn ang="0">
                <a:pos x="46" y="11"/>
              </a:cxn>
              <a:cxn ang="0">
                <a:pos x="43" y="6"/>
              </a:cxn>
              <a:cxn ang="0">
                <a:pos x="34" y="3"/>
              </a:cxn>
              <a:cxn ang="0">
                <a:pos x="27" y="6"/>
              </a:cxn>
              <a:cxn ang="0">
                <a:pos x="24" y="15"/>
              </a:cxn>
              <a:cxn ang="0">
                <a:pos x="26" y="20"/>
              </a:cxn>
              <a:cxn ang="0">
                <a:pos x="18" y="30"/>
              </a:cxn>
              <a:cxn ang="0">
                <a:pos x="12" y="28"/>
              </a:cxn>
              <a:cxn ang="0">
                <a:pos x="3" y="32"/>
              </a:cxn>
              <a:cxn ang="0">
                <a:pos x="1" y="39"/>
              </a:cxn>
              <a:cxn ang="0">
                <a:pos x="1" y="44"/>
              </a:cxn>
              <a:cxn ang="0">
                <a:pos x="5" y="48"/>
              </a:cxn>
              <a:cxn ang="0">
                <a:pos x="10" y="50"/>
              </a:cxn>
              <a:cxn ang="0">
                <a:pos x="11" y="62"/>
              </a:cxn>
              <a:cxn ang="0">
                <a:pos x="5" y="65"/>
              </a:cxn>
              <a:cxn ang="0">
                <a:pos x="2" y="74"/>
              </a:cxn>
              <a:cxn ang="0">
                <a:pos x="5" y="81"/>
              </a:cxn>
              <a:cxn ang="0">
                <a:pos x="14" y="84"/>
              </a:cxn>
              <a:cxn ang="0">
                <a:pos x="20" y="82"/>
              </a:cxn>
              <a:cxn ang="0">
                <a:pos x="29" y="90"/>
              </a:cxn>
              <a:cxn ang="0">
                <a:pos x="27" y="96"/>
              </a:cxn>
              <a:cxn ang="0">
                <a:pos x="27" y="101"/>
              </a:cxn>
              <a:cxn ang="0">
                <a:pos x="31" y="105"/>
              </a:cxn>
              <a:cxn ang="0">
                <a:pos x="38" y="107"/>
              </a:cxn>
              <a:cxn ang="0">
                <a:pos x="43" y="107"/>
              </a:cxn>
              <a:cxn ang="0">
                <a:pos x="47" y="103"/>
              </a:cxn>
              <a:cxn ang="0">
                <a:pos x="49" y="98"/>
              </a:cxn>
              <a:cxn ang="0">
                <a:pos x="62" y="97"/>
              </a:cxn>
              <a:cxn ang="0">
                <a:pos x="64" y="103"/>
              </a:cxn>
              <a:cxn ang="0">
                <a:pos x="73" y="106"/>
              </a:cxn>
              <a:cxn ang="0">
                <a:pos x="80" y="103"/>
              </a:cxn>
              <a:cxn ang="0">
                <a:pos x="84" y="94"/>
              </a:cxn>
              <a:cxn ang="0">
                <a:pos x="81" y="88"/>
              </a:cxn>
              <a:cxn ang="0">
                <a:pos x="90" y="79"/>
              </a:cxn>
              <a:cxn ang="0">
                <a:pos x="95" y="81"/>
              </a:cxn>
              <a:cxn ang="0">
                <a:pos x="101" y="81"/>
              </a:cxn>
              <a:cxn ang="0">
                <a:pos x="104" y="77"/>
              </a:cxn>
              <a:cxn ang="0">
                <a:pos x="107" y="70"/>
              </a:cxn>
              <a:cxn ang="0">
                <a:pos x="103" y="61"/>
              </a:cxn>
              <a:cxn ang="0">
                <a:pos x="65" y="79"/>
              </a:cxn>
              <a:cxn ang="0">
                <a:pos x="54" y="81"/>
              </a:cxn>
              <a:cxn ang="0">
                <a:pos x="29" y="66"/>
              </a:cxn>
              <a:cxn ang="0">
                <a:pos x="42" y="30"/>
              </a:cxn>
              <a:cxn ang="0">
                <a:pos x="54" y="27"/>
              </a:cxn>
              <a:cxn ang="0">
                <a:pos x="78" y="43"/>
              </a:cxn>
              <a:cxn ang="0">
                <a:pos x="65" y="79"/>
              </a:cxn>
              <a:cxn ang="0">
                <a:pos x="65" y="79"/>
              </a:cxn>
              <a:cxn ang="0">
                <a:pos x="65" y="79"/>
              </a:cxn>
            </a:cxnLst>
            <a:rect l="0" t="0" r="r" b="b"/>
            <a:pathLst>
              <a:path w="108" h="108">
                <a:moveTo>
                  <a:pt x="103" y="61"/>
                </a:moveTo>
                <a:cubicBezTo>
                  <a:pt x="97" y="59"/>
                  <a:pt x="97" y="59"/>
                  <a:pt x="97" y="59"/>
                </a:cubicBezTo>
                <a:cubicBezTo>
                  <a:pt x="98" y="55"/>
                  <a:pt x="97" y="51"/>
                  <a:pt x="97" y="46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06" y="42"/>
                  <a:pt x="107" y="38"/>
                  <a:pt x="105" y="35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101" y="24"/>
                  <a:pt x="97" y="23"/>
                  <a:pt x="93" y="24"/>
                </a:cubicBezTo>
                <a:cubicBezTo>
                  <a:pt x="88" y="27"/>
                  <a:pt x="88" y="27"/>
                  <a:pt x="88" y="27"/>
                </a:cubicBezTo>
                <a:cubicBezTo>
                  <a:pt x="85" y="24"/>
                  <a:pt x="82" y="21"/>
                  <a:pt x="78" y="18"/>
                </a:cubicBezTo>
                <a:cubicBezTo>
                  <a:pt x="81" y="13"/>
                  <a:pt x="81" y="13"/>
                  <a:pt x="81" y="13"/>
                </a:cubicBezTo>
                <a:cubicBezTo>
                  <a:pt x="82" y="9"/>
                  <a:pt x="80" y="5"/>
                  <a:pt x="76" y="4"/>
                </a:cubicBezTo>
                <a:cubicBezTo>
                  <a:pt x="69" y="1"/>
                  <a:pt x="69" y="1"/>
                  <a:pt x="69" y="1"/>
                </a:cubicBezTo>
                <a:cubicBezTo>
                  <a:pt x="66" y="0"/>
                  <a:pt x="62" y="2"/>
                  <a:pt x="60" y="5"/>
                </a:cubicBezTo>
                <a:cubicBezTo>
                  <a:pt x="58" y="11"/>
                  <a:pt x="58" y="11"/>
                  <a:pt x="58" y="11"/>
                </a:cubicBezTo>
                <a:cubicBezTo>
                  <a:pt x="54" y="10"/>
                  <a:pt x="50" y="11"/>
                  <a:pt x="46" y="11"/>
                </a:cubicBezTo>
                <a:cubicBezTo>
                  <a:pt x="43" y="6"/>
                  <a:pt x="43" y="6"/>
                  <a:pt x="43" y="6"/>
                </a:cubicBezTo>
                <a:cubicBezTo>
                  <a:pt x="42" y="2"/>
                  <a:pt x="38" y="1"/>
                  <a:pt x="34" y="3"/>
                </a:cubicBezTo>
                <a:cubicBezTo>
                  <a:pt x="27" y="6"/>
                  <a:pt x="27" y="6"/>
                  <a:pt x="27" y="6"/>
                </a:cubicBezTo>
                <a:cubicBezTo>
                  <a:pt x="24" y="7"/>
                  <a:pt x="22" y="11"/>
                  <a:pt x="24" y="15"/>
                </a:cubicBezTo>
                <a:cubicBezTo>
                  <a:pt x="26" y="20"/>
                  <a:pt x="26" y="20"/>
                  <a:pt x="26" y="20"/>
                </a:cubicBezTo>
                <a:cubicBezTo>
                  <a:pt x="23" y="23"/>
                  <a:pt x="20" y="26"/>
                  <a:pt x="18" y="30"/>
                </a:cubicBezTo>
                <a:cubicBezTo>
                  <a:pt x="12" y="28"/>
                  <a:pt x="12" y="28"/>
                  <a:pt x="12" y="28"/>
                </a:cubicBezTo>
                <a:cubicBezTo>
                  <a:pt x="9" y="26"/>
                  <a:pt x="4" y="28"/>
                  <a:pt x="3" y="32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1"/>
                  <a:pt x="0" y="42"/>
                  <a:pt x="1" y="44"/>
                </a:cubicBezTo>
                <a:cubicBezTo>
                  <a:pt x="2" y="46"/>
                  <a:pt x="3" y="47"/>
                  <a:pt x="5" y="48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4"/>
                  <a:pt x="10" y="58"/>
                  <a:pt x="11" y="62"/>
                </a:cubicBezTo>
                <a:cubicBezTo>
                  <a:pt x="5" y="65"/>
                  <a:pt x="5" y="65"/>
                  <a:pt x="5" y="65"/>
                </a:cubicBezTo>
                <a:cubicBezTo>
                  <a:pt x="2" y="66"/>
                  <a:pt x="0" y="71"/>
                  <a:pt x="2" y="74"/>
                </a:cubicBezTo>
                <a:cubicBezTo>
                  <a:pt x="5" y="81"/>
                  <a:pt x="5" y="81"/>
                  <a:pt x="5" y="81"/>
                </a:cubicBezTo>
                <a:cubicBezTo>
                  <a:pt x="7" y="84"/>
                  <a:pt x="11" y="86"/>
                  <a:pt x="14" y="84"/>
                </a:cubicBezTo>
                <a:cubicBezTo>
                  <a:pt x="20" y="82"/>
                  <a:pt x="20" y="82"/>
                  <a:pt x="20" y="82"/>
                </a:cubicBezTo>
                <a:cubicBezTo>
                  <a:pt x="22" y="85"/>
                  <a:pt x="26" y="88"/>
                  <a:pt x="29" y="90"/>
                </a:cubicBezTo>
                <a:cubicBezTo>
                  <a:pt x="27" y="96"/>
                  <a:pt x="27" y="96"/>
                  <a:pt x="27" y="96"/>
                </a:cubicBezTo>
                <a:cubicBezTo>
                  <a:pt x="26" y="98"/>
                  <a:pt x="26" y="100"/>
                  <a:pt x="27" y="101"/>
                </a:cubicBezTo>
                <a:cubicBezTo>
                  <a:pt x="28" y="103"/>
                  <a:pt x="29" y="104"/>
                  <a:pt x="31" y="105"/>
                </a:cubicBezTo>
                <a:cubicBezTo>
                  <a:pt x="38" y="107"/>
                  <a:pt x="38" y="107"/>
                  <a:pt x="38" y="107"/>
                </a:cubicBezTo>
                <a:cubicBezTo>
                  <a:pt x="40" y="108"/>
                  <a:pt x="42" y="108"/>
                  <a:pt x="43" y="107"/>
                </a:cubicBezTo>
                <a:cubicBezTo>
                  <a:pt x="45" y="107"/>
                  <a:pt x="46" y="105"/>
                  <a:pt x="47" y="103"/>
                </a:cubicBezTo>
                <a:cubicBezTo>
                  <a:pt x="49" y="98"/>
                  <a:pt x="49" y="98"/>
                  <a:pt x="49" y="98"/>
                </a:cubicBezTo>
                <a:cubicBezTo>
                  <a:pt x="53" y="98"/>
                  <a:pt x="57" y="98"/>
                  <a:pt x="62" y="97"/>
                </a:cubicBezTo>
                <a:cubicBezTo>
                  <a:pt x="64" y="103"/>
                  <a:pt x="64" y="103"/>
                  <a:pt x="64" y="103"/>
                </a:cubicBezTo>
                <a:cubicBezTo>
                  <a:pt x="66" y="106"/>
                  <a:pt x="70" y="108"/>
                  <a:pt x="73" y="106"/>
                </a:cubicBezTo>
                <a:cubicBezTo>
                  <a:pt x="80" y="103"/>
                  <a:pt x="80" y="103"/>
                  <a:pt x="80" y="103"/>
                </a:cubicBezTo>
                <a:cubicBezTo>
                  <a:pt x="84" y="101"/>
                  <a:pt x="85" y="97"/>
                  <a:pt x="84" y="94"/>
                </a:cubicBezTo>
                <a:cubicBezTo>
                  <a:pt x="81" y="88"/>
                  <a:pt x="81" y="88"/>
                  <a:pt x="81" y="88"/>
                </a:cubicBezTo>
                <a:cubicBezTo>
                  <a:pt x="84" y="86"/>
                  <a:pt x="87" y="82"/>
                  <a:pt x="90" y="79"/>
                </a:cubicBezTo>
                <a:cubicBezTo>
                  <a:pt x="95" y="81"/>
                  <a:pt x="95" y="81"/>
                  <a:pt x="95" y="81"/>
                </a:cubicBezTo>
                <a:cubicBezTo>
                  <a:pt x="97" y="82"/>
                  <a:pt x="99" y="82"/>
                  <a:pt x="101" y="81"/>
                </a:cubicBezTo>
                <a:cubicBezTo>
                  <a:pt x="102" y="80"/>
                  <a:pt x="104" y="79"/>
                  <a:pt x="104" y="77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8" y="66"/>
                  <a:pt x="106" y="62"/>
                  <a:pt x="103" y="61"/>
                </a:cubicBezTo>
                <a:close/>
                <a:moveTo>
                  <a:pt x="65" y="79"/>
                </a:moveTo>
                <a:cubicBezTo>
                  <a:pt x="61" y="81"/>
                  <a:pt x="58" y="81"/>
                  <a:pt x="54" y="81"/>
                </a:cubicBezTo>
                <a:cubicBezTo>
                  <a:pt x="43" y="81"/>
                  <a:pt x="33" y="75"/>
                  <a:pt x="29" y="66"/>
                </a:cubicBezTo>
                <a:cubicBezTo>
                  <a:pt x="23" y="52"/>
                  <a:pt x="29" y="36"/>
                  <a:pt x="42" y="30"/>
                </a:cubicBezTo>
                <a:cubicBezTo>
                  <a:pt x="46" y="28"/>
                  <a:pt x="50" y="27"/>
                  <a:pt x="54" y="27"/>
                </a:cubicBezTo>
                <a:cubicBezTo>
                  <a:pt x="64" y="27"/>
                  <a:pt x="74" y="33"/>
                  <a:pt x="78" y="43"/>
                </a:cubicBezTo>
                <a:cubicBezTo>
                  <a:pt x="85" y="57"/>
                  <a:pt x="79" y="73"/>
                  <a:pt x="65" y="79"/>
                </a:cubicBezTo>
                <a:close/>
                <a:moveTo>
                  <a:pt x="65" y="79"/>
                </a:moveTo>
                <a:cubicBezTo>
                  <a:pt x="65" y="79"/>
                  <a:pt x="65" y="79"/>
                  <a:pt x="65" y="79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cxnSp>
        <p:nvCxnSpPr>
          <p:cNvPr id="11" name="Straight Connector 92"/>
          <p:cNvCxnSpPr/>
          <p:nvPr/>
        </p:nvCxnSpPr>
        <p:spPr>
          <a:xfrm>
            <a:off x="3541381" y="2682469"/>
            <a:ext cx="0" cy="202603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478924" y="2624815"/>
            <a:ext cx="137938" cy="140162"/>
          </a:xfrm>
          <a:custGeom>
            <a:avLst/>
            <a:gdLst/>
            <a:ahLst/>
            <a:cxnLst>
              <a:cxn ang="0">
                <a:pos x="59" y="30"/>
              </a:cxn>
              <a:cxn ang="0">
                <a:pos x="29" y="60"/>
              </a:cxn>
              <a:cxn ang="0">
                <a:pos x="0" y="30"/>
              </a:cxn>
              <a:cxn ang="0">
                <a:pos x="29" y="0"/>
              </a:cxn>
              <a:cxn ang="0">
                <a:pos x="59" y="30"/>
              </a:cxn>
              <a:cxn ang="0">
                <a:pos x="59" y="30"/>
              </a:cxn>
              <a:cxn ang="0">
                <a:pos x="59" y="30"/>
              </a:cxn>
            </a:cxnLst>
            <a:rect l="0" t="0" r="r" b="b"/>
            <a:pathLst>
              <a:path w="59" h="60">
                <a:moveTo>
                  <a:pt x="59" y="30"/>
                </a:moveTo>
                <a:cubicBezTo>
                  <a:pt x="59" y="46"/>
                  <a:pt x="46" y="60"/>
                  <a:pt x="29" y="60"/>
                </a:cubicBezTo>
                <a:cubicBezTo>
                  <a:pt x="13" y="60"/>
                  <a:pt x="0" y="46"/>
                  <a:pt x="0" y="30"/>
                </a:cubicBezTo>
                <a:cubicBezTo>
                  <a:pt x="0" y="14"/>
                  <a:pt x="13" y="0"/>
                  <a:pt x="29" y="0"/>
                </a:cubicBezTo>
                <a:cubicBezTo>
                  <a:pt x="46" y="0"/>
                  <a:pt x="59" y="14"/>
                  <a:pt x="59" y="30"/>
                </a:cubicBezTo>
                <a:close/>
                <a:moveTo>
                  <a:pt x="59" y="30"/>
                </a:moveTo>
                <a:cubicBezTo>
                  <a:pt x="59" y="30"/>
                  <a:pt x="59" y="30"/>
                  <a:pt x="59" y="3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4467801" y="2767202"/>
            <a:ext cx="271426" cy="444960"/>
          </a:xfrm>
          <a:custGeom>
            <a:avLst/>
            <a:gdLst/>
            <a:ahLst/>
            <a:cxnLst>
              <a:cxn ang="0">
                <a:pos x="92" y="97"/>
              </a:cxn>
              <a:cxn ang="0">
                <a:pos x="79" y="85"/>
              </a:cxn>
              <a:cxn ang="0">
                <a:pos x="55" y="85"/>
              </a:cxn>
              <a:cxn ang="0">
                <a:pos x="55" y="52"/>
              </a:cxn>
              <a:cxn ang="0">
                <a:pos x="84" y="64"/>
              </a:cxn>
              <a:cxn ang="0">
                <a:pos x="108" y="58"/>
              </a:cxn>
              <a:cxn ang="0">
                <a:pos x="115" y="43"/>
              </a:cxn>
              <a:cxn ang="0">
                <a:pos x="100" y="37"/>
              </a:cxn>
              <a:cxn ang="0">
                <a:pos x="52" y="13"/>
              </a:cxn>
              <a:cxn ang="0">
                <a:pos x="52" y="12"/>
              </a:cxn>
              <a:cxn ang="0">
                <a:pos x="34" y="1"/>
              </a:cxn>
              <a:cxn ang="0">
                <a:pos x="28" y="0"/>
              </a:cxn>
              <a:cxn ang="0">
                <a:pos x="21" y="1"/>
              </a:cxn>
              <a:cxn ang="0">
                <a:pos x="21" y="1"/>
              </a:cxn>
              <a:cxn ang="0">
                <a:pos x="0" y="23"/>
              </a:cxn>
              <a:cxn ang="0">
                <a:pos x="0" y="89"/>
              </a:cxn>
              <a:cxn ang="0">
                <a:pos x="28" y="112"/>
              </a:cxn>
              <a:cxn ang="0">
                <a:pos x="30" y="112"/>
              </a:cxn>
              <a:cxn ang="0">
                <a:pos x="66" y="112"/>
              </a:cxn>
              <a:cxn ang="0">
                <a:pos x="74" y="179"/>
              </a:cxn>
              <a:cxn ang="0">
                <a:pos x="88" y="191"/>
              </a:cxn>
              <a:cxn ang="0">
                <a:pos x="89" y="191"/>
              </a:cxn>
              <a:cxn ang="0">
                <a:pos x="101" y="176"/>
              </a:cxn>
              <a:cxn ang="0">
                <a:pos x="92" y="97"/>
              </a:cxn>
              <a:cxn ang="0">
                <a:pos x="92" y="97"/>
              </a:cxn>
              <a:cxn ang="0">
                <a:pos x="92" y="97"/>
              </a:cxn>
            </a:cxnLst>
            <a:rect l="0" t="0" r="r" b="b"/>
            <a:pathLst>
              <a:path w="117" h="191">
                <a:moveTo>
                  <a:pt x="92" y="97"/>
                </a:moveTo>
                <a:cubicBezTo>
                  <a:pt x="91" y="90"/>
                  <a:pt x="85" y="85"/>
                  <a:pt x="79" y="85"/>
                </a:cubicBezTo>
                <a:cubicBezTo>
                  <a:pt x="55" y="85"/>
                  <a:pt x="55" y="85"/>
                  <a:pt x="55" y="85"/>
                </a:cubicBezTo>
                <a:cubicBezTo>
                  <a:pt x="55" y="52"/>
                  <a:pt x="55" y="52"/>
                  <a:pt x="55" y="52"/>
                </a:cubicBezTo>
                <a:cubicBezTo>
                  <a:pt x="63" y="59"/>
                  <a:pt x="72" y="64"/>
                  <a:pt x="84" y="64"/>
                </a:cubicBezTo>
                <a:cubicBezTo>
                  <a:pt x="91" y="64"/>
                  <a:pt x="99" y="62"/>
                  <a:pt x="108" y="58"/>
                </a:cubicBezTo>
                <a:cubicBezTo>
                  <a:pt x="114" y="56"/>
                  <a:pt x="117" y="49"/>
                  <a:pt x="115" y="43"/>
                </a:cubicBezTo>
                <a:cubicBezTo>
                  <a:pt x="113" y="37"/>
                  <a:pt x="106" y="34"/>
                  <a:pt x="100" y="37"/>
                </a:cubicBezTo>
                <a:cubicBezTo>
                  <a:pt x="77" y="46"/>
                  <a:pt x="72" y="41"/>
                  <a:pt x="52" y="13"/>
                </a:cubicBezTo>
                <a:cubicBezTo>
                  <a:pt x="52" y="13"/>
                  <a:pt x="52" y="13"/>
                  <a:pt x="52" y="12"/>
                </a:cubicBezTo>
                <a:cubicBezTo>
                  <a:pt x="48" y="6"/>
                  <a:pt x="41" y="2"/>
                  <a:pt x="34" y="1"/>
                </a:cubicBezTo>
                <a:cubicBezTo>
                  <a:pt x="34" y="1"/>
                  <a:pt x="31" y="0"/>
                  <a:pt x="28" y="0"/>
                </a:cubicBezTo>
                <a:cubicBezTo>
                  <a:pt x="25" y="0"/>
                  <a:pt x="21" y="1"/>
                  <a:pt x="21" y="1"/>
                </a:cubicBezTo>
                <a:cubicBezTo>
                  <a:pt x="21" y="1"/>
                  <a:pt x="21" y="1"/>
                  <a:pt x="21" y="1"/>
                </a:cubicBezTo>
                <a:cubicBezTo>
                  <a:pt x="11" y="3"/>
                  <a:pt x="0" y="11"/>
                  <a:pt x="0" y="23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03"/>
                  <a:pt x="15" y="112"/>
                  <a:pt x="28" y="112"/>
                </a:cubicBezTo>
                <a:cubicBezTo>
                  <a:pt x="28" y="112"/>
                  <a:pt x="29" y="112"/>
                  <a:pt x="30" y="112"/>
                </a:cubicBezTo>
                <a:cubicBezTo>
                  <a:pt x="66" y="112"/>
                  <a:pt x="66" y="112"/>
                  <a:pt x="66" y="112"/>
                </a:cubicBezTo>
                <a:cubicBezTo>
                  <a:pt x="74" y="179"/>
                  <a:pt x="74" y="179"/>
                  <a:pt x="74" y="179"/>
                </a:cubicBezTo>
                <a:cubicBezTo>
                  <a:pt x="75" y="186"/>
                  <a:pt x="81" y="191"/>
                  <a:pt x="88" y="191"/>
                </a:cubicBezTo>
                <a:cubicBezTo>
                  <a:pt x="88" y="191"/>
                  <a:pt x="89" y="191"/>
                  <a:pt x="89" y="191"/>
                </a:cubicBezTo>
                <a:cubicBezTo>
                  <a:pt x="97" y="190"/>
                  <a:pt x="102" y="184"/>
                  <a:pt x="101" y="176"/>
                </a:cubicBezTo>
                <a:lnTo>
                  <a:pt x="92" y="97"/>
                </a:lnTo>
                <a:close/>
                <a:moveTo>
                  <a:pt x="92" y="97"/>
                </a:moveTo>
                <a:cubicBezTo>
                  <a:pt x="92" y="97"/>
                  <a:pt x="92" y="97"/>
                  <a:pt x="92" y="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4401057" y="2796125"/>
            <a:ext cx="213581" cy="420487"/>
          </a:xfrm>
          <a:custGeom>
            <a:avLst/>
            <a:gdLst/>
            <a:ahLst/>
            <a:cxnLst>
              <a:cxn ang="0">
                <a:pos x="92" y="114"/>
              </a:cxn>
              <a:cxn ang="0">
                <a:pos x="80" y="103"/>
              </a:cxn>
              <a:cxn ang="0">
                <a:pos x="23" y="103"/>
              </a:cxn>
              <a:cxn ang="0">
                <a:pos x="23" y="11"/>
              </a:cxn>
              <a:cxn ang="0">
                <a:pos x="12" y="0"/>
              </a:cxn>
              <a:cxn ang="0">
                <a:pos x="0" y="11"/>
              </a:cxn>
              <a:cxn ang="0">
                <a:pos x="0" y="114"/>
              </a:cxn>
              <a:cxn ang="0">
                <a:pos x="6" y="124"/>
              </a:cxn>
              <a:cxn ang="0">
                <a:pos x="2" y="138"/>
              </a:cxn>
              <a:cxn ang="0">
                <a:pos x="2" y="170"/>
              </a:cxn>
              <a:cxn ang="0">
                <a:pos x="12" y="180"/>
              </a:cxn>
              <a:cxn ang="0">
                <a:pos x="22" y="170"/>
              </a:cxn>
              <a:cxn ang="0">
                <a:pos x="22" y="138"/>
              </a:cxn>
              <a:cxn ang="0">
                <a:pos x="30" y="130"/>
              </a:cxn>
              <a:cxn ang="0">
                <a:pos x="62" y="130"/>
              </a:cxn>
              <a:cxn ang="0">
                <a:pos x="70" y="138"/>
              </a:cxn>
              <a:cxn ang="0">
                <a:pos x="70" y="170"/>
              </a:cxn>
              <a:cxn ang="0">
                <a:pos x="79" y="180"/>
              </a:cxn>
              <a:cxn ang="0">
                <a:pos x="89" y="170"/>
              </a:cxn>
              <a:cxn ang="0">
                <a:pos x="89" y="138"/>
              </a:cxn>
              <a:cxn ang="0">
                <a:pos x="86" y="125"/>
              </a:cxn>
              <a:cxn ang="0">
                <a:pos x="92" y="114"/>
              </a:cxn>
              <a:cxn ang="0">
                <a:pos x="92" y="114"/>
              </a:cxn>
              <a:cxn ang="0">
                <a:pos x="92" y="114"/>
              </a:cxn>
            </a:cxnLst>
            <a:rect l="0" t="0" r="r" b="b"/>
            <a:pathLst>
              <a:path w="92" h="180">
                <a:moveTo>
                  <a:pt x="92" y="114"/>
                </a:moveTo>
                <a:cubicBezTo>
                  <a:pt x="92" y="108"/>
                  <a:pt x="87" y="103"/>
                  <a:pt x="80" y="103"/>
                </a:cubicBezTo>
                <a:cubicBezTo>
                  <a:pt x="23" y="103"/>
                  <a:pt x="23" y="103"/>
                  <a:pt x="23" y="103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5"/>
                  <a:pt x="18" y="0"/>
                  <a:pt x="12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9"/>
                  <a:pt x="2" y="122"/>
                  <a:pt x="6" y="124"/>
                </a:cubicBezTo>
                <a:cubicBezTo>
                  <a:pt x="4" y="128"/>
                  <a:pt x="2" y="133"/>
                  <a:pt x="2" y="138"/>
                </a:cubicBezTo>
                <a:cubicBezTo>
                  <a:pt x="2" y="170"/>
                  <a:pt x="2" y="170"/>
                  <a:pt x="2" y="170"/>
                </a:cubicBezTo>
                <a:cubicBezTo>
                  <a:pt x="2" y="175"/>
                  <a:pt x="7" y="180"/>
                  <a:pt x="12" y="180"/>
                </a:cubicBezTo>
                <a:cubicBezTo>
                  <a:pt x="17" y="180"/>
                  <a:pt x="22" y="175"/>
                  <a:pt x="22" y="170"/>
                </a:cubicBezTo>
                <a:cubicBezTo>
                  <a:pt x="22" y="138"/>
                  <a:pt x="22" y="138"/>
                  <a:pt x="22" y="138"/>
                </a:cubicBezTo>
                <a:cubicBezTo>
                  <a:pt x="22" y="133"/>
                  <a:pt x="25" y="130"/>
                  <a:pt x="30" y="130"/>
                </a:cubicBezTo>
                <a:cubicBezTo>
                  <a:pt x="62" y="130"/>
                  <a:pt x="62" y="130"/>
                  <a:pt x="62" y="130"/>
                </a:cubicBezTo>
                <a:cubicBezTo>
                  <a:pt x="66" y="130"/>
                  <a:pt x="70" y="133"/>
                  <a:pt x="70" y="138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5"/>
                  <a:pt x="74" y="180"/>
                  <a:pt x="79" y="180"/>
                </a:cubicBezTo>
                <a:cubicBezTo>
                  <a:pt x="85" y="180"/>
                  <a:pt x="89" y="175"/>
                  <a:pt x="89" y="170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89" y="133"/>
                  <a:pt x="88" y="128"/>
                  <a:pt x="86" y="125"/>
                </a:cubicBezTo>
                <a:cubicBezTo>
                  <a:pt x="89" y="123"/>
                  <a:pt x="92" y="119"/>
                  <a:pt x="92" y="114"/>
                </a:cubicBezTo>
                <a:close/>
                <a:moveTo>
                  <a:pt x="92" y="114"/>
                </a:moveTo>
                <a:cubicBezTo>
                  <a:pt x="92" y="114"/>
                  <a:pt x="92" y="114"/>
                  <a:pt x="92" y="114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5077397" y="2624815"/>
            <a:ext cx="137938" cy="140162"/>
          </a:xfrm>
          <a:custGeom>
            <a:avLst/>
            <a:gdLst/>
            <a:ahLst/>
            <a:cxnLst>
              <a:cxn ang="0">
                <a:pos x="59" y="30"/>
              </a:cxn>
              <a:cxn ang="0">
                <a:pos x="30" y="60"/>
              </a:cxn>
              <a:cxn ang="0">
                <a:pos x="0" y="30"/>
              </a:cxn>
              <a:cxn ang="0">
                <a:pos x="30" y="0"/>
              </a:cxn>
              <a:cxn ang="0">
                <a:pos x="59" y="30"/>
              </a:cxn>
              <a:cxn ang="0">
                <a:pos x="59" y="30"/>
              </a:cxn>
              <a:cxn ang="0">
                <a:pos x="59" y="30"/>
              </a:cxn>
            </a:cxnLst>
            <a:rect l="0" t="0" r="r" b="b"/>
            <a:pathLst>
              <a:path w="59" h="60">
                <a:moveTo>
                  <a:pt x="59" y="30"/>
                </a:moveTo>
                <a:cubicBezTo>
                  <a:pt x="59" y="46"/>
                  <a:pt x="46" y="60"/>
                  <a:pt x="30" y="60"/>
                </a:cubicBezTo>
                <a:cubicBezTo>
                  <a:pt x="13" y="60"/>
                  <a:pt x="0" y="46"/>
                  <a:pt x="0" y="30"/>
                </a:cubicBezTo>
                <a:cubicBezTo>
                  <a:pt x="0" y="14"/>
                  <a:pt x="13" y="0"/>
                  <a:pt x="30" y="0"/>
                </a:cubicBezTo>
                <a:cubicBezTo>
                  <a:pt x="46" y="0"/>
                  <a:pt x="59" y="14"/>
                  <a:pt x="59" y="30"/>
                </a:cubicBezTo>
                <a:close/>
                <a:moveTo>
                  <a:pt x="59" y="30"/>
                </a:moveTo>
                <a:cubicBezTo>
                  <a:pt x="59" y="30"/>
                  <a:pt x="59" y="30"/>
                  <a:pt x="59" y="3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6" name="Freeform 9"/>
          <p:cNvSpPr>
            <a:spLocks noEditPoints="1"/>
          </p:cNvSpPr>
          <p:nvPr/>
        </p:nvSpPr>
        <p:spPr bwMode="auto">
          <a:xfrm>
            <a:off x="4955032" y="2767202"/>
            <a:ext cx="271426" cy="444960"/>
          </a:xfrm>
          <a:custGeom>
            <a:avLst/>
            <a:gdLst/>
            <a:ahLst/>
            <a:cxnLst>
              <a:cxn ang="0">
                <a:pos x="89" y="112"/>
              </a:cxn>
              <a:cxn ang="0">
                <a:pos x="117" y="89"/>
              </a:cxn>
              <a:cxn ang="0">
                <a:pos x="117" y="23"/>
              </a:cxn>
              <a:cxn ang="0">
                <a:pos x="96" y="1"/>
              </a:cxn>
              <a:cxn ang="0">
                <a:pos x="96" y="1"/>
              </a:cxn>
              <a:cxn ang="0">
                <a:pos x="89" y="0"/>
              </a:cxn>
              <a:cxn ang="0">
                <a:pos x="83" y="1"/>
              </a:cxn>
              <a:cxn ang="0">
                <a:pos x="65" y="12"/>
              </a:cxn>
              <a:cxn ang="0">
                <a:pos x="65" y="13"/>
              </a:cxn>
              <a:cxn ang="0">
                <a:pos x="17" y="37"/>
              </a:cxn>
              <a:cxn ang="0">
                <a:pos x="2" y="43"/>
              </a:cxn>
              <a:cxn ang="0">
                <a:pos x="9" y="58"/>
              </a:cxn>
              <a:cxn ang="0">
                <a:pos x="33" y="64"/>
              </a:cxn>
              <a:cxn ang="0">
                <a:pos x="62" y="52"/>
              </a:cxn>
              <a:cxn ang="0">
                <a:pos x="62" y="85"/>
              </a:cxn>
              <a:cxn ang="0">
                <a:pos x="38" y="85"/>
              </a:cxn>
              <a:cxn ang="0">
                <a:pos x="38" y="85"/>
              </a:cxn>
              <a:cxn ang="0">
                <a:pos x="25" y="97"/>
              </a:cxn>
              <a:cxn ang="0">
                <a:pos x="16" y="176"/>
              </a:cxn>
              <a:cxn ang="0">
                <a:pos x="28" y="191"/>
              </a:cxn>
              <a:cxn ang="0">
                <a:pos x="29" y="191"/>
              </a:cxn>
              <a:cxn ang="0">
                <a:pos x="43" y="179"/>
              </a:cxn>
              <a:cxn ang="0">
                <a:pos x="51" y="112"/>
              </a:cxn>
              <a:cxn ang="0">
                <a:pos x="87" y="112"/>
              </a:cxn>
              <a:cxn ang="0">
                <a:pos x="89" y="112"/>
              </a:cxn>
              <a:cxn ang="0">
                <a:pos x="89" y="112"/>
              </a:cxn>
              <a:cxn ang="0">
                <a:pos x="89" y="112"/>
              </a:cxn>
            </a:cxnLst>
            <a:rect l="0" t="0" r="r" b="b"/>
            <a:pathLst>
              <a:path w="117" h="191">
                <a:moveTo>
                  <a:pt x="89" y="112"/>
                </a:moveTo>
                <a:cubicBezTo>
                  <a:pt x="102" y="112"/>
                  <a:pt x="117" y="103"/>
                  <a:pt x="117" y="89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17" y="11"/>
                  <a:pt x="106" y="3"/>
                  <a:pt x="96" y="1"/>
                </a:cubicBezTo>
                <a:cubicBezTo>
                  <a:pt x="96" y="1"/>
                  <a:pt x="96" y="1"/>
                  <a:pt x="96" y="1"/>
                </a:cubicBezTo>
                <a:cubicBezTo>
                  <a:pt x="96" y="1"/>
                  <a:pt x="92" y="0"/>
                  <a:pt x="89" y="0"/>
                </a:cubicBezTo>
                <a:cubicBezTo>
                  <a:pt x="86" y="0"/>
                  <a:pt x="83" y="1"/>
                  <a:pt x="83" y="1"/>
                </a:cubicBezTo>
                <a:cubicBezTo>
                  <a:pt x="76" y="2"/>
                  <a:pt x="69" y="6"/>
                  <a:pt x="65" y="12"/>
                </a:cubicBezTo>
                <a:cubicBezTo>
                  <a:pt x="65" y="13"/>
                  <a:pt x="65" y="13"/>
                  <a:pt x="65" y="13"/>
                </a:cubicBezTo>
                <a:cubicBezTo>
                  <a:pt x="45" y="41"/>
                  <a:pt x="40" y="46"/>
                  <a:pt x="17" y="37"/>
                </a:cubicBezTo>
                <a:cubicBezTo>
                  <a:pt x="11" y="34"/>
                  <a:pt x="4" y="37"/>
                  <a:pt x="2" y="43"/>
                </a:cubicBezTo>
                <a:cubicBezTo>
                  <a:pt x="0" y="49"/>
                  <a:pt x="3" y="56"/>
                  <a:pt x="9" y="58"/>
                </a:cubicBezTo>
                <a:cubicBezTo>
                  <a:pt x="18" y="62"/>
                  <a:pt x="26" y="64"/>
                  <a:pt x="33" y="64"/>
                </a:cubicBezTo>
                <a:cubicBezTo>
                  <a:pt x="45" y="64"/>
                  <a:pt x="54" y="59"/>
                  <a:pt x="62" y="52"/>
                </a:cubicBezTo>
                <a:cubicBezTo>
                  <a:pt x="62" y="85"/>
                  <a:pt x="62" y="85"/>
                  <a:pt x="62" y="85"/>
                </a:cubicBezTo>
                <a:cubicBezTo>
                  <a:pt x="38" y="85"/>
                  <a:pt x="38" y="85"/>
                  <a:pt x="38" y="85"/>
                </a:cubicBezTo>
                <a:cubicBezTo>
                  <a:pt x="38" y="85"/>
                  <a:pt x="38" y="85"/>
                  <a:pt x="38" y="85"/>
                </a:cubicBezTo>
                <a:cubicBezTo>
                  <a:pt x="31" y="85"/>
                  <a:pt x="26" y="90"/>
                  <a:pt x="25" y="97"/>
                </a:cubicBezTo>
                <a:cubicBezTo>
                  <a:pt x="16" y="176"/>
                  <a:pt x="16" y="176"/>
                  <a:pt x="16" y="176"/>
                </a:cubicBezTo>
                <a:cubicBezTo>
                  <a:pt x="15" y="184"/>
                  <a:pt x="20" y="190"/>
                  <a:pt x="28" y="191"/>
                </a:cubicBezTo>
                <a:cubicBezTo>
                  <a:pt x="28" y="191"/>
                  <a:pt x="29" y="191"/>
                  <a:pt x="29" y="191"/>
                </a:cubicBezTo>
                <a:cubicBezTo>
                  <a:pt x="36" y="191"/>
                  <a:pt x="42" y="186"/>
                  <a:pt x="43" y="179"/>
                </a:cubicBezTo>
                <a:cubicBezTo>
                  <a:pt x="51" y="112"/>
                  <a:pt x="51" y="112"/>
                  <a:pt x="51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2"/>
                  <a:pt x="89" y="112"/>
                  <a:pt x="89" y="112"/>
                </a:cubicBezTo>
                <a:close/>
                <a:moveTo>
                  <a:pt x="89" y="112"/>
                </a:moveTo>
                <a:cubicBezTo>
                  <a:pt x="89" y="112"/>
                  <a:pt x="89" y="112"/>
                  <a:pt x="89" y="112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079621" y="2796125"/>
            <a:ext cx="213581" cy="420487"/>
          </a:xfrm>
          <a:custGeom>
            <a:avLst/>
            <a:gdLst/>
            <a:ahLst/>
            <a:cxnLst>
              <a:cxn ang="0">
                <a:pos x="92" y="114"/>
              </a:cxn>
              <a:cxn ang="0">
                <a:pos x="92" y="11"/>
              </a:cxn>
              <a:cxn ang="0">
                <a:pos x="80" y="0"/>
              </a:cxn>
              <a:cxn ang="0">
                <a:pos x="69" y="11"/>
              </a:cxn>
              <a:cxn ang="0">
                <a:pos x="69" y="103"/>
              </a:cxn>
              <a:cxn ang="0">
                <a:pos x="12" y="103"/>
              </a:cxn>
              <a:cxn ang="0">
                <a:pos x="0" y="114"/>
              </a:cxn>
              <a:cxn ang="0">
                <a:pos x="6" y="125"/>
              </a:cxn>
              <a:cxn ang="0">
                <a:pos x="3" y="138"/>
              </a:cxn>
              <a:cxn ang="0">
                <a:pos x="3" y="170"/>
              </a:cxn>
              <a:cxn ang="0">
                <a:pos x="12" y="180"/>
              </a:cxn>
              <a:cxn ang="0">
                <a:pos x="22" y="170"/>
              </a:cxn>
              <a:cxn ang="0">
                <a:pos x="22" y="138"/>
              </a:cxn>
              <a:cxn ang="0">
                <a:pos x="30" y="130"/>
              </a:cxn>
              <a:cxn ang="0">
                <a:pos x="62" y="130"/>
              </a:cxn>
              <a:cxn ang="0">
                <a:pos x="70" y="138"/>
              </a:cxn>
              <a:cxn ang="0">
                <a:pos x="70" y="170"/>
              </a:cxn>
              <a:cxn ang="0">
                <a:pos x="80" y="180"/>
              </a:cxn>
              <a:cxn ang="0">
                <a:pos x="90" y="170"/>
              </a:cxn>
              <a:cxn ang="0">
                <a:pos x="90" y="138"/>
              </a:cxn>
              <a:cxn ang="0">
                <a:pos x="86" y="124"/>
              </a:cxn>
              <a:cxn ang="0">
                <a:pos x="92" y="114"/>
              </a:cxn>
              <a:cxn ang="0">
                <a:pos x="92" y="114"/>
              </a:cxn>
              <a:cxn ang="0">
                <a:pos x="92" y="114"/>
              </a:cxn>
            </a:cxnLst>
            <a:rect l="0" t="0" r="r" b="b"/>
            <a:pathLst>
              <a:path w="92" h="180">
                <a:moveTo>
                  <a:pt x="92" y="114"/>
                </a:moveTo>
                <a:cubicBezTo>
                  <a:pt x="92" y="11"/>
                  <a:pt x="92" y="11"/>
                  <a:pt x="92" y="11"/>
                </a:cubicBezTo>
                <a:cubicBezTo>
                  <a:pt x="92" y="5"/>
                  <a:pt x="87" y="0"/>
                  <a:pt x="80" y="0"/>
                </a:cubicBezTo>
                <a:cubicBezTo>
                  <a:pt x="74" y="0"/>
                  <a:pt x="69" y="5"/>
                  <a:pt x="69" y="11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5" y="103"/>
                  <a:pt x="0" y="108"/>
                  <a:pt x="0" y="114"/>
                </a:cubicBezTo>
                <a:cubicBezTo>
                  <a:pt x="0" y="119"/>
                  <a:pt x="3" y="123"/>
                  <a:pt x="6" y="125"/>
                </a:cubicBezTo>
                <a:cubicBezTo>
                  <a:pt x="4" y="128"/>
                  <a:pt x="3" y="133"/>
                  <a:pt x="3" y="138"/>
                </a:cubicBezTo>
                <a:cubicBezTo>
                  <a:pt x="3" y="170"/>
                  <a:pt x="3" y="170"/>
                  <a:pt x="3" y="170"/>
                </a:cubicBezTo>
                <a:cubicBezTo>
                  <a:pt x="3" y="175"/>
                  <a:pt x="7" y="180"/>
                  <a:pt x="12" y="180"/>
                </a:cubicBezTo>
                <a:cubicBezTo>
                  <a:pt x="18" y="180"/>
                  <a:pt x="22" y="175"/>
                  <a:pt x="22" y="170"/>
                </a:cubicBezTo>
                <a:cubicBezTo>
                  <a:pt x="22" y="138"/>
                  <a:pt x="22" y="138"/>
                  <a:pt x="22" y="138"/>
                </a:cubicBezTo>
                <a:cubicBezTo>
                  <a:pt x="22" y="133"/>
                  <a:pt x="26" y="130"/>
                  <a:pt x="30" y="130"/>
                </a:cubicBezTo>
                <a:cubicBezTo>
                  <a:pt x="62" y="130"/>
                  <a:pt x="62" y="130"/>
                  <a:pt x="62" y="130"/>
                </a:cubicBezTo>
                <a:cubicBezTo>
                  <a:pt x="67" y="130"/>
                  <a:pt x="70" y="133"/>
                  <a:pt x="70" y="138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0" y="175"/>
                  <a:pt x="75" y="180"/>
                  <a:pt x="80" y="180"/>
                </a:cubicBezTo>
                <a:cubicBezTo>
                  <a:pt x="85" y="180"/>
                  <a:pt x="90" y="175"/>
                  <a:pt x="90" y="170"/>
                </a:cubicBezTo>
                <a:cubicBezTo>
                  <a:pt x="90" y="138"/>
                  <a:pt x="90" y="138"/>
                  <a:pt x="90" y="138"/>
                </a:cubicBezTo>
                <a:cubicBezTo>
                  <a:pt x="90" y="133"/>
                  <a:pt x="88" y="128"/>
                  <a:pt x="86" y="124"/>
                </a:cubicBezTo>
                <a:cubicBezTo>
                  <a:pt x="89" y="122"/>
                  <a:pt x="92" y="119"/>
                  <a:pt x="92" y="114"/>
                </a:cubicBezTo>
                <a:close/>
                <a:moveTo>
                  <a:pt x="92" y="114"/>
                </a:moveTo>
                <a:cubicBezTo>
                  <a:pt x="92" y="114"/>
                  <a:pt x="92" y="114"/>
                  <a:pt x="92" y="114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8" name="Freeform 11"/>
          <p:cNvSpPr>
            <a:spLocks noEditPoints="1"/>
          </p:cNvSpPr>
          <p:nvPr/>
        </p:nvSpPr>
        <p:spPr bwMode="auto">
          <a:xfrm>
            <a:off x="4668033" y="2920714"/>
            <a:ext cx="347069" cy="280325"/>
          </a:xfrm>
          <a:custGeom>
            <a:avLst/>
            <a:gdLst/>
            <a:ahLst/>
            <a:cxnLst>
              <a:cxn ang="0">
                <a:pos x="150" y="11"/>
              </a:cxn>
              <a:cxn ang="0">
                <a:pos x="139" y="0"/>
              </a:cxn>
              <a:cxn ang="0">
                <a:pos x="11" y="0"/>
              </a:cxn>
              <a:cxn ang="0">
                <a:pos x="0" y="11"/>
              </a:cxn>
              <a:cxn ang="0">
                <a:pos x="11" y="22"/>
              </a:cxn>
              <a:cxn ang="0">
                <a:pos x="26" y="22"/>
              </a:cxn>
              <a:cxn ang="0">
                <a:pos x="26" y="120"/>
              </a:cxn>
              <a:cxn ang="0">
                <a:pos x="124" y="120"/>
              </a:cxn>
              <a:cxn ang="0">
                <a:pos x="124" y="22"/>
              </a:cxn>
              <a:cxn ang="0">
                <a:pos x="139" y="22"/>
              </a:cxn>
              <a:cxn ang="0">
                <a:pos x="150" y="11"/>
              </a:cxn>
              <a:cxn ang="0">
                <a:pos x="150" y="11"/>
              </a:cxn>
              <a:cxn ang="0">
                <a:pos x="150" y="11"/>
              </a:cxn>
            </a:cxnLst>
            <a:rect l="0" t="0" r="r" b="b"/>
            <a:pathLst>
              <a:path w="150" h="120">
                <a:moveTo>
                  <a:pt x="150" y="11"/>
                </a:moveTo>
                <a:cubicBezTo>
                  <a:pt x="150" y="5"/>
                  <a:pt x="145" y="0"/>
                  <a:pt x="139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5" y="22"/>
                  <a:pt x="11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120"/>
                  <a:pt x="26" y="120"/>
                  <a:pt x="26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24" y="22"/>
                  <a:pt x="124" y="22"/>
                  <a:pt x="124" y="22"/>
                </a:cubicBezTo>
                <a:cubicBezTo>
                  <a:pt x="139" y="22"/>
                  <a:pt x="139" y="22"/>
                  <a:pt x="139" y="22"/>
                </a:cubicBezTo>
                <a:cubicBezTo>
                  <a:pt x="145" y="22"/>
                  <a:pt x="150" y="17"/>
                  <a:pt x="150" y="11"/>
                </a:cubicBezTo>
                <a:close/>
                <a:moveTo>
                  <a:pt x="150" y="11"/>
                </a:moveTo>
                <a:cubicBezTo>
                  <a:pt x="150" y="11"/>
                  <a:pt x="150" y="11"/>
                  <a:pt x="150" y="11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19" name="Freeform 12"/>
          <p:cNvSpPr>
            <a:spLocks noEditPoints="1"/>
          </p:cNvSpPr>
          <p:nvPr/>
        </p:nvSpPr>
        <p:spPr bwMode="auto">
          <a:xfrm>
            <a:off x="4645785" y="2477978"/>
            <a:ext cx="289224" cy="215805"/>
          </a:xfrm>
          <a:custGeom>
            <a:avLst/>
            <a:gdLst/>
            <a:ahLst/>
            <a:cxnLst>
              <a:cxn ang="0">
                <a:pos x="8" y="77"/>
              </a:cxn>
              <a:cxn ang="0">
                <a:pos x="11" y="77"/>
              </a:cxn>
              <a:cxn ang="0">
                <a:pos x="4" y="93"/>
              </a:cxn>
              <a:cxn ang="0">
                <a:pos x="23" y="77"/>
              </a:cxn>
              <a:cxn ang="0">
                <a:pos x="41" y="77"/>
              </a:cxn>
              <a:cxn ang="0">
                <a:pos x="41" y="69"/>
              </a:cxn>
              <a:cxn ang="0">
                <a:pos x="50" y="61"/>
              </a:cxn>
              <a:cxn ang="0">
                <a:pos x="124" y="61"/>
              </a:cxn>
              <a:cxn ang="0">
                <a:pos x="124" y="8"/>
              </a:cxn>
              <a:cxn ang="0">
                <a:pos x="116" y="0"/>
              </a:cxn>
              <a:cxn ang="0">
                <a:pos x="8" y="0"/>
              </a:cxn>
              <a:cxn ang="0">
                <a:pos x="0" y="8"/>
              </a:cxn>
              <a:cxn ang="0">
                <a:pos x="0" y="69"/>
              </a:cxn>
              <a:cxn ang="0">
                <a:pos x="8" y="77"/>
              </a:cxn>
              <a:cxn ang="0">
                <a:pos x="87" y="27"/>
              </a:cxn>
              <a:cxn ang="0">
                <a:pos x="95" y="35"/>
              </a:cxn>
              <a:cxn ang="0">
                <a:pos x="87" y="43"/>
              </a:cxn>
              <a:cxn ang="0">
                <a:pos x="79" y="35"/>
              </a:cxn>
              <a:cxn ang="0">
                <a:pos x="87" y="27"/>
              </a:cxn>
              <a:cxn ang="0">
                <a:pos x="62" y="27"/>
              </a:cxn>
              <a:cxn ang="0">
                <a:pos x="70" y="35"/>
              </a:cxn>
              <a:cxn ang="0">
                <a:pos x="62" y="43"/>
              </a:cxn>
              <a:cxn ang="0">
                <a:pos x="54" y="35"/>
              </a:cxn>
              <a:cxn ang="0">
                <a:pos x="62" y="27"/>
              </a:cxn>
              <a:cxn ang="0">
                <a:pos x="36" y="27"/>
              </a:cxn>
              <a:cxn ang="0">
                <a:pos x="44" y="35"/>
              </a:cxn>
              <a:cxn ang="0">
                <a:pos x="36" y="43"/>
              </a:cxn>
              <a:cxn ang="0">
                <a:pos x="28" y="35"/>
              </a:cxn>
              <a:cxn ang="0">
                <a:pos x="36" y="27"/>
              </a:cxn>
              <a:cxn ang="0">
                <a:pos x="36" y="27"/>
              </a:cxn>
              <a:cxn ang="0">
                <a:pos x="36" y="27"/>
              </a:cxn>
            </a:cxnLst>
            <a:rect l="0" t="0" r="r" b="b"/>
            <a:pathLst>
              <a:path w="124" h="93">
                <a:moveTo>
                  <a:pt x="8" y="77"/>
                </a:moveTo>
                <a:cubicBezTo>
                  <a:pt x="11" y="77"/>
                  <a:pt x="11" y="77"/>
                  <a:pt x="11" y="77"/>
                </a:cubicBezTo>
                <a:cubicBezTo>
                  <a:pt x="4" y="93"/>
                  <a:pt x="4" y="93"/>
                  <a:pt x="4" y="93"/>
                </a:cubicBezTo>
                <a:cubicBezTo>
                  <a:pt x="23" y="77"/>
                  <a:pt x="23" y="77"/>
                  <a:pt x="23" y="77"/>
                </a:cubicBezTo>
                <a:cubicBezTo>
                  <a:pt x="41" y="77"/>
                  <a:pt x="41" y="77"/>
                  <a:pt x="41" y="77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5"/>
                  <a:pt x="45" y="61"/>
                  <a:pt x="50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4" y="8"/>
                  <a:pt x="124" y="8"/>
                  <a:pt x="124" y="8"/>
                </a:cubicBezTo>
                <a:cubicBezTo>
                  <a:pt x="124" y="4"/>
                  <a:pt x="120" y="0"/>
                  <a:pt x="116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3"/>
                  <a:pt x="3" y="77"/>
                  <a:pt x="8" y="77"/>
                </a:cubicBezTo>
                <a:close/>
                <a:moveTo>
                  <a:pt x="87" y="27"/>
                </a:moveTo>
                <a:cubicBezTo>
                  <a:pt x="92" y="27"/>
                  <a:pt x="95" y="31"/>
                  <a:pt x="95" y="35"/>
                </a:cubicBezTo>
                <a:cubicBezTo>
                  <a:pt x="95" y="40"/>
                  <a:pt x="92" y="43"/>
                  <a:pt x="87" y="43"/>
                </a:cubicBezTo>
                <a:cubicBezTo>
                  <a:pt x="83" y="43"/>
                  <a:pt x="79" y="40"/>
                  <a:pt x="79" y="35"/>
                </a:cubicBezTo>
                <a:cubicBezTo>
                  <a:pt x="79" y="31"/>
                  <a:pt x="83" y="27"/>
                  <a:pt x="87" y="27"/>
                </a:cubicBezTo>
                <a:close/>
                <a:moveTo>
                  <a:pt x="62" y="27"/>
                </a:moveTo>
                <a:cubicBezTo>
                  <a:pt x="67" y="27"/>
                  <a:pt x="70" y="31"/>
                  <a:pt x="70" y="35"/>
                </a:cubicBezTo>
                <a:cubicBezTo>
                  <a:pt x="70" y="40"/>
                  <a:pt x="67" y="43"/>
                  <a:pt x="62" y="43"/>
                </a:cubicBezTo>
                <a:cubicBezTo>
                  <a:pt x="58" y="43"/>
                  <a:pt x="54" y="40"/>
                  <a:pt x="54" y="35"/>
                </a:cubicBezTo>
                <a:cubicBezTo>
                  <a:pt x="54" y="31"/>
                  <a:pt x="58" y="27"/>
                  <a:pt x="62" y="27"/>
                </a:cubicBezTo>
                <a:close/>
                <a:moveTo>
                  <a:pt x="36" y="27"/>
                </a:moveTo>
                <a:cubicBezTo>
                  <a:pt x="41" y="27"/>
                  <a:pt x="44" y="31"/>
                  <a:pt x="44" y="35"/>
                </a:cubicBezTo>
                <a:cubicBezTo>
                  <a:pt x="44" y="40"/>
                  <a:pt x="41" y="43"/>
                  <a:pt x="36" y="43"/>
                </a:cubicBezTo>
                <a:cubicBezTo>
                  <a:pt x="32" y="43"/>
                  <a:pt x="28" y="40"/>
                  <a:pt x="28" y="35"/>
                </a:cubicBezTo>
                <a:cubicBezTo>
                  <a:pt x="28" y="31"/>
                  <a:pt x="32" y="27"/>
                  <a:pt x="36" y="27"/>
                </a:cubicBezTo>
                <a:close/>
                <a:moveTo>
                  <a:pt x="36" y="27"/>
                </a:moveTo>
                <a:cubicBezTo>
                  <a:pt x="36" y="27"/>
                  <a:pt x="36" y="27"/>
                  <a:pt x="36" y="2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20" name="Freeform 13"/>
          <p:cNvSpPr>
            <a:spLocks noEditPoints="1"/>
          </p:cNvSpPr>
          <p:nvPr/>
        </p:nvSpPr>
        <p:spPr bwMode="auto">
          <a:xfrm>
            <a:off x="4754800" y="2633714"/>
            <a:ext cx="291450" cy="218031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0" y="69"/>
              </a:cxn>
              <a:cxn ang="0">
                <a:pos x="9" y="77"/>
              </a:cxn>
              <a:cxn ang="0">
                <a:pos x="102" y="77"/>
              </a:cxn>
              <a:cxn ang="0">
                <a:pos x="120" y="93"/>
              </a:cxn>
              <a:cxn ang="0">
                <a:pos x="114" y="77"/>
              </a:cxn>
              <a:cxn ang="0">
                <a:pos x="116" y="77"/>
              </a:cxn>
              <a:cxn ang="0">
                <a:pos x="125" y="69"/>
              </a:cxn>
              <a:cxn ang="0">
                <a:pos x="125" y="9"/>
              </a:cxn>
              <a:cxn ang="0">
                <a:pos x="116" y="0"/>
              </a:cxn>
              <a:cxn ang="0">
                <a:pos x="9" y="0"/>
              </a:cxn>
              <a:cxn ang="0">
                <a:pos x="0" y="9"/>
              </a:cxn>
              <a:cxn ang="0">
                <a:pos x="88" y="29"/>
              </a:cxn>
              <a:cxn ang="0">
                <a:pos x="96" y="37"/>
              </a:cxn>
              <a:cxn ang="0">
                <a:pos x="88" y="45"/>
              </a:cxn>
              <a:cxn ang="0">
                <a:pos x="80" y="37"/>
              </a:cxn>
              <a:cxn ang="0">
                <a:pos x="88" y="29"/>
              </a:cxn>
              <a:cxn ang="0">
                <a:pos x="63" y="29"/>
              </a:cxn>
              <a:cxn ang="0">
                <a:pos x="71" y="37"/>
              </a:cxn>
              <a:cxn ang="0">
                <a:pos x="63" y="45"/>
              </a:cxn>
              <a:cxn ang="0">
                <a:pos x="55" y="37"/>
              </a:cxn>
              <a:cxn ang="0">
                <a:pos x="63" y="29"/>
              </a:cxn>
              <a:cxn ang="0">
                <a:pos x="37" y="29"/>
              </a:cxn>
              <a:cxn ang="0">
                <a:pos x="45" y="37"/>
              </a:cxn>
              <a:cxn ang="0">
                <a:pos x="37" y="45"/>
              </a:cxn>
              <a:cxn ang="0">
                <a:pos x="29" y="37"/>
              </a:cxn>
              <a:cxn ang="0">
                <a:pos x="37" y="29"/>
              </a:cxn>
              <a:cxn ang="0">
                <a:pos x="37" y="29"/>
              </a:cxn>
              <a:cxn ang="0">
                <a:pos x="37" y="29"/>
              </a:cxn>
            </a:cxnLst>
            <a:rect l="0" t="0" r="r" b="b"/>
            <a:pathLst>
              <a:path w="125" h="93">
                <a:moveTo>
                  <a:pt x="0" y="9"/>
                </a:moveTo>
                <a:cubicBezTo>
                  <a:pt x="0" y="69"/>
                  <a:pt x="0" y="69"/>
                  <a:pt x="0" y="69"/>
                </a:cubicBezTo>
                <a:cubicBezTo>
                  <a:pt x="0" y="74"/>
                  <a:pt x="4" y="77"/>
                  <a:pt x="9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20" y="93"/>
                  <a:pt x="120" y="93"/>
                  <a:pt x="120" y="93"/>
                </a:cubicBezTo>
                <a:cubicBezTo>
                  <a:pt x="114" y="77"/>
                  <a:pt x="114" y="77"/>
                  <a:pt x="114" y="77"/>
                </a:cubicBezTo>
                <a:cubicBezTo>
                  <a:pt x="116" y="77"/>
                  <a:pt x="116" y="77"/>
                  <a:pt x="116" y="77"/>
                </a:cubicBezTo>
                <a:cubicBezTo>
                  <a:pt x="121" y="77"/>
                  <a:pt x="125" y="74"/>
                  <a:pt x="125" y="69"/>
                </a:cubicBezTo>
                <a:cubicBezTo>
                  <a:pt x="125" y="9"/>
                  <a:pt x="125" y="9"/>
                  <a:pt x="125" y="9"/>
                </a:cubicBezTo>
                <a:cubicBezTo>
                  <a:pt x="125" y="4"/>
                  <a:pt x="121" y="0"/>
                  <a:pt x="116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lose/>
                <a:moveTo>
                  <a:pt x="88" y="29"/>
                </a:moveTo>
                <a:cubicBezTo>
                  <a:pt x="93" y="29"/>
                  <a:pt x="96" y="33"/>
                  <a:pt x="96" y="37"/>
                </a:cubicBezTo>
                <a:cubicBezTo>
                  <a:pt x="96" y="41"/>
                  <a:pt x="93" y="45"/>
                  <a:pt x="88" y="45"/>
                </a:cubicBezTo>
                <a:cubicBezTo>
                  <a:pt x="84" y="45"/>
                  <a:pt x="80" y="41"/>
                  <a:pt x="80" y="37"/>
                </a:cubicBezTo>
                <a:cubicBezTo>
                  <a:pt x="80" y="33"/>
                  <a:pt x="84" y="29"/>
                  <a:pt x="88" y="29"/>
                </a:cubicBezTo>
                <a:close/>
                <a:moveTo>
                  <a:pt x="63" y="29"/>
                </a:moveTo>
                <a:cubicBezTo>
                  <a:pt x="67" y="29"/>
                  <a:pt x="71" y="33"/>
                  <a:pt x="71" y="37"/>
                </a:cubicBezTo>
                <a:cubicBezTo>
                  <a:pt x="71" y="41"/>
                  <a:pt x="67" y="45"/>
                  <a:pt x="63" y="45"/>
                </a:cubicBezTo>
                <a:cubicBezTo>
                  <a:pt x="59" y="45"/>
                  <a:pt x="55" y="41"/>
                  <a:pt x="55" y="37"/>
                </a:cubicBezTo>
                <a:cubicBezTo>
                  <a:pt x="55" y="33"/>
                  <a:pt x="59" y="29"/>
                  <a:pt x="63" y="29"/>
                </a:cubicBezTo>
                <a:close/>
                <a:moveTo>
                  <a:pt x="37" y="29"/>
                </a:moveTo>
                <a:cubicBezTo>
                  <a:pt x="41" y="29"/>
                  <a:pt x="45" y="33"/>
                  <a:pt x="45" y="37"/>
                </a:cubicBezTo>
                <a:cubicBezTo>
                  <a:pt x="45" y="41"/>
                  <a:pt x="41" y="45"/>
                  <a:pt x="37" y="45"/>
                </a:cubicBezTo>
                <a:cubicBezTo>
                  <a:pt x="32" y="45"/>
                  <a:pt x="29" y="41"/>
                  <a:pt x="29" y="37"/>
                </a:cubicBezTo>
                <a:cubicBezTo>
                  <a:pt x="29" y="33"/>
                  <a:pt x="32" y="29"/>
                  <a:pt x="37" y="29"/>
                </a:cubicBezTo>
                <a:close/>
                <a:moveTo>
                  <a:pt x="37" y="29"/>
                </a:moveTo>
                <a:cubicBezTo>
                  <a:pt x="37" y="29"/>
                  <a:pt x="37" y="29"/>
                  <a:pt x="37" y="29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cxnSp>
        <p:nvCxnSpPr>
          <p:cNvPr id="21" name="Straight Connector 104"/>
          <p:cNvCxnSpPr/>
          <p:nvPr/>
        </p:nvCxnSpPr>
        <p:spPr>
          <a:xfrm>
            <a:off x="6111379" y="2682469"/>
            <a:ext cx="0" cy="202603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7094727" y="2407759"/>
            <a:ext cx="189438" cy="189437"/>
          </a:xfrm>
          <a:custGeom>
            <a:avLst/>
            <a:gdLst/>
            <a:ahLst/>
            <a:cxnLst>
              <a:cxn ang="0">
                <a:pos x="85" y="42"/>
              </a:cxn>
              <a:cxn ang="0">
                <a:pos x="43" y="85"/>
              </a:cxn>
              <a:cxn ang="0">
                <a:pos x="0" y="42"/>
              </a:cxn>
              <a:cxn ang="0">
                <a:pos x="43" y="0"/>
              </a:cxn>
              <a:cxn ang="0">
                <a:pos x="85" y="42"/>
              </a:cxn>
              <a:cxn ang="0">
                <a:pos x="85" y="42"/>
              </a:cxn>
              <a:cxn ang="0">
                <a:pos x="85" y="42"/>
              </a:cxn>
            </a:cxnLst>
            <a:rect l="0" t="0" r="r" b="b"/>
            <a:pathLst>
              <a:path w="85" h="85">
                <a:moveTo>
                  <a:pt x="85" y="42"/>
                </a:moveTo>
                <a:cubicBezTo>
                  <a:pt x="85" y="66"/>
                  <a:pt x="66" y="85"/>
                  <a:pt x="43" y="85"/>
                </a:cubicBezTo>
                <a:cubicBezTo>
                  <a:pt x="19" y="85"/>
                  <a:pt x="0" y="66"/>
                  <a:pt x="0" y="42"/>
                </a:cubicBezTo>
                <a:cubicBezTo>
                  <a:pt x="0" y="19"/>
                  <a:pt x="19" y="0"/>
                  <a:pt x="43" y="0"/>
                </a:cubicBezTo>
                <a:cubicBezTo>
                  <a:pt x="66" y="0"/>
                  <a:pt x="85" y="19"/>
                  <a:pt x="85" y="42"/>
                </a:cubicBezTo>
                <a:close/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7405490" y="2407759"/>
            <a:ext cx="189438" cy="189437"/>
          </a:xfrm>
          <a:custGeom>
            <a:avLst/>
            <a:gdLst/>
            <a:ahLst/>
            <a:cxnLst>
              <a:cxn ang="0">
                <a:pos x="85" y="42"/>
              </a:cxn>
              <a:cxn ang="0">
                <a:pos x="43" y="85"/>
              </a:cxn>
              <a:cxn ang="0">
                <a:pos x="0" y="42"/>
              </a:cxn>
              <a:cxn ang="0">
                <a:pos x="43" y="0"/>
              </a:cxn>
              <a:cxn ang="0">
                <a:pos x="85" y="42"/>
              </a:cxn>
              <a:cxn ang="0">
                <a:pos x="85" y="42"/>
              </a:cxn>
              <a:cxn ang="0">
                <a:pos x="85" y="42"/>
              </a:cxn>
            </a:cxnLst>
            <a:rect l="0" t="0" r="r" b="b"/>
            <a:pathLst>
              <a:path w="85" h="85">
                <a:moveTo>
                  <a:pt x="85" y="42"/>
                </a:moveTo>
                <a:cubicBezTo>
                  <a:pt x="85" y="66"/>
                  <a:pt x="66" y="85"/>
                  <a:pt x="43" y="85"/>
                </a:cubicBezTo>
                <a:cubicBezTo>
                  <a:pt x="19" y="85"/>
                  <a:pt x="0" y="66"/>
                  <a:pt x="0" y="42"/>
                </a:cubicBezTo>
                <a:cubicBezTo>
                  <a:pt x="0" y="19"/>
                  <a:pt x="19" y="0"/>
                  <a:pt x="43" y="0"/>
                </a:cubicBezTo>
                <a:cubicBezTo>
                  <a:pt x="66" y="0"/>
                  <a:pt x="85" y="19"/>
                  <a:pt x="85" y="42"/>
                </a:cubicBezTo>
                <a:close/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7560871" y="3167636"/>
            <a:ext cx="97911" cy="11919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"/>
              </a:cxn>
              <a:cxn ang="0">
                <a:pos x="22" y="53"/>
              </a:cxn>
              <a:cxn ang="0">
                <a:pos x="22" y="53"/>
              </a:cxn>
              <a:cxn ang="0">
                <a:pos x="44" y="30"/>
              </a:cxn>
              <a:cxn ang="0">
                <a:pos x="44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4" h="53">
                <a:moveTo>
                  <a:pt x="0" y="0"/>
                </a:moveTo>
                <a:cubicBezTo>
                  <a:pt x="0" y="30"/>
                  <a:pt x="0" y="30"/>
                  <a:pt x="0" y="30"/>
                </a:cubicBezTo>
                <a:cubicBezTo>
                  <a:pt x="0" y="43"/>
                  <a:pt x="10" y="53"/>
                  <a:pt x="22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34" y="53"/>
                  <a:pt x="44" y="43"/>
                  <a:pt x="44" y="30"/>
                </a:cubicBezTo>
                <a:cubicBezTo>
                  <a:pt x="44" y="0"/>
                  <a:pt x="44" y="0"/>
                  <a:pt x="44" y="0"/>
                </a:cubicBezTo>
                <a:lnTo>
                  <a:pt x="0" y="0"/>
                </a:ln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7001073" y="2590811"/>
            <a:ext cx="796062" cy="696021"/>
          </a:xfrm>
          <a:custGeom>
            <a:avLst/>
            <a:gdLst/>
            <a:ahLst/>
            <a:cxnLst>
              <a:cxn ang="0">
                <a:pos x="327" y="159"/>
              </a:cxn>
              <a:cxn ang="0">
                <a:pos x="312" y="142"/>
              </a:cxn>
              <a:cxn ang="0">
                <a:pos x="312" y="138"/>
              </a:cxn>
              <a:cxn ang="0">
                <a:pos x="284" y="26"/>
              </a:cxn>
              <a:cxn ang="0">
                <a:pos x="254" y="0"/>
              </a:cxn>
              <a:cxn ang="0">
                <a:pos x="254" y="0"/>
              </a:cxn>
              <a:cxn ang="0">
                <a:pos x="244" y="1"/>
              </a:cxn>
              <a:cxn ang="0">
                <a:pos x="235" y="4"/>
              </a:cxn>
              <a:cxn ang="0">
                <a:pos x="213" y="34"/>
              </a:cxn>
              <a:cxn ang="0">
                <a:pos x="212" y="35"/>
              </a:cxn>
              <a:cxn ang="0">
                <a:pos x="201" y="74"/>
              </a:cxn>
              <a:cxn ang="0">
                <a:pos x="154" y="82"/>
              </a:cxn>
              <a:cxn ang="0">
                <a:pos x="140" y="90"/>
              </a:cxn>
              <a:cxn ang="0">
                <a:pos x="111" y="77"/>
              </a:cxn>
              <a:cxn ang="0">
                <a:pos x="99" y="35"/>
              </a:cxn>
              <a:cxn ang="0">
                <a:pos x="99" y="34"/>
              </a:cxn>
              <a:cxn ang="0">
                <a:pos x="76" y="4"/>
              </a:cxn>
              <a:cxn ang="0">
                <a:pos x="68" y="1"/>
              </a:cxn>
              <a:cxn ang="0">
                <a:pos x="58" y="0"/>
              </a:cxn>
              <a:cxn ang="0">
                <a:pos x="58" y="0"/>
              </a:cxn>
              <a:cxn ang="0">
                <a:pos x="22" y="26"/>
              </a:cxn>
              <a:cxn ang="0">
                <a:pos x="3" y="117"/>
              </a:cxn>
              <a:cxn ang="0">
                <a:pos x="14" y="148"/>
              </a:cxn>
              <a:cxn ang="0">
                <a:pos x="14" y="289"/>
              </a:cxn>
              <a:cxn ang="0">
                <a:pos x="37" y="312"/>
              </a:cxn>
              <a:cxn ang="0">
                <a:pos x="59" y="289"/>
              </a:cxn>
              <a:cxn ang="0">
                <a:pos x="59" y="156"/>
              </a:cxn>
              <a:cxn ang="0">
                <a:pos x="79" y="134"/>
              </a:cxn>
              <a:cxn ang="0">
                <a:pos x="86" y="99"/>
              </a:cxn>
              <a:cxn ang="0">
                <a:pos x="152" y="125"/>
              </a:cxn>
              <a:cxn ang="0">
                <a:pos x="154" y="126"/>
              </a:cxn>
              <a:cxn ang="0">
                <a:pos x="170" y="115"/>
              </a:cxn>
              <a:cxn ang="0">
                <a:pos x="225" y="96"/>
              </a:cxn>
              <a:cxn ang="0">
                <a:pos x="233" y="134"/>
              </a:cxn>
              <a:cxn ang="0">
                <a:pos x="249" y="154"/>
              </a:cxn>
              <a:cxn ang="0">
                <a:pos x="260" y="154"/>
              </a:cxn>
              <a:cxn ang="0">
                <a:pos x="273" y="139"/>
              </a:cxn>
              <a:cxn ang="0">
                <a:pos x="253" y="71"/>
              </a:cxn>
              <a:cxn ang="0">
                <a:pos x="258" y="68"/>
              </a:cxn>
              <a:cxn ang="0">
                <a:pos x="279" y="142"/>
              </a:cxn>
              <a:cxn ang="0">
                <a:pos x="264" y="159"/>
              </a:cxn>
              <a:cxn ang="0">
                <a:pos x="232" y="159"/>
              </a:cxn>
              <a:cxn ang="0">
                <a:pos x="232" y="253"/>
              </a:cxn>
              <a:cxn ang="0">
                <a:pos x="359" y="253"/>
              </a:cxn>
              <a:cxn ang="0">
                <a:pos x="359" y="159"/>
              </a:cxn>
              <a:cxn ang="0">
                <a:pos x="327" y="159"/>
              </a:cxn>
              <a:cxn ang="0">
                <a:pos x="275" y="159"/>
              </a:cxn>
              <a:cxn ang="0">
                <a:pos x="284" y="152"/>
              </a:cxn>
              <a:cxn ang="0">
                <a:pos x="296" y="157"/>
              </a:cxn>
              <a:cxn ang="0">
                <a:pos x="299" y="157"/>
              </a:cxn>
              <a:cxn ang="0">
                <a:pos x="308" y="152"/>
              </a:cxn>
              <a:cxn ang="0">
                <a:pos x="316" y="159"/>
              </a:cxn>
              <a:cxn ang="0">
                <a:pos x="275" y="159"/>
              </a:cxn>
              <a:cxn ang="0">
                <a:pos x="275" y="159"/>
              </a:cxn>
              <a:cxn ang="0">
                <a:pos x="275" y="159"/>
              </a:cxn>
            </a:cxnLst>
            <a:rect l="0" t="0" r="r" b="b"/>
            <a:pathLst>
              <a:path w="359" h="312">
                <a:moveTo>
                  <a:pt x="327" y="159"/>
                </a:moveTo>
                <a:cubicBezTo>
                  <a:pt x="326" y="151"/>
                  <a:pt x="320" y="144"/>
                  <a:pt x="312" y="142"/>
                </a:cubicBezTo>
                <a:cubicBezTo>
                  <a:pt x="312" y="140"/>
                  <a:pt x="312" y="139"/>
                  <a:pt x="312" y="138"/>
                </a:cubicBezTo>
                <a:cubicBezTo>
                  <a:pt x="310" y="127"/>
                  <a:pt x="284" y="26"/>
                  <a:pt x="284" y="26"/>
                </a:cubicBezTo>
                <a:cubicBezTo>
                  <a:pt x="280" y="9"/>
                  <a:pt x="269" y="1"/>
                  <a:pt x="254" y="0"/>
                </a:cubicBezTo>
                <a:cubicBezTo>
                  <a:pt x="254" y="0"/>
                  <a:pt x="254" y="0"/>
                  <a:pt x="254" y="0"/>
                </a:cubicBezTo>
                <a:cubicBezTo>
                  <a:pt x="254" y="0"/>
                  <a:pt x="249" y="0"/>
                  <a:pt x="244" y="1"/>
                </a:cubicBezTo>
                <a:cubicBezTo>
                  <a:pt x="239" y="2"/>
                  <a:pt x="235" y="4"/>
                  <a:pt x="235" y="4"/>
                </a:cubicBezTo>
                <a:cubicBezTo>
                  <a:pt x="225" y="10"/>
                  <a:pt x="214" y="20"/>
                  <a:pt x="213" y="34"/>
                </a:cubicBezTo>
                <a:cubicBezTo>
                  <a:pt x="213" y="34"/>
                  <a:pt x="213" y="35"/>
                  <a:pt x="212" y="35"/>
                </a:cubicBezTo>
                <a:cubicBezTo>
                  <a:pt x="210" y="56"/>
                  <a:pt x="207" y="68"/>
                  <a:pt x="201" y="74"/>
                </a:cubicBezTo>
                <a:cubicBezTo>
                  <a:pt x="194" y="80"/>
                  <a:pt x="180" y="82"/>
                  <a:pt x="154" y="82"/>
                </a:cubicBezTo>
                <a:cubicBezTo>
                  <a:pt x="148" y="82"/>
                  <a:pt x="143" y="85"/>
                  <a:pt x="140" y="90"/>
                </a:cubicBezTo>
                <a:cubicBezTo>
                  <a:pt x="125" y="87"/>
                  <a:pt x="116" y="83"/>
                  <a:pt x="111" y="77"/>
                </a:cubicBezTo>
                <a:cubicBezTo>
                  <a:pt x="105" y="70"/>
                  <a:pt x="102" y="57"/>
                  <a:pt x="99" y="35"/>
                </a:cubicBezTo>
                <a:cubicBezTo>
                  <a:pt x="99" y="35"/>
                  <a:pt x="99" y="34"/>
                  <a:pt x="99" y="34"/>
                </a:cubicBezTo>
                <a:cubicBezTo>
                  <a:pt x="98" y="20"/>
                  <a:pt x="87" y="10"/>
                  <a:pt x="76" y="4"/>
                </a:cubicBezTo>
                <a:cubicBezTo>
                  <a:pt x="76" y="4"/>
                  <a:pt x="72" y="2"/>
                  <a:pt x="68" y="1"/>
                </a:cubicBezTo>
                <a:cubicBezTo>
                  <a:pt x="63" y="0"/>
                  <a:pt x="58" y="0"/>
                  <a:pt x="58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43" y="1"/>
                  <a:pt x="26" y="9"/>
                  <a:pt x="22" y="26"/>
                </a:cubicBezTo>
                <a:cubicBezTo>
                  <a:pt x="3" y="117"/>
                  <a:pt x="3" y="117"/>
                  <a:pt x="3" y="117"/>
                </a:cubicBezTo>
                <a:cubicBezTo>
                  <a:pt x="0" y="130"/>
                  <a:pt x="6" y="141"/>
                  <a:pt x="14" y="148"/>
                </a:cubicBezTo>
                <a:cubicBezTo>
                  <a:pt x="14" y="289"/>
                  <a:pt x="14" y="289"/>
                  <a:pt x="14" y="289"/>
                </a:cubicBezTo>
                <a:cubicBezTo>
                  <a:pt x="14" y="302"/>
                  <a:pt x="24" y="312"/>
                  <a:pt x="37" y="312"/>
                </a:cubicBezTo>
                <a:cubicBezTo>
                  <a:pt x="49" y="312"/>
                  <a:pt x="59" y="302"/>
                  <a:pt x="59" y="289"/>
                </a:cubicBezTo>
                <a:cubicBezTo>
                  <a:pt x="59" y="156"/>
                  <a:pt x="59" y="156"/>
                  <a:pt x="59" y="156"/>
                </a:cubicBezTo>
                <a:cubicBezTo>
                  <a:pt x="68" y="152"/>
                  <a:pt x="76" y="145"/>
                  <a:pt x="79" y="134"/>
                </a:cubicBezTo>
                <a:cubicBezTo>
                  <a:pt x="86" y="99"/>
                  <a:pt x="86" y="99"/>
                  <a:pt x="86" y="99"/>
                </a:cubicBezTo>
                <a:cubicBezTo>
                  <a:pt x="98" y="113"/>
                  <a:pt x="117" y="121"/>
                  <a:pt x="152" y="125"/>
                </a:cubicBezTo>
                <a:cubicBezTo>
                  <a:pt x="153" y="126"/>
                  <a:pt x="154" y="126"/>
                  <a:pt x="154" y="126"/>
                </a:cubicBezTo>
                <a:cubicBezTo>
                  <a:pt x="161" y="126"/>
                  <a:pt x="168" y="121"/>
                  <a:pt x="170" y="115"/>
                </a:cubicBezTo>
                <a:cubicBezTo>
                  <a:pt x="197" y="113"/>
                  <a:pt x="214" y="108"/>
                  <a:pt x="225" y="96"/>
                </a:cubicBezTo>
                <a:cubicBezTo>
                  <a:pt x="233" y="134"/>
                  <a:pt x="233" y="134"/>
                  <a:pt x="233" y="134"/>
                </a:cubicBezTo>
                <a:cubicBezTo>
                  <a:pt x="235" y="143"/>
                  <a:pt x="241" y="150"/>
                  <a:pt x="249" y="154"/>
                </a:cubicBezTo>
                <a:cubicBezTo>
                  <a:pt x="260" y="154"/>
                  <a:pt x="260" y="154"/>
                  <a:pt x="260" y="154"/>
                </a:cubicBezTo>
                <a:cubicBezTo>
                  <a:pt x="262" y="148"/>
                  <a:pt x="267" y="142"/>
                  <a:pt x="273" y="139"/>
                </a:cubicBezTo>
                <a:cubicBezTo>
                  <a:pt x="267" y="113"/>
                  <a:pt x="259" y="86"/>
                  <a:pt x="253" y="71"/>
                </a:cubicBezTo>
                <a:cubicBezTo>
                  <a:pt x="248" y="62"/>
                  <a:pt x="255" y="59"/>
                  <a:pt x="258" y="68"/>
                </a:cubicBezTo>
                <a:cubicBezTo>
                  <a:pt x="261" y="77"/>
                  <a:pt x="274" y="116"/>
                  <a:pt x="279" y="142"/>
                </a:cubicBezTo>
                <a:cubicBezTo>
                  <a:pt x="271" y="144"/>
                  <a:pt x="265" y="151"/>
                  <a:pt x="264" y="159"/>
                </a:cubicBezTo>
                <a:cubicBezTo>
                  <a:pt x="232" y="159"/>
                  <a:pt x="232" y="159"/>
                  <a:pt x="232" y="159"/>
                </a:cubicBezTo>
                <a:cubicBezTo>
                  <a:pt x="232" y="253"/>
                  <a:pt x="232" y="253"/>
                  <a:pt x="232" y="253"/>
                </a:cubicBezTo>
                <a:cubicBezTo>
                  <a:pt x="359" y="253"/>
                  <a:pt x="359" y="253"/>
                  <a:pt x="359" y="253"/>
                </a:cubicBezTo>
                <a:cubicBezTo>
                  <a:pt x="359" y="159"/>
                  <a:pt x="359" y="159"/>
                  <a:pt x="359" y="159"/>
                </a:cubicBezTo>
                <a:lnTo>
                  <a:pt x="327" y="159"/>
                </a:lnTo>
                <a:close/>
                <a:moveTo>
                  <a:pt x="275" y="159"/>
                </a:moveTo>
                <a:cubicBezTo>
                  <a:pt x="277" y="155"/>
                  <a:pt x="280" y="153"/>
                  <a:pt x="284" y="152"/>
                </a:cubicBezTo>
                <a:cubicBezTo>
                  <a:pt x="287" y="155"/>
                  <a:pt x="291" y="157"/>
                  <a:pt x="296" y="157"/>
                </a:cubicBezTo>
                <a:cubicBezTo>
                  <a:pt x="297" y="157"/>
                  <a:pt x="298" y="157"/>
                  <a:pt x="299" y="157"/>
                </a:cubicBezTo>
                <a:cubicBezTo>
                  <a:pt x="302" y="156"/>
                  <a:pt x="305" y="154"/>
                  <a:pt x="308" y="152"/>
                </a:cubicBezTo>
                <a:cubicBezTo>
                  <a:pt x="312" y="153"/>
                  <a:pt x="315" y="155"/>
                  <a:pt x="316" y="159"/>
                </a:cubicBezTo>
                <a:lnTo>
                  <a:pt x="275" y="159"/>
                </a:lnTo>
                <a:close/>
                <a:moveTo>
                  <a:pt x="275" y="159"/>
                </a:moveTo>
                <a:cubicBezTo>
                  <a:pt x="275" y="159"/>
                  <a:pt x="275" y="159"/>
                  <a:pt x="275" y="159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cxnSp>
        <p:nvCxnSpPr>
          <p:cNvPr id="26" name="Straight Connector 122"/>
          <p:cNvCxnSpPr/>
          <p:nvPr/>
        </p:nvCxnSpPr>
        <p:spPr>
          <a:xfrm>
            <a:off x="8680995" y="2765348"/>
            <a:ext cx="0" cy="202603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9578847" y="2526098"/>
            <a:ext cx="569356" cy="806762"/>
          </a:xfrm>
          <a:custGeom>
            <a:avLst/>
            <a:gdLst/>
            <a:ahLst/>
            <a:cxnLst>
              <a:cxn ang="0">
                <a:pos x="17" y="167"/>
              </a:cxn>
              <a:cxn ang="0">
                <a:pos x="18" y="167"/>
              </a:cxn>
              <a:cxn ang="0">
                <a:pos x="36" y="150"/>
              </a:cxn>
              <a:cxn ang="0">
                <a:pos x="41" y="85"/>
              </a:cxn>
              <a:cxn ang="0">
                <a:pos x="75" y="61"/>
              </a:cxn>
              <a:cxn ang="0">
                <a:pos x="75" y="155"/>
              </a:cxn>
              <a:cxn ang="0">
                <a:pos x="78" y="168"/>
              </a:cxn>
              <a:cxn ang="0">
                <a:pos x="40" y="327"/>
              </a:cxn>
              <a:cxn ang="0">
                <a:pos x="56" y="353"/>
              </a:cxn>
              <a:cxn ang="0">
                <a:pos x="61" y="353"/>
              </a:cxn>
              <a:cxn ang="0">
                <a:pos x="82" y="337"/>
              </a:cxn>
              <a:cxn ang="0">
                <a:pos x="118" y="186"/>
              </a:cxn>
              <a:cxn ang="0">
                <a:pos x="160" y="205"/>
              </a:cxn>
              <a:cxn ang="0">
                <a:pos x="156" y="262"/>
              </a:cxn>
              <a:cxn ang="0">
                <a:pos x="176" y="284"/>
              </a:cxn>
              <a:cxn ang="0">
                <a:pos x="177" y="284"/>
              </a:cxn>
              <a:cxn ang="0">
                <a:pos x="199" y="264"/>
              </a:cxn>
              <a:cxn ang="0">
                <a:pos x="203" y="194"/>
              </a:cxn>
              <a:cxn ang="0">
                <a:pos x="191" y="173"/>
              </a:cxn>
              <a:cxn ang="0">
                <a:pos x="132" y="145"/>
              </a:cxn>
              <a:cxn ang="0">
                <a:pos x="132" y="83"/>
              </a:cxn>
              <a:cxn ang="0">
                <a:pos x="153" y="107"/>
              </a:cxn>
              <a:cxn ang="0">
                <a:pos x="164" y="113"/>
              </a:cxn>
              <a:cxn ang="0">
                <a:pos x="227" y="121"/>
              </a:cxn>
              <a:cxn ang="0">
                <a:pos x="229" y="121"/>
              </a:cxn>
              <a:cxn ang="0">
                <a:pos x="247" y="105"/>
              </a:cxn>
              <a:cxn ang="0">
                <a:pos x="231" y="85"/>
              </a:cxn>
              <a:cxn ang="0">
                <a:pos x="175" y="79"/>
              </a:cxn>
              <a:cxn ang="0">
                <a:pos x="130" y="25"/>
              </a:cxn>
              <a:cxn ang="0">
                <a:pos x="124" y="16"/>
              </a:cxn>
              <a:cxn ang="0">
                <a:pos x="104" y="0"/>
              </a:cxn>
              <a:cxn ang="0">
                <a:pos x="86" y="9"/>
              </a:cxn>
              <a:cxn ang="0">
                <a:pos x="14" y="61"/>
              </a:cxn>
              <a:cxn ang="0">
                <a:pos x="6" y="74"/>
              </a:cxn>
              <a:cxn ang="0">
                <a:pos x="0" y="148"/>
              </a:cxn>
              <a:cxn ang="0">
                <a:pos x="17" y="167"/>
              </a:cxn>
              <a:cxn ang="0">
                <a:pos x="17" y="167"/>
              </a:cxn>
              <a:cxn ang="0">
                <a:pos x="17" y="167"/>
              </a:cxn>
            </a:cxnLst>
            <a:rect l="0" t="0" r="r" b="b"/>
            <a:pathLst>
              <a:path w="248" h="353">
                <a:moveTo>
                  <a:pt x="17" y="167"/>
                </a:moveTo>
                <a:cubicBezTo>
                  <a:pt x="17" y="167"/>
                  <a:pt x="18" y="167"/>
                  <a:pt x="18" y="167"/>
                </a:cubicBezTo>
                <a:cubicBezTo>
                  <a:pt x="27" y="167"/>
                  <a:pt x="35" y="160"/>
                  <a:pt x="36" y="150"/>
                </a:cubicBezTo>
                <a:cubicBezTo>
                  <a:pt x="41" y="85"/>
                  <a:pt x="41" y="85"/>
                  <a:pt x="41" y="85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155"/>
                  <a:pt x="75" y="155"/>
                  <a:pt x="75" y="155"/>
                </a:cubicBezTo>
                <a:cubicBezTo>
                  <a:pt x="75" y="160"/>
                  <a:pt x="76" y="164"/>
                  <a:pt x="78" y="168"/>
                </a:cubicBezTo>
                <a:cubicBezTo>
                  <a:pt x="40" y="327"/>
                  <a:pt x="40" y="327"/>
                  <a:pt x="40" y="327"/>
                </a:cubicBezTo>
                <a:cubicBezTo>
                  <a:pt x="37" y="338"/>
                  <a:pt x="44" y="350"/>
                  <a:pt x="56" y="353"/>
                </a:cubicBezTo>
                <a:cubicBezTo>
                  <a:pt x="58" y="353"/>
                  <a:pt x="59" y="353"/>
                  <a:pt x="61" y="353"/>
                </a:cubicBezTo>
                <a:cubicBezTo>
                  <a:pt x="71" y="353"/>
                  <a:pt x="79" y="347"/>
                  <a:pt x="82" y="337"/>
                </a:cubicBezTo>
                <a:cubicBezTo>
                  <a:pt x="118" y="186"/>
                  <a:pt x="118" y="186"/>
                  <a:pt x="118" y="186"/>
                </a:cubicBezTo>
                <a:cubicBezTo>
                  <a:pt x="160" y="205"/>
                  <a:pt x="160" y="205"/>
                  <a:pt x="160" y="205"/>
                </a:cubicBezTo>
                <a:cubicBezTo>
                  <a:pt x="156" y="262"/>
                  <a:pt x="156" y="262"/>
                  <a:pt x="156" y="262"/>
                </a:cubicBezTo>
                <a:cubicBezTo>
                  <a:pt x="155" y="273"/>
                  <a:pt x="164" y="284"/>
                  <a:pt x="176" y="284"/>
                </a:cubicBezTo>
                <a:cubicBezTo>
                  <a:pt x="176" y="284"/>
                  <a:pt x="177" y="284"/>
                  <a:pt x="177" y="284"/>
                </a:cubicBezTo>
                <a:cubicBezTo>
                  <a:pt x="189" y="284"/>
                  <a:pt x="198" y="276"/>
                  <a:pt x="199" y="26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04" y="185"/>
                  <a:pt x="199" y="177"/>
                  <a:pt x="191" y="173"/>
                </a:cubicBezTo>
                <a:cubicBezTo>
                  <a:pt x="132" y="145"/>
                  <a:pt x="132" y="145"/>
                  <a:pt x="132" y="145"/>
                </a:cubicBezTo>
                <a:cubicBezTo>
                  <a:pt x="132" y="83"/>
                  <a:pt x="132" y="83"/>
                  <a:pt x="132" y="83"/>
                </a:cubicBezTo>
                <a:cubicBezTo>
                  <a:pt x="153" y="107"/>
                  <a:pt x="153" y="107"/>
                  <a:pt x="153" y="107"/>
                </a:cubicBezTo>
                <a:cubicBezTo>
                  <a:pt x="156" y="111"/>
                  <a:pt x="160" y="113"/>
                  <a:pt x="164" y="113"/>
                </a:cubicBezTo>
                <a:cubicBezTo>
                  <a:pt x="227" y="121"/>
                  <a:pt x="227" y="121"/>
                  <a:pt x="227" y="121"/>
                </a:cubicBezTo>
                <a:cubicBezTo>
                  <a:pt x="228" y="121"/>
                  <a:pt x="228" y="121"/>
                  <a:pt x="229" y="121"/>
                </a:cubicBezTo>
                <a:cubicBezTo>
                  <a:pt x="238" y="121"/>
                  <a:pt x="246" y="114"/>
                  <a:pt x="247" y="105"/>
                </a:cubicBezTo>
                <a:cubicBezTo>
                  <a:pt x="248" y="95"/>
                  <a:pt x="241" y="86"/>
                  <a:pt x="231" y="85"/>
                </a:cubicBezTo>
                <a:cubicBezTo>
                  <a:pt x="175" y="79"/>
                  <a:pt x="175" y="79"/>
                  <a:pt x="175" y="79"/>
                </a:cubicBezTo>
                <a:cubicBezTo>
                  <a:pt x="130" y="25"/>
                  <a:pt x="130" y="25"/>
                  <a:pt x="130" y="25"/>
                </a:cubicBezTo>
                <a:cubicBezTo>
                  <a:pt x="129" y="21"/>
                  <a:pt x="127" y="18"/>
                  <a:pt x="124" y="16"/>
                </a:cubicBezTo>
                <a:cubicBezTo>
                  <a:pt x="122" y="7"/>
                  <a:pt x="113" y="0"/>
                  <a:pt x="104" y="0"/>
                </a:cubicBezTo>
                <a:cubicBezTo>
                  <a:pt x="96" y="0"/>
                  <a:pt x="90" y="3"/>
                  <a:pt x="86" y="9"/>
                </a:cubicBezTo>
                <a:cubicBezTo>
                  <a:pt x="14" y="61"/>
                  <a:pt x="14" y="61"/>
                  <a:pt x="14" y="61"/>
                </a:cubicBezTo>
                <a:cubicBezTo>
                  <a:pt x="9" y="64"/>
                  <a:pt x="7" y="69"/>
                  <a:pt x="6" y="74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57"/>
                  <a:pt x="7" y="166"/>
                  <a:pt x="17" y="167"/>
                </a:cubicBezTo>
                <a:close/>
                <a:moveTo>
                  <a:pt x="17" y="167"/>
                </a:moveTo>
                <a:cubicBezTo>
                  <a:pt x="17" y="167"/>
                  <a:pt x="17" y="167"/>
                  <a:pt x="17" y="16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28" name="Freeform 6"/>
          <p:cNvSpPr>
            <a:spLocks noEditPoints="1"/>
          </p:cNvSpPr>
          <p:nvPr/>
        </p:nvSpPr>
        <p:spPr bwMode="auto">
          <a:xfrm>
            <a:off x="9757428" y="2316004"/>
            <a:ext cx="201690" cy="201691"/>
          </a:xfrm>
          <a:custGeom>
            <a:avLst/>
            <a:gdLst/>
            <a:ahLst/>
            <a:cxnLst>
              <a:cxn ang="0">
                <a:pos x="88" y="44"/>
              </a:cxn>
              <a:cxn ang="0">
                <a:pos x="44" y="88"/>
              </a:cxn>
              <a:cxn ang="0">
                <a:pos x="0" y="44"/>
              </a:cxn>
              <a:cxn ang="0">
                <a:pos x="44" y="0"/>
              </a:cxn>
              <a:cxn ang="0">
                <a:pos x="88" y="44"/>
              </a:cxn>
              <a:cxn ang="0">
                <a:pos x="88" y="44"/>
              </a:cxn>
              <a:cxn ang="0">
                <a:pos x="88" y="44"/>
              </a:cxn>
            </a:cxnLst>
            <a:rect l="0" t="0" r="r" b="b"/>
            <a:pathLst>
              <a:path w="88" h="88">
                <a:moveTo>
                  <a:pt x="88" y="44"/>
                </a:moveTo>
                <a:cubicBezTo>
                  <a:pt x="88" y="69"/>
                  <a:pt x="68" y="88"/>
                  <a:pt x="44" y="88"/>
                </a:cubicBezTo>
                <a:cubicBezTo>
                  <a:pt x="20" y="88"/>
                  <a:pt x="0" y="69"/>
                  <a:pt x="0" y="44"/>
                </a:cubicBezTo>
                <a:cubicBezTo>
                  <a:pt x="0" y="20"/>
                  <a:pt x="20" y="0"/>
                  <a:pt x="44" y="0"/>
                </a:cubicBezTo>
                <a:cubicBezTo>
                  <a:pt x="68" y="0"/>
                  <a:pt x="88" y="20"/>
                  <a:pt x="88" y="44"/>
                </a:cubicBezTo>
                <a:close/>
                <a:moveTo>
                  <a:pt x="88" y="44"/>
                </a:moveTo>
                <a:cubicBezTo>
                  <a:pt x="88" y="44"/>
                  <a:pt x="88" y="44"/>
                  <a:pt x="88" y="44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29" name="Freeform 7"/>
          <p:cNvSpPr>
            <a:spLocks noEditPoints="1"/>
          </p:cNvSpPr>
          <p:nvPr/>
        </p:nvSpPr>
        <p:spPr bwMode="auto">
          <a:xfrm>
            <a:off x="9578847" y="2864349"/>
            <a:ext cx="756339" cy="523136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278" y="16"/>
              </a:cxn>
              <a:cxn ang="0">
                <a:pos x="290" y="29"/>
              </a:cxn>
              <a:cxn ang="0">
                <a:pos x="232" y="74"/>
              </a:cxn>
              <a:cxn ang="0">
                <a:pos x="230" y="80"/>
              </a:cxn>
              <a:cxn ang="0">
                <a:pos x="230" y="144"/>
              </a:cxn>
              <a:cxn ang="0">
                <a:pos x="122" y="144"/>
              </a:cxn>
              <a:cxn ang="0">
                <a:pos x="115" y="151"/>
              </a:cxn>
              <a:cxn ang="0">
                <a:pos x="115" y="215"/>
              </a:cxn>
              <a:cxn ang="0">
                <a:pos x="7" y="215"/>
              </a:cxn>
              <a:cxn ang="0">
                <a:pos x="0" y="222"/>
              </a:cxn>
              <a:cxn ang="0">
                <a:pos x="7" y="229"/>
              </a:cxn>
              <a:cxn ang="0">
                <a:pos x="122" y="229"/>
              </a:cxn>
              <a:cxn ang="0">
                <a:pos x="129" y="222"/>
              </a:cxn>
              <a:cxn ang="0">
                <a:pos x="129" y="158"/>
              </a:cxn>
              <a:cxn ang="0">
                <a:pos x="237" y="158"/>
              </a:cxn>
              <a:cxn ang="0">
                <a:pos x="244" y="151"/>
              </a:cxn>
              <a:cxn ang="0">
                <a:pos x="244" y="83"/>
              </a:cxn>
              <a:cxn ang="0">
                <a:pos x="300" y="39"/>
              </a:cxn>
              <a:cxn ang="0">
                <a:pos x="314" y="52"/>
              </a:cxn>
              <a:cxn ang="0">
                <a:pos x="330" y="0"/>
              </a:cxn>
              <a:cxn ang="0">
                <a:pos x="330" y="0"/>
              </a:cxn>
              <a:cxn ang="0">
                <a:pos x="330" y="0"/>
              </a:cxn>
            </a:cxnLst>
            <a:rect l="0" t="0" r="r" b="b"/>
            <a:pathLst>
              <a:path w="330" h="229">
                <a:moveTo>
                  <a:pt x="330" y="0"/>
                </a:moveTo>
                <a:cubicBezTo>
                  <a:pt x="278" y="16"/>
                  <a:pt x="278" y="16"/>
                  <a:pt x="278" y="16"/>
                </a:cubicBezTo>
                <a:cubicBezTo>
                  <a:pt x="290" y="29"/>
                  <a:pt x="290" y="29"/>
                  <a:pt x="290" y="29"/>
                </a:cubicBezTo>
                <a:cubicBezTo>
                  <a:pt x="232" y="74"/>
                  <a:pt x="232" y="74"/>
                  <a:pt x="232" y="74"/>
                </a:cubicBezTo>
                <a:cubicBezTo>
                  <a:pt x="231" y="76"/>
                  <a:pt x="230" y="78"/>
                  <a:pt x="230" y="80"/>
                </a:cubicBezTo>
                <a:cubicBezTo>
                  <a:pt x="230" y="144"/>
                  <a:pt x="230" y="144"/>
                  <a:pt x="230" y="144"/>
                </a:cubicBezTo>
                <a:cubicBezTo>
                  <a:pt x="122" y="144"/>
                  <a:pt x="122" y="144"/>
                  <a:pt x="122" y="144"/>
                </a:cubicBezTo>
                <a:cubicBezTo>
                  <a:pt x="118" y="144"/>
                  <a:pt x="115" y="147"/>
                  <a:pt x="115" y="151"/>
                </a:cubicBezTo>
                <a:cubicBezTo>
                  <a:pt x="115" y="215"/>
                  <a:pt x="115" y="215"/>
                  <a:pt x="115" y="215"/>
                </a:cubicBezTo>
                <a:cubicBezTo>
                  <a:pt x="7" y="215"/>
                  <a:pt x="7" y="215"/>
                  <a:pt x="7" y="215"/>
                </a:cubicBezTo>
                <a:cubicBezTo>
                  <a:pt x="3" y="215"/>
                  <a:pt x="0" y="218"/>
                  <a:pt x="0" y="222"/>
                </a:cubicBezTo>
                <a:cubicBezTo>
                  <a:pt x="0" y="226"/>
                  <a:pt x="3" y="229"/>
                  <a:pt x="7" y="229"/>
                </a:cubicBezTo>
                <a:cubicBezTo>
                  <a:pt x="122" y="229"/>
                  <a:pt x="122" y="229"/>
                  <a:pt x="122" y="229"/>
                </a:cubicBezTo>
                <a:cubicBezTo>
                  <a:pt x="126" y="229"/>
                  <a:pt x="129" y="226"/>
                  <a:pt x="129" y="222"/>
                </a:cubicBezTo>
                <a:cubicBezTo>
                  <a:pt x="129" y="158"/>
                  <a:pt x="129" y="158"/>
                  <a:pt x="129" y="158"/>
                </a:cubicBezTo>
                <a:cubicBezTo>
                  <a:pt x="237" y="158"/>
                  <a:pt x="237" y="158"/>
                  <a:pt x="237" y="158"/>
                </a:cubicBezTo>
                <a:cubicBezTo>
                  <a:pt x="241" y="158"/>
                  <a:pt x="244" y="155"/>
                  <a:pt x="244" y="151"/>
                </a:cubicBezTo>
                <a:cubicBezTo>
                  <a:pt x="244" y="83"/>
                  <a:pt x="244" y="83"/>
                  <a:pt x="244" y="83"/>
                </a:cubicBezTo>
                <a:cubicBezTo>
                  <a:pt x="300" y="39"/>
                  <a:pt x="300" y="39"/>
                  <a:pt x="300" y="39"/>
                </a:cubicBezTo>
                <a:cubicBezTo>
                  <a:pt x="314" y="52"/>
                  <a:pt x="314" y="52"/>
                  <a:pt x="314" y="52"/>
                </a:cubicBezTo>
                <a:lnTo>
                  <a:pt x="330" y="0"/>
                </a:lnTo>
                <a:close/>
                <a:moveTo>
                  <a:pt x="330" y="0"/>
                </a:moveTo>
                <a:cubicBezTo>
                  <a:pt x="330" y="0"/>
                  <a:pt x="330" y="0"/>
                  <a:pt x="330" y="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2"/>
              </a:solidFill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441268" y="3592273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067984" y="3969911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4053414" y="3592273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3680130" y="3969911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605389" y="3592273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232105" y="3969911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9163301" y="3592273"/>
            <a:ext cx="158743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790017" y="3969911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本年度最佳员工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8195" y="2716649"/>
            <a:ext cx="1333145" cy="142470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93376" y="2967335"/>
            <a:ext cx="5484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/>
              <a:t>领导对明年规划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381821" y="4460032"/>
            <a:ext cx="550506" cy="774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547" y="5089848"/>
            <a:ext cx="541176" cy="49452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6955" y="4884575"/>
            <a:ext cx="429208" cy="6997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1335" y="2662921"/>
            <a:ext cx="774441" cy="12110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4387" y="6108583"/>
            <a:ext cx="541176" cy="49452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2385" y="4497355"/>
            <a:ext cx="541176" cy="4945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472787" y="5752319"/>
            <a:ext cx="550506" cy="7744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486082" y="5968624"/>
            <a:ext cx="550506" cy="7744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352283" y="4949889"/>
            <a:ext cx="550506" cy="774440"/>
          </a:xfrm>
          <a:prstGeom prst="rect">
            <a:avLst/>
          </a:prstGeom>
        </p:spPr>
      </p:pic>
      <p:sp>
        <p:nvSpPr>
          <p:cNvPr id="19" name="Freeform 528"/>
          <p:cNvSpPr>
            <a:spLocks noEditPoints="1"/>
          </p:cNvSpPr>
          <p:nvPr/>
        </p:nvSpPr>
        <p:spPr bwMode="auto">
          <a:xfrm>
            <a:off x="2905199" y="4021050"/>
            <a:ext cx="6672767" cy="482280"/>
          </a:xfrm>
          <a:custGeom>
            <a:avLst/>
            <a:gdLst>
              <a:gd name="T0" fmla="*/ 7 w 409"/>
              <a:gd name="T1" fmla="*/ 40 h 138"/>
              <a:gd name="T2" fmla="*/ 5 w 409"/>
              <a:gd name="T3" fmla="*/ 47 h 138"/>
              <a:gd name="T4" fmla="*/ 5 w 409"/>
              <a:gd name="T5" fmla="*/ 51 h 138"/>
              <a:gd name="T6" fmla="*/ 6 w 409"/>
              <a:gd name="T7" fmla="*/ 56 h 138"/>
              <a:gd name="T8" fmla="*/ 3 w 409"/>
              <a:gd name="T9" fmla="*/ 60 h 138"/>
              <a:gd name="T10" fmla="*/ 4 w 409"/>
              <a:gd name="T11" fmla="*/ 67 h 138"/>
              <a:gd name="T12" fmla="*/ 5 w 409"/>
              <a:gd name="T13" fmla="*/ 70 h 138"/>
              <a:gd name="T14" fmla="*/ 11 w 409"/>
              <a:gd name="T15" fmla="*/ 76 h 138"/>
              <a:gd name="T16" fmla="*/ 6 w 409"/>
              <a:gd name="T17" fmla="*/ 80 h 138"/>
              <a:gd name="T18" fmla="*/ 9 w 409"/>
              <a:gd name="T19" fmla="*/ 85 h 138"/>
              <a:gd name="T20" fmla="*/ 5 w 409"/>
              <a:gd name="T21" fmla="*/ 92 h 138"/>
              <a:gd name="T22" fmla="*/ 7 w 409"/>
              <a:gd name="T23" fmla="*/ 97 h 138"/>
              <a:gd name="T24" fmla="*/ 4 w 409"/>
              <a:gd name="T25" fmla="*/ 103 h 138"/>
              <a:gd name="T26" fmla="*/ 7 w 409"/>
              <a:gd name="T27" fmla="*/ 108 h 138"/>
              <a:gd name="T28" fmla="*/ 5 w 409"/>
              <a:gd name="T29" fmla="*/ 114 h 138"/>
              <a:gd name="T30" fmla="*/ 6 w 409"/>
              <a:gd name="T31" fmla="*/ 124 h 138"/>
              <a:gd name="T32" fmla="*/ 163 w 409"/>
              <a:gd name="T33" fmla="*/ 135 h 138"/>
              <a:gd name="T34" fmla="*/ 335 w 409"/>
              <a:gd name="T35" fmla="*/ 138 h 138"/>
              <a:gd name="T36" fmla="*/ 131 w 409"/>
              <a:gd name="T37" fmla="*/ 134 h 138"/>
              <a:gd name="T38" fmla="*/ 176 w 409"/>
              <a:gd name="T39" fmla="*/ 132 h 138"/>
              <a:gd name="T40" fmla="*/ 236 w 409"/>
              <a:gd name="T41" fmla="*/ 132 h 138"/>
              <a:gd name="T42" fmla="*/ 399 w 409"/>
              <a:gd name="T43" fmla="*/ 130 h 138"/>
              <a:gd name="T44" fmla="*/ 393 w 409"/>
              <a:gd name="T45" fmla="*/ 123 h 138"/>
              <a:gd name="T46" fmla="*/ 392 w 409"/>
              <a:gd name="T47" fmla="*/ 116 h 138"/>
              <a:gd name="T48" fmla="*/ 387 w 409"/>
              <a:gd name="T49" fmla="*/ 111 h 138"/>
              <a:gd name="T50" fmla="*/ 402 w 409"/>
              <a:gd name="T51" fmla="*/ 107 h 138"/>
              <a:gd name="T52" fmla="*/ 400 w 409"/>
              <a:gd name="T53" fmla="*/ 98 h 138"/>
              <a:gd name="T54" fmla="*/ 400 w 409"/>
              <a:gd name="T55" fmla="*/ 88 h 138"/>
              <a:gd name="T56" fmla="*/ 393 w 409"/>
              <a:gd name="T57" fmla="*/ 80 h 138"/>
              <a:gd name="T58" fmla="*/ 401 w 409"/>
              <a:gd name="T59" fmla="*/ 73 h 138"/>
              <a:gd name="T60" fmla="*/ 400 w 409"/>
              <a:gd name="T61" fmla="*/ 52 h 138"/>
              <a:gd name="T62" fmla="*/ 397 w 409"/>
              <a:gd name="T63" fmla="*/ 47 h 138"/>
              <a:gd name="T64" fmla="*/ 407 w 409"/>
              <a:gd name="T65" fmla="*/ 38 h 138"/>
              <a:gd name="T66" fmla="*/ 406 w 409"/>
              <a:gd name="T67" fmla="*/ 29 h 138"/>
              <a:gd name="T68" fmla="*/ 399 w 409"/>
              <a:gd name="T69" fmla="*/ 14 h 138"/>
              <a:gd name="T70" fmla="*/ 228 w 409"/>
              <a:gd name="T71" fmla="*/ 7 h 138"/>
              <a:gd name="T72" fmla="*/ 192 w 409"/>
              <a:gd name="T73" fmla="*/ 6 h 138"/>
              <a:gd name="T74" fmla="*/ 128 w 409"/>
              <a:gd name="T75" fmla="*/ 6 h 138"/>
              <a:gd name="T76" fmla="*/ 104 w 409"/>
              <a:gd name="T77" fmla="*/ 6 h 138"/>
              <a:gd name="T78" fmla="*/ 98 w 409"/>
              <a:gd name="T79" fmla="*/ 8 h 138"/>
              <a:gd name="T80" fmla="*/ 8 w 409"/>
              <a:gd name="T81" fmla="*/ 23 h 138"/>
              <a:gd name="T82" fmla="*/ 9 w 409"/>
              <a:gd name="T83" fmla="*/ 34 h 138"/>
              <a:gd name="T84" fmla="*/ 372 w 409"/>
              <a:gd name="T85" fmla="*/ 35 h 138"/>
              <a:gd name="T86" fmla="*/ 372 w 409"/>
              <a:gd name="T87" fmla="*/ 36 h 138"/>
              <a:gd name="T88" fmla="*/ 383 w 409"/>
              <a:gd name="T89" fmla="*/ 15 h 138"/>
              <a:gd name="T90" fmla="*/ 336 w 409"/>
              <a:gd name="T91" fmla="*/ 47 h 138"/>
              <a:gd name="T92" fmla="*/ 315 w 409"/>
              <a:gd name="T93" fmla="*/ 47 h 138"/>
              <a:gd name="T94" fmla="*/ 107 w 409"/>
              <a:gd name="T95" fmla="*/ 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09" h="138">
                <a:moveTo>
                  <a:pt x="1" y="36"/>
                </a:moveTo>
                <a:cubicBezTo>
                  <a:pt x="3" y="36"/>
                  <a:pt x="6" y="37"/>
                  <a:pt x="7" y="39"/>
                </a:cubicBezTo>
                <a:cubicBezTo>
                  <a:pt x="7" y="40"/>
                  <a:pt x="7" y="40"/>
                  <a:pt x="7" y="40"/>
                </a:cubicBezTo>
                <a:cubicBezTo>
                  <a:pt x="7" y="41"/>
                  <a:pt x="8" y="41"/>
                  <a:pt x="8" y="42"/>
                </a:cubicBezTo>
                <a:cubicBezTo>
                  <a:pt x="7" y="44"/>
                  <a:pt x="4" y="43"/>
                  <a:pt x="2" y="44"/>
                </a:cubicBezTo>
                <a:cubicBezTo>
                  <a:pt x="2" y="47"/>
                  <a:pt x="6" y="44"/>
                  <a:pt x="5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9"/>
                  <a:pt x="8" y="48"/>
                  <a:pt x="9" y="51"/>
                </a:cubicBezTo>
                <a:cubicBezTo>
                  <a:pt x="8" y="52"/>
                  <a:pt x="7" y="51"/>
                  <a:pt x="5" y="51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4"/>
                  <a:pt x="6" y="55"/>
                  <a:pt x="5" y="54"/>
                </a:cubicBezTo>
                <a:cubicBezTo>
                  <a:pt x="6" y="56"/>
                  <a:pt x="6" y="56"/>
                  <a:pt x="6" y="56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59"/>
                  <a:pt x="5" y="59"/>
                  <a:pt x="5" y="59"/>
                </a:cubicBezTo>
                <a:cubicBezTo>
                  <a:pt x="3" y="60"/>
                  <a:pt x="3" y="60"/>
                  <a:pt x="3" y="60"/>
                </a:cubicBezTo>
                <a:cubicBezTo>
                  <a:pt x="6" y="61"/>
                  <a:pt x="9" y="62"/>
                  <a:pt x="11" y="64"/>
                </a:cubicBezTo>
                <a:cubicBezTo>
                  <a:pt x="4" y="65"/>
                  <a:pt x="4" y="65"/>
                  <a:pt x="4" y="65"/>
                </a:cubicBezTo>
                <a:cubicBezTo>
                  <a:pt x="4" y="66"/>
                  <a:pt x="4" y="67"/>
                  <a:pt x="4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4" y="68"/>
                  <a:pt x="7" y="68"/>
                  <a:pt x="9" y="69"/>
                </a:cubicBezTo>
                <a:cubicBezTo>
                  <a:pt x="7" y="70"/>
                  <a:pt x="5" y="69"/>
                  <a:pt x="5" y="70"/>
                </a:cubicBezTo>
                <a:cubicBezTo>
                  <a:pt x="6" y="72"/>
                  <a:pt x="8" y="70"/>
                  <a:pt x="8" y="72"/>
                </a:cubicBezTo>
                <a:cubicBezTo>
                  <a:pt x="6" y="73"/>
                  <a:pt x="5" y="71"/>
                  <a:pt x="4" y="73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8"/>
                  <a:pt x="9" y="77"/>
                  <a:pt x="7" y="77"/>
                </a:cubicBezTo>
                <a:cubicBezTo>
                  <a:pt x="7" y="77"/>
                  <a:pt x="7" y="77"/>
                  <a:pt x="7" y="77"/>
                </a:cubicBezTo>
                <a:cubicBezTo>
                  <a:pt x="6" y="78"/>
                  <a:pt x="7" y="79"/>
                  <a:pt x="6" y="80"/>
                </a:cubicBezTo>
                <a:cubicBezTo>
                  <a:pt x="7" y="81"/>
                  <a:pt x="7" y="81"/>
                  <a:pt x="7" y="81"/>
                </a:cubicBezTo>
                <a:cubicBezTo>
                  <a:pt x="6" y="82"/>
                  <a:pt x="3" y="80"/>
                  <a:pt x="4" y="83"/>
                </a:cubicBezTo>
                <a:cubicBezTo>
                  <a:pt x="5" y="84"/>
                  <a:pt x="7" y="84"/>
                  <a:pt x="9" y="85"/>
                </a:cubicBezTo>
                <a:cubicBezTo>
                  <a:pt x="7" y="85"/>
                  <a:pt x="7" y="89"/>
                  <a:pt x="4" y="88"/>
                </a:cubicBezTo>
                <a:cubicBezTo>
                  <a:pt x="5" y="90"/>
                  <a:pt x="7" y="89"/>
                  <a:pt x="8" y="91"/>
                </a:cubicBezTo>
                <a:cubicBezTo>
                  <a:pt x="7" y="91"/>
                  <a:pt x="6" y="92"/>
                  <a:pt x="5" y="92"/>
                </a:cubicBezTo>
                <a:cubicBezTo>
                  <a:pt x="6" y="93"/>
                  <a:pt x="6" y="93"/>
                  <a:pt x="6" y="93"/>
                </a:cubicBezTo>
                <a:cubicBezTo>
                  <a:pt x="5" y="93"/>
                  <a:pt x="5" y="94"/>
                  <a:pt x="5" y="94"/>
                </a:cubicBezTo>
                <a:cubicBezTo>
                  <a:pt x="5" y="96"/>
                  <a:pt x="7" y="94"/>
                  <a:pt x="7" y="97"/>
                </a:cubicBezTo>
                <a:cubicBezTo>
                  <a:pt x="6" y="98"/>
                  <a:pt x="6" y="97"/>
                  <a:pt x="5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5" y="100"/>
                  <a:pt x="4" y="101"/>
                  <a:pt x="4" y="103"/>
                </a:cubicBezTo>
                <a:cubicBezTo>
                  <a:pt x="5" y="104"/>
                  <a:pt x="6" y="104"/>
                  <a:pt x="7" y="106"/>
                </a:cubicBezTo>
                <a:cubicBezTo>
                  <a:pt x="6" y="107"/>
                  <a:pt x="5" y="106"/>
                  <a:pt x="5" y="106"/>
                </a:cubicBezTo>
                <a:cubicBezTo>
                  <a:pt x="7" y="108"/>
                  <a:pt x="7" y="108"/>
                  <a:pt x="7" y="108"/>
                </a:cubicBezTo>
                <a:cubicBezTo>
                  <a:pt x="6" y="110"/>
                  <a:pt x="4" y="109"/>
                  <a:pt x="3" y="110"/>
                </a:cubicBezTo>
                <a:cubicBezTo>
                  <a:pt x="4" y="112"/>
                  <a:pt x="7" y="110"/>
                  <a:pt x="8" y="113"/>
                </a:cubicBezTo>
                <a:cubicBezTo>
                  <a:pt x="7" y="115"/>
                  <a:pt x="6" y="114"/>
                  <a:pt x="5" y="114"/>
                </a:cubicBezTo>
                <a:cubicBezTo>
                  <a:pt x="7" y="115"/>
                  <a:pt x="6" y="118"/>
                  <a:pt x="5" y="119"/>
                </a:cubicBezTo>
                <a:cubicBezTo>
                  <a:pt x="5" y="119"/>
                  <a:pt x="6" y="119"/>
                  <a:pt x="7" y="120"/>
                </a:cubicBezTo>
                <a:cubicBezTo>
                  <a:pt x="6" y="121"/>
                  <a:pt x="7" y="123"/>
                  <a:pt x="6" y="124"/>
                </a:cubicBezTo>
                <a:cubicBezTo>
                  <a:pt x="10" y="131"/>
                  <a:pt x="17" y="129"/>
                  <a:pt x="22" y="132"/>
                </a:cubicBezTo>
                <a:cubicBezTo>
                  <a:pt x="69" y="134"/>
                  <a:pt x="69" y="134"/>
                  <a:pt x="69" y="134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245" y="137"/>
                  <a:pt x="245" y="137"/>
                  <a:pt x="245" y="137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335" y="138"/>
                  <a:pt x="335" y="138"/>
                  <a:pt x="335" y="138"/>
                </a:cubicBezTo>
                <a:cubicBezTo>
                  <a:pt x="345" y="137"/>
                  <a:pt x="355" y="137"/>
                  <a:pt x="365" y="135"/>
                </a:cubicBezTo>
                <a:cubicBezTo>
                  <a:pt x="319" y="137"/>
                  <a:pt x="276" y="137"/>
                  <a:pt x="230" y="136"/>
                </a:cubicBezTo>
                <a:cubicBezTo>
                  <a:pt x="131" y="134"/>
                  <a:pt x="131" y="134"/>
                  <a:pt x="131" y="134"/>
                </a:cubicBezTo>
                <a:cubicBezTo>
                  <a:pt x="122" y="135"/>
                  <a:pt x="112" y="135"/>
                  <a:pt x="103" y="133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70" y="132"/>
                  <a:pt x="174" y="134"/>
                  <a:pt x="176" y="132"/>
                </a:cubicBezTo>
                <a:cubicBezTo>
                  <a:pt x="209" y="132"/>
                  <a:pt x="209" y="132"/>
                  <a:pt x="209" y="132"/>
                </a:cubicBezTo>
                <a:cubicBezTo>
                  <a:pt x="210" y="133"/>
                  <a:pt x="210" y="133"/>
                  <a:pt x="210" y="133"/>
                </a:cubicBezTo>
                <a:cubicBezTo>
                  <a:pt x="218" y="133"/>
                  <a:pt x="228" y="134"/>
                  <a:pt x="236" y="132"/>
                </a:cubicBezTo>
                <a:cubicBezTo>
                  <a:pt x="301" y="133"/>
                  <a:pt x="301" y="133"/>
                  <a:pt x="301" y="133"/>
                </a:cubicBezTo>
                <a:cubicBezTo>
                  <a:pt x="322" y="130"/>
                  <a:pt x="344" y="136"/>
                  <a:pt x="367" y="133"/>
                </a:cubicBezTo>
                <a:cubicBezTo>
                  <a:pt x="378" y="131"/>
                  <a:pt x="389" y="131"/>
                  <a:pt x="399" y="130"/>
                </a:cubicBezTo>
                <a:cubicBezTo>
                  <a:pt x="400" y="128"/>
                  <a:pt x="402" y="129"/>
                  <a:pt x="403" y="128"/>
                </a:cubicBezTo>
                <a:cubicBezTo>
                  <a:pt x="394" y="127"/>
                  <a:pt x="386" y="124"/>
                  <a:pt x="377" y="124"/>
                </a:cubicBezTo>
                <a:cubicBezTo>
                  <a:pt x="383" y="123"/>
                  <a:pt x="388" y="121"/>
                  <a:pt x="393" y="123"/>
                </a:cubicBezTo>
                <a:cubicBezTo>
                  <a:pt x="396" y="121"/>
                  <a:pt x="400" y="121"/>
                  <a:pt x="403" y="121"/>
                </a:cubicBezTo>
                <a:cubicBezTo>
                  <a:pt x="403" y="121"/>
                  <a:pt x="403" y="120"/>
                  <a:pt x="403" y="120"/>
                </a:cubicBezTo>
                <a:cubicBezTo>
                  <a:pt x="400" y="119"/>
                  <a:pt x="395" y="118"/>
                  <a:pt x="392" y="116"/>
                </a:cubicBezTo>
                <a:cubicBezTo>
                  <a:pt x="395" y="114"/>
                  <a:pt x="398" y="117"/>
                  <a:pt x="402" y="116"/>
                </a:cubicBezTo>
                <a:cubicBezTo>
                  <a:pt x="398" y="114"/>
                  <a:pt x="393" y="114"/>
                  <a:pt x="388" y="113"/>
                </a:cubicBezTo>
                <a:cubicBezTo>
                  <a:pt x="387" y="111"/>
                  <a:pt x="387" y="111"/>
                  <a:pt x="387" y="111"/>
                </a:cubicBezTo>
                <a:cubicBezTo>
                  <a:pt x="388" y="109"/>
                  <a:pt x="390" y="112"/>
                  <a:pt x="392" y="111"/>
                </a:cubicBezTo>
                <a:cubicBezTo>
                  <a:pt x="390" y="109"/>
                  <a:pt x="385" y="111"/>
                  <a:pt x="382" y="109"/>
                </a:cubicBezTo>
                <a:cubicBezTo>
                  <a:pt x="389" y="107"/>
                  <a:pt x="396" y="111"/>
                  <a:pt x="402" y="107"/>
                </a:cubicBezTo>
                <a:cubicBezTo>
                  <a:pt x="401" y="106"/>
                  <a:pt x="401" y="106"/>
                  <a:pt x="401" y="106"/>
                </a:cubicBezTo>
                <a:cubicBezTo>
                  <a:pt x="403" y="106"/>
                  <a:pt x="401" y="104"/>
                  <a:pt x="401" y="102"/>
                </a:cubicBezTo>
                <a:cubicBezTo>
                  <a:pt x="399" y="101"/>
                  <a:pt x="403" y="98"/>
                  <a:pt x="400" y="98"/>
                </a:cubicBezTo>
                <a:cubicBezTo>
                  <a:pt x="401" y="97"/>
                  <a:pt x="402" y="97"/>
                  <a:pt x="401" y="95"/>
                </a:cubicBezTo>
                <a:cubicBezTo>
                  <a:pt x="398" y="94"/>
                  <a:pt x="396" y="91"/>
                  <a:pt x="393" y="89"/>
                </a:cubicBezTo>
                <a:cubicBezTo>
                  <a:pt x="400" y="88"/>
                  <a:pt x="400" y="88"/>
                  <a:pt x="400" y="88"/>
                </a:cubicBezTo>
                <a:cubicBezTo>
                  <a:pt x="399" y="86"/>
                  <a:pt x="395" y="87"/>
                  <a:pt x="393" y="85"/>
                </a:cubicBezTo>
                <a:cubicBezTo>
                  <a:pt x="394" y="82"/>
                  <a:pt x="398" y="84"/>
                  <a:pt x="400" y="84"/>
                </a:cubicBezTo>
                <a:cubicBezTo>
                  <a:pt x="398" y="81"/>
                  <a:pt x="395" y="83"/>
                  <a:pt x="393" y="80"/>
                </a:cubicBezTo>
                <a:cubicBezTo>
                  <a:pt x="396" y="79"/>
                  <a:pt x="401" y="81"/>
                  <a:pt x="403" y="78"/>
                </a:cubicBezTo>
                <a:cubicBezTo>
                  <a:pt x="399" y="75"/>
                  <a:pt x="399" y="75"/>
                  <a:pt x="399" y="75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399" y="72"/>
                  <a:pt x="397" y="71"/>
                  <a:pt x="397" y="69"/>
                </a:cubicBezTo>
                <a:cubicBezTo>
                  <a:pt x="399" y="68"/>
                  <a:pt x="401" y="68"/>
                  <a:pt x="403" y="67"/>
                </a:cubicBezTo>
                <a:cubicBezTo>
                  <a:pt x="401" y="63"/>
                  <a:pt x="405" y="55"/>
                  <a:pt x="400" y="52"/>
                </a:cubicBezTo>
                <a:cubicBezTo>
                  <a:pt x="400" y="51"/>
                  <a:pt x="399" y="50"/>
                  <a:pt x="400" y="49"/>
                </a:cubicBezTo>
                <a:cubicBezTo>
                  <a:pt x="401" y="49"/>
                  <a:pt x="401" y="49"/>
                  <a:pt x="401" y="49"/>
                </a:cubicBezTo>
                <a:cubicBezTo>
                  <a:pt x="397" y="47"/>
                  <a:pt x="397" y="47"/>
                  <a:pt x="397" y="47"/>
                </a:cubicBezTo>
                <a:cubicBezTo>
                  <a:pt x="397" y="43"/>
                  <a:pt x="400" y="45"/>
                  <a:pt x="402" y="44"/>
                </a:cubicBezTo>
                <a:cubicBezTo>
                  <a:pt x="397" y="39"/>
                  <a:pt x="389" y="41"/>
                  <a:pt x="383" y="37"/>
                </a:cubicBezTo>
                <a:cubicBezTo>
                  <a:pt x="391" y="36"/>
                  <a:pt x="399" y="40"/>
                  <a:pt x="407" y="38"/>
                </a:cubicBezTo>
                <a:cubicBezTo>
                  <a:pt x="408" y="34"/>
                  <a:pt x="404" y="34"/>
                  <a:pt x="403" y="31"/>
                </a:cubicBezTo>
                <a:cubicBezTo>
                  <a:pt x="400" y="30"/>
                  <a:pt x="397" y="30"/>
                  <a:pt x="395" y="28"/>
                </a:cubicBezTo>
                <a:cubicBezTo>
                  <a:pt x="398" y="27"/>
                  <a:pt x="403" y="29"/>
                  <a:pt x="406" y="29"/>
                </a:cubicBezTo>
                <a:cubicBezTo>
                  <a:pt x="406" y="29"/>
                  <a:pt x="407" y="29"/>
                  <a:pt x="407" y="28"/>
                </a:cubicBezTo>
                <a:cubicBezTo>
                  <a:pt x="404" y="27"/>
                  <a:pt x="409" y="21"/>
                  <a:pt x="404" y="22"/>
                </a:cubicBezTo>
                <a:cubicBezTo>
                  <a:pt x="405" y="17"/>
                  <a:pt x="402" y="15"/>
                  <a:pt x="399" y="14"/>
                </a:cubicBezTo>
                <a:cubicBezTo>
                  <a:pt x="381" y="10"/>
                  <a:pt x="381" y="10"/>
                  <a:pt x="381" y="10"/>
                </a:cubicBezTo>
                <a:cubicBezTo>
                  <a:pt x="295" y="9"/>
                  <a:pt x="295" y="9"/>
                  <a:pt x="295" y="9"/>
                </a:cubicBezTo>
                <a:cubicBezTo>
                  <a:pt x="272" y="10"/>
                  <a:pt x="249" y="10"/>
                  <a:pt x="228" y="7"/>
                </a:cubicBezTo>
                <a:cubicBezTo>
                  <a:pt x="227" y="6"/>
                  <a:pt x="227" y="6"/>
                  <a:pt x="227" y="6"/>
                </a:cubicBezTo>
                <a:cubicBezTo>
                  <a:pt x="214" y="8"/>
                  <a:pt x="203" y="0"/>
                  <a:pt x="191" y="6"/>
                </a:cubicBezTo>
                <a:cubicBezTo>
                  <a:pt x="192" y="6"/>
                  <a:pt x="192" y="6"/>
                  <a:pt x="192" y="6"/>
                </a:cubicBezTo>
                <a:cubicBezTo>
                  <a:pt x="191" y="7"/>
                  <a:pt x="191" y="7"/>
                  <a:pt x="191" y="7"/>
                </a:cubicBezTo>
                <a:cubicBezTo>
                  <a:pt x="179" y="6"/>
                  <a:pt x="167" y="4"/>
                  <a:pt x="154" y="5"/>
                </a:cubicBezTo>
                <a:cubicBezTo>
                  <a:pt x="146" y="5"/>
                  <a:pt x="137" y="7"/>
                  <a:pt x="128" y="6"/>
                </a:cubicBezTo>
                <a:cubicBezTo>
                  <a:pt x="125" y="4"/>
                  <a:pt x="120" y="3"/>
                  <a:pt x="116" y="3"/>
                </a:cubicBezTo>
                <a:cubicBezTo>
                  <a:pt x="111" y="2"/>
                  <a:pt x="106" y="2"/>
                  <a:pt x="101" y="4"/>
                </a:cubicBezTo>
                <a:cubicBezTo>
                  <a:pt x="104" y="6"/>
                  <a:pt x="104" y="6"/>
                  <a:pt x="104" y="6"/>
                </a:cubicBezTo>
                <a:cubicBezTo>
                  <a:pt x="97" y="9"/>
                  <a:pt x="93" y="0"/>
                  <a:pt x="86" y="4"/>
                </a:cubicBezTo>
                <a:cubicBezTo>
                  <a:pt x="84" y="5"/>
                  <a:pt x="84" y="5"/>
                  <a:pt x="84" y="5"/>
                </a:cubicBezTo>
                <a:cubicBezTo>
                  <a:pt x="88" y="8"/>
                  <a:pt x="94" y="6"/>
                  <a:pt x="98" y="8"/>
                </a:cubicBezTo>
                <a:cubicBezTo>
                  <a:pt x="74" y="7"/>
                  <a:pt x="49" y="10"/>
                  <a:pt x="25" y="13"/>
                </a:cubicBezTo>
                <a:cubicBezTo>
                  <a:pt x="17" y="13"/>
                  <a:pt x="7" y="14"/>
                  <a:pt x="2" y="22"/>
                </a:cubicBezTo>
                <a:cubicBezTo>
                  <a:pt x="4" y="23"/>
                  <a:pt x="6" y="20"/>
                  <a:pt x="8" y="23"/>
                </a:cubicBezTo>
                <a:cubicBezTo>
                  <a:pt x="7" y="27"/>
                  <a:pt x="2" y="25"/>
                  <a:pt x="3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2" y="34"/>
                  <a:pt x="7" y="30"/>
                  <a:pt x="9" y="34"/>
                </a:cubicBezTo>
                <a:cubicBezTo>
                  <a:pt x="7" y="36"/>
                  <a:pt x="4" y="34"/>
                  <a:pt x="1" y="36"/>
                </a:cubicBezTo>
                <a:close/>
                <a:moveTo>
                  <a:pt x="372" y="36"/>
                </a:moveTo>
                <a:cubicBezTo>
                  <a:pt x="372" y="35"/>
                  <a:pt x="372" y="35"/>
                  <a:pt x="372" y="35"/>
                </a:cubicBezTo>
                <a:cubicBezTo>
                  <a:pt x="374" y="36"/>
                  <a:pt x="376" y="36"/>
                  <a:pt x="379" y="36"/>
                </a:cubicBezTo>
                <a:cubicBezTo>
                  <a:pt x="380" y="38"/>
                  <a:pt x="382" y="38"/>
                  <a:pt x="383" y="38"/>
                </a:cubicBezTo>
                <a:cubicBezTo>
                  <a:pt x="379" y="38"/>
                  <a:pt x="375" y="38"/>
                  <a:pt x="372" y="36"/>
                </a:cubicBezTo>
                <a:close/>
                <a:moveTo>
                  <a:pt x="360" y="14"/>
                </a:moveTo>
                <a:cubicBezTo>
                  <a:pt x="373" y="14"/>
                  <a:pt x="373" y="14"/>
                  <a:pt x="373" y="14"/>
                </a:cubicBezTo>
                <a:cubicBezTo>
                  <a:pt x="383" y="15"/>
                  <a:pt x="383" y="15"/>
                  <a:pt x="383" y="15"/>
                </a:cubicBezTo>
                <a:lnTo>
                  <a:pt x="360" y="14"/>
                </a:lnTo>
                <a:close/>
                <a:moveTo>
                  <a:pt x="315" y="47"/>
                </a:moveTo>
                <a:cubicBezTo>
                  <a:pt x="336" y="47"/>
                  <a:pt x="336" y="47"/>
                  <a:pt x="336" y="47"/>
                </a:cubicBezTo>
                <a:cubicBezTo>
                  <a:pt x="343" y="46"/>
                  <a:pt x="350" y="46"/>
                  <a:pt x="358" y="46"/>
                </a:cubicBezTo>
                <a:cubicBezTo>
                  <a:pt x="336" y="47"/>
                  <a:pt x="336" y="47"/>
                  <a:pt x="336" y="47"/>
                </a:cubicBezTo>
                <a:cubicBezTo>
                  <a:pt x="329" y="47"/>
                  <a:pt x="322" y="47"/>
                  <a:pt x="315" y="47"/>
                </a:cubicBezTo>
                <a:close/>
                <a:moveTo>
                  <a:pt x="107" y="7"/>
                </a:moveTo>
                <a:cubicBezTo>
                  <a:pt x="108" y="6"/>
                  <a:pt x="109" y="7"/>
                  <a:pt x="110" y="8"/>
                </a:cubicBezTo>
                <a:cubicBezTo>
                  <a:pt x="107" y="8"/>
                  <a:pt x="107" y="8"/>
                  <a:pt x="107" y="8"/>
                </a:cubicBezTo>
                <a:lnTo>
                  <a:pt x="107" y="7"/>
                </a:lnTo>
                <a:close/>
              </a:path>
            </a:pathLst>
          </a:custGeom>
          <a:solidFill>
            <a:srgbClr val="FFCF5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95997" y="4073603"/>
            <a:ext cx="601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9C1521"/>
                </a:solidFill>
              </a:rPr>
              <a:t>领导对明年业绩规划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263072" y="1559833"/>
            <a:ext cx="1093335" cy="1093335"/>
            <a:chOff x="4173188" y="1123411"/>
            <a:chExt cx="1093335" cy="1093335"/>
          </a:xfrm>
        </p:grpSpPr>
        <p:sp>
          <p:nvSpPr>
            <p:cNvPr id="2" name="Arc 3"/>
            <p:cNvSpPr>
              <a:spLocks noChangeAspect="1"/>
            </p:cNvSpPr>
            <p:nvPr/>
          </p:nvSpPr>
          <p:spPr>
            <a:xfrm>
              <a:off x="4173188" y="1123411"/>
              <a:ext cx="1093335" cy="1093335"/>
            </a:xfrm>
            <a:prstGeom prst="arc">
              <a:avLst>
                <a:gd name="adj1" fmla="val 18204194"/>
                <a:gd name="adj2" fmla="val 9533259"/>
              </a:avLst>
            </a:prstGeom>
            <a:ln w="1016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g-BG" sz="1350">
                <a:solidFill>
                  <a:schemeClr val="bg2"/>
                </a:solidFill>
              </a:endParaRPr>
            </a:p>
          </p:txBody>
        </p:sp>
        <p:sp>
          <p:nvSpPr>
            <p:cNvPr id="3" name="Arc 33"/>
            <p:cNvSpPr>
              <a:spLocks noChangeAspect="1"/>
            </p:cNvSpPr>
            <p:nvPr/>
          </p:nvSpPr>
          <p:spPr>
            <a:xfrm>
              <a:off x="4173188" y="1123411"/>
              <a:ext cx="1093335" cy="1093335"/>
            </a:xfrm>
            <a:prstGeom prst="arc">
              <a:avLst>
                <a:gd name="adj1" fmla="val 9503483"/>
                <a:gd name="adj2" fmla="val 18225344"/>
              </a:avLst>
            </a:prstGeom>
            <a:ln w="1016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g-BG" sz="1350">
                <a:solidFill>
                  <a:schemeClr val="bg2"/>
                </a:solidFill>
              </a:endParaRPr>
            </a:p>
          </p:txBody>
        </p:sp>
      </p:grpSp>
      <p:sp>
        <p:nvSpPr>
          <p:cNvPr id="4" name="Isosceles Triangle 34"/>
          <p:cNvSpPr/>
          <p:nvPr/>
        </p:nvSpPr>
        <p:spPr>
          <a:xfrm rot="5400000">
            <a:off x="5921921" y="1414055"/>
            <a:ext cx="145778" cy="138489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5" name="Arc 37"/>
          <p:cNvSpPr>
            <a:spLocks noChangeAspect="1"/>
          </p:cNvSpPr>
          <p:nvPr/>
        </p:nvSpPr>
        <p:spPr>
          <a:xfrm rot="7085646">
            <a:off x="6870834" y="1570972"/>
            <a:ext cx="1093335" cy="1093335"/>
          </a:xfrm>
          <a:prstGeom prst="arc">
            <a:avLst>
              <a:gd name="adj1" fmla="val 12468135"/>
              <a:gd name="adj2" fmla="val 1879204"/>
            </a:avLst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6" name="Arc 38"/>
          <p:cNvSpPr>
            <a:spLocks noChangeAspect="1"/>
          </p:cNvSpPr>
          <p:nvPr/>
        </p:nvSpPr>
        <p:spPr>
          <a:xfrm rot="7085646">
            <a:off x="6870834" y="1570971"/>
            <a:ext cx="1093335" cy="1093335"/>
          </a:xfrm>
          <a:prstGeom prst="arc">
            <a:avLst>
              <a:gd name="adj1" fmla="val 1921477"/>
              <a:gd name="adj2" fmla="val 12522379"/>
            </a:avLst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7" name="Isosceles Triangle 39"/>
          <p:cNvSpPr/>
          <p:nvPr/>
        </p:nvSpPr>
        <p:spPr>
          <a:xfrm rot="12485646">
            <a:off x="6744209" y="2549928"/>
            <a:ext cx="145778" cy="138489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8" name="Arc 41"/>
          <p:cNvSpPr>
            <a:spLocks noChangeAspect="1"/>
          </p:cNvSpPr>
          <p:nvPr/>
        </p:nvSpPr>
        <p:spPr>
          <a:xfrm rot="14315043">
            <a:off x="5489181" y="3947116"/>
            <a:ext cx="1093335" cy="1093335"/>
          </a:xfrm>
          <a:prstGeom prst="arc">
            <a:avLst>
              <a:gd name="adj1" fmla="val 14676937"/>
              <a:gd name="adj2" fmla="val 4693453"/>
            </a:avLst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9" name="Arc 42"/>
          <p:cNvSpPr>
            <a:spLocks noChangeAspect="1"/>
          </p:cNvSpPr>
          <p:nvPr/>
        </p:nvSpPr>
        <p:spPr>
          <a:xfrm rot="14315043">
            <a:off x="5489181" y="3947116"/>
            <a:ext cx="1093335" cy="1093335"/>
          </a:xfrm>
          <a:prstGeom prst="arc">
            <a:avLst>
              <a:gd name="adj1" fmla="val 4648169"/>
              <a:gd name="adj2" fmla="val 14827953"/>
            </a:avLst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10" name="Isosceles Triangle 43"/>
          <p:cNvSpPr/>
          <p:nvPr/>
        </p:nvSpPr>
        <p:spPr>
          <a:xfrm rot="19715043">
            <a:off x="5298394" y="2713285"/>
            <a:ext cx="145778" cy="138489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350">
              <a:solidFill>
                <a:schemeClr val="bg2"/>
              </a:solidFill>
            </a:endParaRPr>
          </a:p>
        </p:txBody>
      </p:sp>
      <p:sp>
        <p:nvSpPr>
          <p:cNvPr id="11" name="Oval 45"/>
          <p:cNvSpPr>
            <a:spLocks noChangeAspect="1"/>
          </p:cNvSpPr>
          <p:nvPr/>
        </p:nvSpPr>
        <p:spPr>
          <a:xfrm>
            <a:off x="5568704" y="2553697"/>
            <a:ext cx="934280" cy="93417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bg-BG" sz="900" dirty="0">
              <a:solidFill>
                <a:schemeClr val="bg2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62386" y="1690960"/>
            <a:ext cx="95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37089" y="1702141"/>
            <a:ext cx="960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807325" y="2791744"/>
            <a:ext cx="457039" cy="458085"/>
            <a:chOff x="5807325" y="2355322"/>
            <a:chExt cx="457039" cy="458085"/>
          </a:xfrm>
          <a:solidFill>
            <a:schemeClr val="accent1"/>
          </a:solidFill>
        </p:grpSpPr>
        <p:sp>
          <p:nvSpPr>
            <p:cNvPr id="19" name="Freeform 58"/>
            <p:cNvSpPr>
              <a:spLocks noEditPoints="1"/>
            </p:cNvSpPr>
            <p:nvPr/>
          </p:nvSpPr>
          <p:spPr bwMode="auto">
            <a:xfrm>
              <a:off x="5807325" y="2400295"/>
              <a:ext cx="415204" cy="413112"/>
            </a:xfrm>
            <a:custGeom>
              <a:avLst/>
              <a:gdLst>
                <a:gd name="T0" fmla="*/ 84 w 168"/>
                <a:gd name="T1" fmla="*/ 167 h 167"/>
                <a:gd name="T2" fmla="*/ 168 w 168"/>
                <a:gd name="T3" fmla="*/ 83 h 167"/>
                <a:gd name="T4" fmla="*/ 158 w 168"/>
                <a:gd name="T5" fmla="*/ 44 h 167"/>
                <a:gd name="T6" fmla="*/ 156 w 168"/>
                <a:gd name="T7" fmla="*/ 44 h 167"/>
                <a:gd name="T8" fmla="*/ 155 w 168"/>
                <a:gd name="T9" fmla="*/ 44 h 167"/>
                <a:gd name="T10" fmla="*/ 144 w 168"/>
                <a:gd name="T11" fmla="*/ 43 h 167"/>
                <a:gd name="T12" fmla="*/ 136 w 168"/>
                <a:gd name="T13" fmla="*/ 51 h 167"/>
                <a:gd name="T14" fmla="*/ 146 w 168"/>
                <a:gd name="T15" fmla="*/ 83 h 167"/>
                <a:gd name="T16" fmla="*/ 84 w 168"/>
                <a:gd name="T17" fmla="*/ 145 h 167"/>
                <a:gd name="T18" fmla="*/ 23 w 168"/>
                <a:gd name="T19" fmla="*/ 83 h 167"/>
                <a:gd name="T20" fmla="*/ 84 w 168"/>
                <a:gd name="T21" fmla="*/ 22 h 167"/>
                <a:gd name="T22" fmla="*/ 116 w 168"/>
                <a:gd name="T23" fmla="*/ 31 h 167"/>
                <a:gd name="T24" fmla="*/ 123 w 168"/>
                <a:gd name="T25" fmla="*/ 24 h 167"/>
                <a:gd name="T26" fmla="*/ 122 w 168"/>
                <a:gd name="T27" fmla="*/ 12 h 167"/>
                <a:gd name="T28" fmla="*/ 122 w 168"/>
                <a:gd name="T29" fmla="*/ 9 h 167"/>
                <a:gd name="T30" fmla="*/ 84 w 168"/>
                <a:gd name="T31" fmla="*/ 0 h 167"/>
                <a:gd name="T32" fmla="*/ 0 w 168"/>
                <a:gd name="T33" fmla="*/ 83 h 167"/>
                <a:gd name="T34" fmla="*/ 84 w 168"/>
                <a:gd name="T35" fmla="*/ 167 h 167"/>
                <a:gd name="T36" fmla="*/ 84 w 168"/>
                <a:gd name="T37" fmla="*/ 167 h 167"/>
                <a:gd name="T38" fmla="*/ 84 w 168"/>
                <a:gd name="T39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8" h="167">
                  <a:moveTo>
                    <a:pt x="84" y="167"/>
                  </a:moveTo>
                  <a:cubicBezTo>
                    <a:pt x="130" y="167"/>
                    <a:pt x="168" y="130"/>
                    <a:pt x="168" y="83"/>
                  </a:cubicBezTo>
                  <a:cubicBezTo>
                    <a:pt x="168" y="69"/>
                    <a:pt x="164" y="56"/>
                    <a:pt x="158" y="44"/>
                  </a:cubicBezTo>
                  <a:cubicBezTo>
                    <a:pt x="157" y="44"/>
                    <a:pt x="156" y="44"/>
                    <a:pt x="156" y="44"/>
                  </a:cubicBezTo>
                  <a:cubicBezTo>
                    <a:pt x="155" y="44"/>
                    <a:pt x="155" y="44"/>
                    <a:pt x="15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61"/>
                    <a:pt x="146" y="72"/>
                    <a:pt x="146" y="83"/>
                  </a:cubicBezTo>
                  <a:cubicBezTo>
                    <a:pt x="146" y="117"/>
                    <a:pt x="118" y="145"/>
                    <a:pt x="84" y="145"/>
                  </a:cubicBezTo>
                  <a:cubicBezTo>
                    <a:pt x="50" y="145"/>
                    <a:pt x="23" y="117"/>
                    <a:pt x="23" y="83"/>
                  </a:cubicBezTo>
                  <a:cubicBezTo>
                    <a:pt x="23" y="50"/>
                    <a:pt x="50" y="22"/>
                    <a:pt x="84" y="22"/>
                  </a:cubicBezTo>
                  <a:cubicBezTo>
                    <a:pt x="96" y="22"/>
                    <a:pt x="107" y="25"/>
                    <a:pt x="116" y="31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11"/>
                    <a:pt x="122" y="10"/>
                    <a:pt x="122" y="9"/>
                  </a:cubicBezTo>
                  <a:cubicBezTo>
                    <a:pt x="111" y="3"/>
                    <a:pt x="98" y="0"/>
                    <a:pt x="84" y="0"/>
                  </a:cubicBezTo>
                  <a:cubicBezTo>
                    <a:pt x="38" y="0"/>
                    <a:pt x="0" y="37"/>
                    <a:pt x="0" y="83"/>
                  </a:cubicBezTo>
                  <a:cubicBezTo>
                    <a:pt x="0" y="130"/>
                    <a:pt x="38" y="167"/>
                    <a:pt x="84" y="167"/>
                  </a:cubicBezTo>
                  <a:close/>
                  <a:moveTo>
                    <a:pt x="84" y="167"/>
                  </a:moveTo>
                  <a:cubicBezTo>
                    <a:pt x="84" y="167"/>
                    <a:pt x="84" y="167"/>
                    <a:pt x="84" y="16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  <p:sp>
          <p:nvSpPr>
            <p:cNvPr id="20" name="Freeform 59"/>
            <p:cNvSpPr>
              <a:spLocks noEditPoints="1"/>
            </p:cNvSpPr>
            <p:nvPr/>
          </p:nvSpPr>
          <p:spPr bwMode="auto">
            <a:xfrm>
              <a:off x="5912957" y="2503834"/>
              <a:ext cx="202896" cy="206033"/>
            </a:xfrm>
            <a:custGeom>
              <a:avLst/>
              <a:gdLst>
                <a:gd name="T0" fmla="*/ 41 w 82"/>
                <a:gd name="T1" fmla="*/ 20 h 83"/>
                <a:gd name="T2" fmla="*/ 43 w 82"/>
                <a:gd name="T3" fmla="*/ 20 h 83"/>
                <a:gd name="T4" fmla="*/ 58 w 82"/>
                <a:gd name="T5" fmla="*/ 4 h 83"/>
                <a:gd name="T6" fmla="*/ 58 w 82"/>
                <a:gd name="T7" fmla="*/ 4 h 83"/>
                <a:gd name="T8" fmla="*/ 41 w 82"/>
                <a:gd name="T9" fmla="*/ 0 h 83"/>
                <a:gd name="T10" fmla="*/ 0 w 82"/>
                <a:gd name="T11" fmla="*/ 41 h 83"/>
                <a:gd name="T12" fmla="*/ 41 w 82"/>
                <a:gd name="T13" fmla="*/ 83 h 83"/>
                <a:gd name="T14" fmla="*/ 82 w 82"/>
                <a:gd name="T15" fmla="*/ 41 h 83"/>
                <a:gd name="T16" fmla="*/ 78 w 82"/>
                <a:gd name="T17" fmla="*/ 24 h 83"/>
                <a:gd name="T18" fmla="*/ 78 w 82"/>
                <a:gd name="T19" fmla="*/ 24 h 83"/>
                <a:gd name="T20" fmla="*/ 63 w 82"/>
                <a:gd name="T21" fmla="*/ 40 h 83"/>
                <a:gd name="T22" fmla="*/ 63 w 82"/>
                <a:gd name="T23" fmla="*/ 41 h 83"/>
                <a:gd name="T24" fmla="*/ 41 w 82"/>
                <a:gd name="T25" fmla="*/ 63 h 83"/>
                <a:gd name="T26" fmla="*/ 19 w 82"/>
                <a:gd name="T27" fmla="*/ 41 h 83"/>
                <a:gd name="T28" fmla="*/ 41 w 82"/>
                <a:gd name="T29" fmla="*/ 20 h 83"/>
                <a:gd name="T30" fmla="*/ 41 w 82"/>
                <a:gd name="T31" fmla="*/ 20 h 83"/>
                <a:gd name="T32" fmla="*/ 41 w 82"/>
                <a:gd name="T33" fmla="*/ 2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83">
                  <a:moveTo>
                    <a:pt x="41" y="20"/>
                  </a:moveTo>
                  <a:cubicBezTo>
                    <a:pt x="42" y="20"/>
                    <a:pt x="42" y="20"/>
                    <a:pt x="43" y="2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3" y="2"/>
                    <a:pt x="47" y="0"/>
                    <a:pt x="41" y="0"/>
                  </a:cubicBezTo>
                  <a:cubicBezTo>
                    <a:pt x="18" y="0"/>
                    <a:pt x="0" y="19"/>
                    <a:pt x="0" y="41"/>
                  </a:cubicBezTo>
                  <a:cubicBezTo>
                    <a:pt x="0" y="64"/>
                    <a:pt x="18" y="83"/>
                    <a:pt x="41" y="83"/>
                  </a:cubicBezTo>
                  <a:cubicBezTo>
                    <a:pt x="64" y="83"/>
                    <a:pt x="82" y="64"/>
                    <a:pt x="82" y="41"/>
                  </a:cubicBezTo>
                  <a:cubicBezTo>
                    <a:pt x="82" y="35"/>
                    <a:pt x="81" y="29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40"/>
                    <a:pt x="63" y="41"/>
                    <a:pt x="63" y="41"/>
                  </a:cubicBezTo>
                  <a:cubicBezTo>
                    <a:pt x="63" y="53"/>
                    <a:pt x="53" y="63"/>
                    <a:pt x="41" y="63"/>
                  </a:cubicBezTo>
                  <a:cubicBezTo>
                    <a:pt x="29" y="63"/>
                    <a:pt x="19" y="53"/>
                    <a:pt x="19" y="41"/>
                  </a:cubicBezTo>
                  <a:cubicBezTo>
                    <a:pt x="19" y="30"/>
                    <a:pt x="29" y="20"/>
                    <a:pt x="41" y="20"/>
                  </a:cubicBezTo>
                  <a:close/>
                  <a:moveTo>
                    <a:pt x="41" y="20"/>
                  </a:moveTo>
                  <a:cubicBezTo>
                    <a:pt x="41" y="20"/>
                    <a:pt x="41" y="20"/>
                    <a:pt x="41" y="2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  <p:sp>
          <p:nvSpPr>
            <p:cNvPr id="21" name="Freeform 60"/>
            <p:cNvSpPr>
              <a:spLocks noEditPoints="1"/>
            </p:cNvSpPr>
            <p:nvPr/>
          </p:nvSpPr>
          <p:spPr bwMode="auto">
            <a:xfrm>
              <a:off x="6034276" y="2355322"/>
              <a:ext cx="230088" cy="230088"/>
            </a:xfrm>
            <a:custGeom>
              <a:avLst/>
              <a:gdLst>
                <a:gd name="T0" fmla="*/ 78 w 93"/>
                <a:gd name="T1" fmla="*/ 26 h 93"/>
                <a:gd name="T2" fmla="*/ 83 w 93"/>
                <a:gd name="T3" fmla="*/ 21 h 93"/>
                <a:gd name="T4" fmla="*/ 83 w 93"/>
                <a:gd name="T5" fmla="*/ 14 h 93"/>
                <a:gd name="T6" fmla="*/ 80 w 93"/>
                <a:gd name="T7" fmla="*/ 10 h 93"/>
                <a:gd name="T8" fmla="*/ 76 w 93"/>
                <a:gd name="T9" fmla="*/ 9 h 93"/>
                <a:gd name="T10" fmla="*/ 72 w 93"/>
                <a:gd name="T11" fmla="*/ 10 h 93"/>
                <a:gd name="T12" fmla="*/ 67 w 93"/>
                <a:gd name="T13" fmla="*/ 16 h 93"/>
                <a:gd name="T14" fmla="*/ 66 w 93"/>
                <a:gd name="T15" fmla="*/ 2 h 93"/>
                <a:gd name="T16" fmla="*/ 64 w 93"/>
                <a:gd name="T17" fmla="*/ 0 h 93"/>
                <a:gd name="T18" fmla="*/ 63 w 93"/>
                <a:gd name="T19" fmla="*/ 1 h 93"/>
                <a:gd name="T20" fmla="*/ 43 w 93"/>
                <a:gd name="T21" fmla="*/ 21 h 93"/>
                <a:gd name="T22" fmla="*/ 40 w 93"/>
                <a:gd name="T23" fmla="*/ 28 h 93"/>
                <a:gd name="T24" fmla="*/ 40 w 93"/>
                <a:gd name="T25" fmla="*/ 29 h 93"/>
                <a:gd name="T26" fmla="*/ 41 w 93"/>
                <a:gd name="T27" fmla="*/ 42 h 93"/>
                <a:gd name="T28" fmla="*/ 34 w 93"/>
                <a:gd name="T29" fmla="*/ 49 h 93"/>
                <a:gd name="T30" fmla="*/ 21 w 93"/>
                <a:gd name="T31" fmla="*/ 62 h 93"/>
                <a:gd name="T32" fmla="*/ 20 w 93"/>
                <a:gd name="T33" fmla="*/ 63 h 93"/>
                <a:gd name="T34" fmla="*/ 7 w 93"/>
                <a:gd name="T35" fmla="*/ 75 h 93"/>
                <a:gd name="T36" fmla="*/ 2 w 93"/>
                <a:gd name="T37" fmla="*/ 81 h 93"/>
                <a:gd name="T38" fmla="*/ 0 w 93"/>
                <a:gd name="T39" fmla="*/ 84 h 93"/>
                <a:gd name="T40" fmla="*/ 0 w 93"/>
                <a:gd name="T41" fmla="*/ 88 h 93"/>
                <a:gd name="T42" fmla="*/ 4 w 93"/>
                <a:gd name="T43" fmla="*/ 93 h 93"/>
                <a:gd name="T44" fmla="*/ 5 w 93"/>
                <a:gd name="T45" fmla="*/ 93 h 93"/>
                <a:gd name="T46" fmla="*/ 9 w 93"/>
                <a:gd name="T47" fmla="*/ 93 h 93"/>
                <a:gd name="T48" fmla="*/ 12 w 93"/>
                <a:gd name="T49" fmla="*/ 92 h 93"/>
                <a:gd name="T50" fmla="*/ 52 w 93"/>
                <a:gd name="T51" fmla="*/ 52 h 93"/>
                <a:gd name="T52" fmla="*/ 64 w 93"/>
                <a:gd name="T53" fmla="*/ 53 h 93"/>
                <a:gd name="T54" fmla="*/ 65 w 93"/>
                <a:gd name="T55" fmla="*/ 53 h 93"/>
                <a:gd name="T56" fmla="*/ 65 w 93"/>
                <a:gd name="T57" fmla="*/ 53 h 93"/>
                <a:gd name="T58" fmla="*/ 72 w 93"/>
                <a:gd name="T59" fmla="*/ 50 h 93"/>
                <a:gd name="T60" fmla="*/ 92 w 93"/>
                <a:gd name="T61" fmla="*/ 30 h 93"/>
                <a:gd name="T62" fmla="*/ 91 w 93"/>
                <a:gd name="T63" fmla="*/ 27 h 93"/>
                <a:gd name="T64" fmla="*/ 78 w 93"/>
                <a:gd name="T65" fmla="*/ 26 h 93"/>
                <a:gd name="T66" fmla="*/ 78 w 93"/>
                <a:gd name="T67" fmla="*/ 26 h 93"/>
                <a:gd name="T68" fmla="*/ 78 w 93"/>
                <a:gd name="T69" fmla="*/ 2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93">
                  <a:moveTo>
                    <a:pt x="78" y="26"/>
                  </a:moveTo>
                  <a:cubicBezTo>
                    <a:pt x="83" y="21"/>
                    <a:pt x="83" y="21"/>
                    <a:pt x="83" y="21"/>
                  </a:cubicBezTo>
                  <a:cubicBezTo>
                    <a:pt x="85" y="19"/>
                    <a:pt x="85" y="16"/>
                    <a:pt x="83" y="14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9"/>
                    <a:pt x="77" y="9"/>
                    <a:pt x="76" y="9"/>
                  </a:cubicBezTo>
                  <a:cubicBezTo>
                    <a:pt x="75" y="9"/>
                    <a:pt x="73" y="9"/>
                    <a:pt x="72" y="10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6" y="1"/>
                    <a:pt x="65" y="0"/>
                    <a:pt x="64" y="0"/>
                  </a:cubicBezTo>
                  <a:cubicBezTo>
                    <a:pt x="64" y="0"/>
                    <a:pt x="63" y="0"/>
                    <a:pt x="63" y="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1" y="23"/>
                    <a:pt x="40" y="26"/>
                    <a:pt x="40" y="28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2"/>
                    <a:pt x="0" y="83"/>
                    <a:pt x="0" y="8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1"/>
                    <a:pt x="2" y="93"/>
                    <a:pt x="4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1" y="93"/>
                    <a:pt x="12" y="92"/>
                    <a:pt x="12" y="9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8" y="53"/>
                    <a:pt x="70" y="52"/>
                    <a:pt x="72" y="5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3" y="29"/>
                    <a:pt x="92" y="27"/>
                    <a:pt x="91" y="27"/>
                  </a:cubicBezTo>
                  <a:lnTo>
                    <a:pt x="78" y="26"/>
                  </a:lnTo>
                  <a:close/>
                  <a:moveTo>
                    <a:pt x="78" y="26"/>
                  </a:moveTo>
                  <a:cubicBezTo>
                    <a:pt x="78" y="26"/>
                    <a:pt x="78" y="26"/>
                    <a:pt x="78" y="2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solidFill>
                  <a:schemeClr val="bg2"/>
                </a:solidFill>
              </a:endParaRPr>
            </a:p>
          </p:txBody>
        </p:sp>
      </p:grpSp>
      <p:sp>
        <p:nvSpPr>
          <p:cNvPr id="22" name="TextBox 13"/>
          <p:cNvSpPr txBox="1"/>
          <p:nvPr/>
        </p:nvSpPr>
        <p:spPr>
          <a:xfrm>
            <a:off x="2216273" y="1736917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561246" y="210750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296755" y="1736917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296755" y="210750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237311" y="5369537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909798" y="574012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21128" y="4078285"/>
            <a:ext cx="965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领导对明年规划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7"/>
          <p:cNvSpPr/>
          <p:nvPr/>
        </p:nvSpPr>
        <p:spPr>
          <a:xfrm>
            <a:off x="2281322" y="2317181"/>
            <a:ext cx="1141426" cy="1141426"/>
          </a:xfrm>
          <a:prstGeom prst="ellipse">
            <a:avLst/>
          </a:prstGeom>
          <a:noFill/>
          <a:ln w="31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3" name="Oval 50"/>
          <p:cNvSpPr/>
          <p:nvPr/>
        </p:nvSpPr>
        <p:spPr>
          <a:xfrm>
            <a:off x="8706193" y="2317181"/>
            <a:ext cx="1141426" cy="1141426"/>
          </a:xfrm>
          <a:prstGeom prst="ellipse">
            <a:avLst/>
          </a:prstGeom>
          <a:noFill/>
          <a:ln w="317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>
              <a:solidFill>
                <a:schemeClr val="bg2"/>
              </a:solidFill>
            </a:endParaRPr>
          </a:p>
        </p:txBody>
      </p:sp>
      <p:cxnSp>
        <p:nvCxnSpPr>
          <p:cNvPr id="4" name="Straight Connector 51"/>
          <p:cNvCxnSpPr>
            <a:stCxn id="2" idx="7"/>
          </p:cNvCxnSpPr>
          <p:nvPr/>
        </p:nvCxnSpPr>
        <p:spPr>
          <a:xfrm>
            <a:off x="3255590" y="2484341"/>
            <a:ext cx="1344619" cy="821338"/>
          </a:xfrm>
          <a:prstGeom prst="line">
            <a:avLst/>
          </a:prstGeom>
          <a:ln w="31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52"/>
          <p:cNvCxnSpPr/>
          <p:nvPr/>
        </p:nvCxnSpPr>
        <p:spPr>
          <a:xfrm>
            <a:off x="5387555" y="2470114"/>
            <a:ext cx="1374044" cy="835564"/>
          </a:xfrm>
          <a:prstGeom prst="line">
            <a:avLst/>
          </a:prstGeom>
          <a:ln w="31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3"/>
          <p:cNvCxnSpPr>
            <a:endCxn id="3" idx="3"/>
          </p:cNvCxnSpPr>
          <p:nvPr/>
        </p:nvCxnSpPr>
        <p:spPr>
          <a:xfrm>
            <a:off x="7539215" y="2470115"/>
            <a:ext cx="1334137" cy="821337"/>
          </a:xfrm>
          <a:prstGeom prst="line">
            <a:avLst/>
          </a:prstGeom>
          <a:ln w="31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39"/>
          <p:cNvSpPr/>
          <p:nvPr/>
        </p:nvSpPr>
        <p:spPr>
          <a:xfrm>
            <a:off x="2372833" y="2398964"/>
            <a:ext cx="977862" cy="977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8" name="Freeform 119"/>
          <p:cNvSpPr>
            <a:spLocks noEditPoints="1"/>
          </p:cNvSpPr>
          <p:nvPr/>
        </p:nvSpPr>
        <p:spPr bwMode="auto">
          <a:xfrm>
            <a:off x="2619922" y="2622313"/>
            <a:ext cx="483683" cy="531164"/>
          </a:xfrm>
          <a:custGeom>
            <a:avLst/>
            <a:gdLst>
              <a:gd name="T0" fmla="*/ 55 w 69"/>
              <a:gd name="T1" fmla="*/ 29 h 73"/>
              <a:gd name="T2" fmla="*/ 49 w 69"/>
              <a:gd name="T3" fmla="*/ 20 h 73"/>
              <a:gd name="T4" fmla="*/ 41 w 69"/>
              <a:gd name="T5" fmla="*/ 13 h 73"/>
              <a:gd name="T6" fmla="*/ 39 w 69"/>
              <a:gd name="T7" fmla="*/ 0 h 73"/>
              <a:gd name="T8" fmla="*/ 58 w 69"/>
              <a:gd name="T9" fmla="*/ 11 h 73"/>
              <a:gd name="T10" fmla="*/ 68 w 69"/>
              <a:gd name="T11" fmla="*/ 30 h 73"/>
              <a:gd name="T12" fmla="*/ 61 w 69"/>
              <a:gd name="T13" fmla="*/ 30 h 73"/>
              <a:gd name="T14" fmla="*/ 55 w 69"/>
              <a:gd name="T15" fmla="*/ 14 h 73"/>
              <a:gd name="T16" fmla="*/ 40 w 69"/>
              <a:gd name="T17" fmla="*/ 8 h 73"/>
              <a:gd name="T18" fmla="*/ 61 w 69"/>
              <a:gd name="T19" fmla="*/ 30 h 73"/>
              <a:gd name="T20" fmla="*/ 63 w 69"/>
              <a:gd name="T21" fmla="*/ 43 h 73"/>
              <a:gd name="T22" fmla="*/ 32 w 69"/>
              <a:gd name="T23" fmla="*/ 53 h 73"/>
              <a:gd name="T24" fmla="*/ 32 w 69"/>
              <a:gd name="T25" fmla="*/ 57 h 73"/>
              <a:gd name="T26" fmla="*/ 34 w 69"/>
              <a:gd name="T27" fmla="*/ 72 h 73"/>
              <a:gd name="T28" fmla="*/ 24 w 69"/>
              <a:gd name="T29" fmla="*/ 65 h 73"/>
              <a:gd name="T30" fmla="*/ 21 w 69"/>
              <a:gd name="T31" fmla="*/ 65 h 73"/>
              <a:gd name="T32" fmla="*/ 16 w 69"/>
              <a:gd name="T33" fmla="*/ 69 h 73"/>
              <a:gd name="T34" fmla="*/ 0 w 69"/>
              <a:gd name="T35" fmla="*/ 53 h 73"/>
              <a:gd name="T36" fmla="*/ 15 w 69"/>
              <a:gd name="T37" fmla="*/ 37 h 73"/>
              <a:gd name="T38" fmla="*/ 26 w 69"/>
              <a:gd name="T39" fmla="*/ 6 h 73"/>
              <a:gd name="T40" fmla="*/ 28 w 69"/>
              <a:gd name="T41" fmla="*/ 6 h 73"/>
              <a:gd name="T42" fmla="*/ 7 w 69"/>
              <a:gd name="T43" fmla="*/ 50 h 73"/>
              <a:gd name="T44" fmla="*/ 6 w 69"/>
              <a:gd name="T45" fmla="*/ 50 h 73"/>
              <a:gd name="T46" fmla="*/ 3 w 69"/>
              <a:gd name="T47" fmla="*/ 53 h 73"/>
              <a:gd name="T48" fmla="*/ 17 w 69"/>
              <a:gd name="T49" fmla="*/ 64 h 73"/>
              <a:gd name="T50" fmla="*/ 16 w 69"/>
              <a:gd name="T51" fmla="*/ 65 h 73"/>
              <a:gd name="T52" fmla="*/ 30 w 69"/>
              <a:gd name="T53" fmla="*/ 52 h 73"/>
              <a:gd name="T54" fmla="*/ 8 w 69"/>
              <a:gd name="T55" fmla="*/ 52 h 73"/>
              <a:gd name="T56" fmla="*/ 20 w 69"/>
              <a:gd name="T57" fmla="*/ 61 h 73"/>
              <a:gd name="T58" fmla="*/ 29 w 69"/>
              <a:gd name="T59" fmla="*/ 56 h 73"/>
              <a:gd name="T60" fmla="*/ 22 w 69"/>
              <a:gd name="T61" fmla="*/ 62 h 73"/>
              <a:gd name="T62" fmla="*/ 23 w 69"/>
              <a:gd name="T63" fmla="*/ 62 h 73"/>
              <a:gd name="T64" fmla="*/ 27 w 69"/>
              <a:gd name="T65" fmla="*/ 60 h 73"/>
              <a:gd name="T66" fmla="*/ 36 w 69"/>
              <a:gd name="T67" fmla="*/ 65 h 73"/>
              <a:gd name="T68" fmla="*/ 42 w 69"/>
              <a:gd name="T69" fmla="*/ 27 h 73"/>
              <a:gd name="T70" fmla="*/ 18 w 69"/>
              <a:gd name="T71" fmla="*/ 38 h 73"/>
              <a:gd name="T72" fmla="*/ 28 w 69"/>
              <a:gd name="T73" fmla="*/ 16 h 73"/>
              <a:gd name="T74" fmla="*/ 31 w 69"/>
              <a:gd name="T75" fmla="*/ 51 h 73"/>
              <a:gd name="T76" fmla="*/ 27 w 69"/>
              <a:gd name="T77" fmla="*/ 9 h 73"/>
              <a:gd name="T78" fmla="*/ 60 w 69"/>
              <a:gd name="T79" fmla="*/ 42 h 73"/>
              <a:gd name="T80" fmla="*/ 21 w 69"/>
              <a:gd name="T81" fmla="*/ 48 h 73"/>
              <a:gd name="T82" fmla="*/ 14 w 69"/>
              <a:gd name="T83" fmla="*/ 54 h 73"/>
              <a:gd name="T84" fmla="*/ 12 w 69"/>
              <a:gd name="T85" fmla="*/ 50 h 73"/>
              <a:gd name="T86" fmla="*/ 21 w 69"/>
              <a:gd name="T87" fmla="*/ 47 h 73"/>
              <a:gd name="T88" fmla="*/ 14 w 69"/>
              <a:gd name="T89" fmla="*/ 5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9" h="73">
                <a:moveTo>
                  <a:pt x="51" y="18"/>
                </a:moveTo>
                <a:cubicBezTo>
                  <a:pt x="53" y="21"/>
                  <a:pt x="55" y="24"/>
                  <a:pt x="56" y="28"/>
                </a:cubicBezTo>
                <a:cubicBezTo>
                  <a:pt x="56" y="28"/>
                  <a:pt x="56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8"/>
                </a:cubicBezTo>
                <a:cubicBezTo>
                  <a:pt x="53" y="25"/>
                  <a:pt x="51" y="22"/>
                  <a:pt x="49" y="20"/>
                </a:cubicBezTo>
                <a:cubicBezTo>
                  <a:pt x="47" y="17"/>
                  <a:pt x="44" y="16"/>
                  <a:pt x="40" y="15"/>
                </a:cubicBezTo>
                <a:cubicBezTo>
                  <a:pt x="40" y="15"/>
                  <a:pt x="40" y="14"/>
                  <a:pt x="40" y="14"/>
                </a:cubicBezTo>
                <a:cubicBezTo>
                  <a:pt x="40" y="13"/>
                  <a:pt x="40" y="13"/>
                  <a:pt x="41" y="13"/>
                </a:cubicBezTo>
                <a:cubicBezTo>
                  <a:pt x="45" y="14"/>
                  <a:pt x="48" y="16"/>
                  <a:pt x="51" y="18"/>
                </a:cubicBezTo>
                <a:close/>
                <a:moveTo>
                  <a:pt x="59" y="9"/>
                </a:moveTo>
                <a:cubicBezTo>
                  <a:pt x="54" y="4"/>
                  <a:pt x="47" y="1"/>
                  <a:pt x="39" y="0"/>
                </a:cubicBezTo>
                <a:cubicBezTo>
                  <a:pt x="39" y="0"/>
                  <a:pt x="38" y="0"/>
                  <a:pt x="38" y="1"/>
                </a:cubicBezTo>
                <a:cubicBezTo>
                  <a:pt x="38" y="2"/>
                  <a:pt x="39" y="2"/>
                  <a:pt x="39" y="2"/>
                </a:cubicBezTo>
                <a:cubicBezTo>
                  <a:pt x="46" y="3"/>
                  <a:pt x="53" y="6"/>
                  <a:pt x="58" y="11"/>
                </a:cubicBezTo>
                <a:cubicBezTo>
                  <a:pt x="63" y="16"/>
                  <a:pt x="66" y="22"/>
                  <a:pt x="67" y="29"/>
                </a:cubicBezTo>
                <a:cubicBezTo>
                  <a:pt x="67" y="30"/>
                  <a:pt x="67" y="30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9" y="30"/>
                  <a:pt x="69" y="29"/>
                </a:cubicBezTo>
                <a:cubicBezTo>
                  <a:pt x="68" y="22"/>
                  <a:pt x="64" y="15"/>
                  <a:pt x="59" y="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2" y="30"/>
                  <a:pt x="62" y="29"/>
                  <a:pt x="62" y="28"/>
                </a:cubicBezTo>
                <a:cubicBezTo>
                  <a:pt x="61" y="23"/>
                  <a:pt x="59" y="18"/>
                  <a:pt x="55" y="14"/>
                </a:cubicBezTo>
                <a:cubicBezTo>
                  <a:pt x="51" y="10"/>
                  <a:pt x="46" y="7"/>
                  <a:pt x="40" y="6"/>
                </a:cubicBezTo>
                <a:cubicBezTo>
                  <a:pt x="40" y="6"/>
                  <a:pt x="39" y="7"/>
                  <a:pt x="39" y="7"/>
                </a:cubicBezTo>
                <a:cubicBezTo>
                  <a:pt x="39" y="8"/>
                  <a:pt x="39" y="8"/>
                  <a:pt x="40" y="8"/>
                </a:cubicBezTo>
                <a:cubicBezTo>
                  <a:pt x="45" y="9"/>
                  <a:pt x="50" y="12"/>
                  <a:pt x="53" y="15"/>
                </a:cubicBezTo>
                <a:cubicBezTo>
                  <a:pt x="57" y="19"/>
                  <a:pt x="59" y="24"/>
                  <a:pt x="60" y="29"/>
                </a:cubicBezTo>
                <a:cubicBezTo>
                  <a:pt x="60" y="29"/>
                  <a:pt x="61" y="30"/>
                  <a:pt x="61" y="30"/>
                </a:cubicBezTo>
                <a:close/>
                <a:moveTo>
                  <a:pt x="63" y="40"/>
                </a:moveTo>
                <a:cubicBezTo>
                  <a:pt x="63" y="41"/>
                  <a:pt x="63" y="41"/>
                  <a:pt x="63" y="42"/>
                </a:cubicBezTo>
                <a:cubicBezTo>
                  <a:pt x="63" y="42"/>
                  <a:pt x="63" y="43"/>
                  <a:pt x="63" y="43"/>
                </a:cubicBezTo>
                <a:cubicBezTo>
                  <a:pt x="61" y="45"/>
                  <a:pt x="61" y="45"/>
                  <a:pt x="61" y="45"/>
                </a:cubicBezTo>
                <a:cubicBezTo>
                  <a:pt x="61" y="45"/>
                  <a:pt x="61" y="45"/>
                  <a:pt x="60" y="45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5"/>
                  <a:pt x="33" y="56"/>
                  <a:pt x="32" y="57"/>
                </a:cubicBezTo>
                <a:cubicBezTo>
                  <a:pt x="39" y="64"/>
                  <a:pt x="39" y="64"/>
                  <a:pt x="39" y="64"/>
                </a:cubicBezTo>
                <a:cubicBezTo>
                  <a:pt x="40" y="65"/>
                  <a:pt x="40" y="66"/>
                  <a:pt x="39" y="67"/>
                </a:cubicBezTo>
                <a:cubicBezTo>
                  <a:pt x="34" y="72"/>
                  <a:pt x="34" y="72"/>
                  <a:pt x="34" y="72"/>
                </a:cubicBezTo>
                <a:cubicBezTo>
                  <a:pt x="33" y="73"/>
                  <a:pt x="33" y="73"/>
                  <a:pt x="32" y="73"/>
                </a:cubicBezTo>
                <a:cubicBezTo>
                  <a:pt x="32" y="73"/>
                  <a:pt x="31" y="73"/>
                  <a:pt x="31" y="72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65"/>
                  <a:pt x="23" y="65"/>
                  <a:pt x="23" y="65"/>
                </a:cubicBezTo>
                <a:cubicBezTo>
                  <a:pt x="22" y="65"/>
                  <a:pt x="22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cubicBezTo>
                  <a:pt x="20" y="65"/>
                  <a:pt x="20" y="65"/>
                  <a:pt x="20" y="65"/>
                </a:cubicBezTo>
                <a:cubicBezTo>
                  <a:pt x="17" y="68"/>
                  <a:pt x="17" y="68"/>
                  <a:pt x="17" y="68"/>
                </a:cubicBezTo>
                <a:cubicBezTo>
                  <a:pt x="17" y="69"/>
                  <a:pt x="16" y="69"/>
                  <a:pt x="16" y="69"/>
                </a:cubicBezTo>
                <a:cubicBezTo>
                  <a:pt x="15" y="69"/>
                  <a:pt x="15" y="69"/>
                  <a:pt x="15" y="68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2"/>
                  <a:pt x="0" y="52"/>
                  <a:pt x="0" y="51"/>
                </a:cubicBezTo>
                <a:cubicBezTo>
                  <a:pt x="3" y="49"/>
                  <a:pt x="3" y="49"/>
                  <a:pt x="3" y="49"/>
                </a:cubicBezTo>
                <a:cubicBezTo>
                  <a:pt x="15" y="37"/>
                  <a:pt x="15" y="37"/>
                  <a:pt x="15" y="37"/>
                </a:cubicBezTo>
                <a:cubicBezTo>
                  <a:pt x="23" y="8"/>
                  <a:pt x="23" y="8"/>
                  <a:pt x="23" y="8"/>
                </a:cubicBezTo>
                <a:cubicBezTo>
                  <a:pt x="23" y="8"/>
                  <a:pt x="24" y="8"/>
                  <a:pt x="24" y="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5"/>
                  <a:pt x="26" y="5"/>
                  <a:pt x="27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5"/>
                  <a:pt x="28" y="5"/>
                  <a:pt x="28" y="6"/>
                </a:cubicBezTo>
                <a:lnTo>
                  <a:pt x="63" y="40"/>
                </a:lnTo>
                <a:close/>
                <a:moveTo>
                  <a:pt x="6" y="50"/>
                </a:moveTo>
                <a:cubicBezTo>
                  <a:pt x="7" y="50"/>
                  <a:pt x="7" y="50"/>
                  <a:pt x="7" y="50"/>
                </a:cubicBezTo>
                <a:cubicBezTo>
                  <a:pt x="18" y="40"/>
                  <a:pt x="18" y="40"/>
                  <a:pt x="18" y="40"/>
                </a:cubicBezTo>
                <a:cubicBezTo>
                  <a:pt x="17" y="39"/>
                  <a:pt x="17" y="39"/>
                  <a:pt x="17" y="39"/>
                </a:cubicBezTo>
                <a:lnTo>
                  <a:pt x="6" y="50"/>
                </a:lnTo>
                <a:close/>
                <a:moveTo>
                  <a:pt x="5" y="52"/>
                </a:moveTo>
                <a:cubicBezTo>
                  <a:pt x="5" y="51"/>
                  <a:pt x="5" y="51"/>
                  <a:pt x="5" y="51"/>
                </a:cubicBezTo>
                <a:cubicBezTo>
                  <a:pt x="3" y="53"/>
                  <a:pt x="3" y="53"/>
                  <a:pt x="3" y="53"/>
                </a:cubicBezTo>
                <a:cubicBezTo>
                  <a:pt x="4" y="53"/>
                  <a:pt x="4" y="53"/>
                  <a:pt x="4" y="53"/>
                </a:cubicBezTo>
                <a:lnTo>
                  <a:pt x="5" y="52"/>
                </a:lnTo>
                <a:close/>
                <a:moveTo>
                  <a:pt x="17" y="64"/>
                </a:moveTo>
                <a:cubicBezTo>
                  <a:pt x="7" y="53"/>
                  <a:pt x="7" y="53"/>
                  <a:pt x="7" y="53"/>
                </a:cubicBezTo>
                <a:cubicBezTo>
                  <a:pt x="5" y="55"/>
                  <a:pt x="5" y="55"/>
                  <a:pt x="5" y="55"/>
                </a:cubicBezTo>
                <a:cubicBezTo>
                  <a:pt x="16" y="65"/>
                  <a:pt x="16" y="65"/>
                  <a:pt x="16" y="65"/>
                </a:cubicBezTo>
                <a:lnTo>
                  <a:pt x="17" y="64"/>
                </a:lnTo>
                <a:close/>
                <a:moveTo>
                  <a:pt x="24" y="57"/>
                </a:moveTo>
                <a:cubicBezTo>
                  <a:pt x="30" y="52"/>
                  <a:pt x="30" y="52"/>
                  <a:pt x="30" y="52"/>
                </a:cubicBezTo>
                <a:cubicBezTo>
                  <a:pt x="23" y="45"/>
                  <a:pt x="23" y="45"/>
                  <a:pt x="23" y="45"/>
                </a:cubicBezTo>
                <a:cubicBezTo>
                  <a:pt x="19" y="41"/>
                  <a:pt x="19" y="41"/>
                  <a:pt x="19" y="41"/>
                </a:cubicBezTo>
                <a:cubicBezTo>
                  <a:pt x="8" y="52"/>
                  <a:pt x="8" y="52"/>
                  <a:pt x="8" y="52"/>
                </a:cubicBezTo>
                <a:cubicBezTo>
                  <a:pt x="19" y="63"/>
                  <a:pt x="19" y="63"/>
                  <a:pt x="19" y="63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1"/>
                  <a:pt x="20" y="61"/>
                </a:cubicBezTo>
                <a:lnTo>
                  <a:pt x="24" y="57"/>
                </a:lnTo>
                <a:close/>
                <a:moveTo>
                  <a:pt x="26" y="59"/>
                </a:moveTo>
                <a:cubicBezTo>
                  <a:pt x="29" y="56"/>
                  <a:pt x="29" y="56"/>
                  <a:pt x="29" y="56"/>
                </a:cubicBezTo>
                <a:cubicBezTo>
                  <a:pt x="29" y="55"/>
                  <a:pt x="29" y="55"/>
                  <a:pt x="29" y="55"/>
                </a:cubicBezTo>
                <a:cubicBezTo>
                  <a:pt x="26" y="59"/>
                  <a:pt x="26" y="59"/>
                  <a:pt x="26" y="59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3" y="62"/>
                </a:cubicBezTo>
                <a:lnTo>
                  <a:pt x="26" y="59"/>
                </a:lnTo>
                <a:close/>
                <a:moveTo>
                  <a:pt x="29" y="58"/>
                </a:moveTo>
                <a:cubicBezTo>
                  <a:pt x="27" y="60"/>
                  <a:pt x="27" y="60"/>
                  <a:pt x="27" y="60"/>
                </a:cubicBezTo>
                <a:cubicBezTo>
                  <a:pt x="25" y="62"/>
                  <a:pt x="25" y="62"/>
                  <a:pt x="25" y="62"/>
                </a:cubicBezTo>
                <a:cubicBezTo>
                  <a:pt x="32" y="69"/>
                  <a:pt x="32" y="69"/>
                  <a:pt x="32" y="69"/>
                </a:cubicBezTo>
                <a:cubicBezTo>
                  <a:pt x="36" y="65"/>
                  <a:pt x="36" y="65"/>
                  <a:pt x="36" y="65"/>
                </a:cubicBezTo>
                <a:lnTo>
                  <a:pt x="29" y="58"/>
                </a:lnTo>
                <a:close/>
                <a:moveTo>
                  <a:pt x="58" y="43"/>
                </a:moveTo>
                <a:cubicBezTo>
                  <a:pt x="42" y="27"/>
                  <a:pt x="42" y="27"/>
                  <a:pt x="42" y="27"/>
                </a:cubicBezTo>
                <a:cubicBezTo>
                  <a:pt x="26" y="11"/>
                  <a:pt x="26" y="11"/>
                  <a:pt x="26" y="11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8"/>
                  <a:pt x="18" y="38"/>
                  <a:pt x="18" y="38"/>
                </a:cubicBezTo>
                <a:cubicBezTo>
                  <a:pt x="26" y="15"/>
                  <a:pt x="26" y="15"/>
                  <a:pt x="26" y="15"/>
                </a:cubicBezTo>
                <a:cubicBezTo>
                  <a:pt x="26" y="15"/>
                  <a:pt x="27" y="14"/>
                  <a:pt x="27" y="14"/>
                </a:cubicBezTo>
                <a:cubicBezTo>
                  <a:pt x="28" y="15"/>
                  <a:pt x="28" y="15"/>
                  <a:pt x="28" y="16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31" y="51"/>
                  <a:pt x="31" y="51"/>
                  <a:pt x="31" y="51"/>
                </a:cubicBezTo>
                <a:lnTo>
                  <a:pt x="58" y="43"/>
                </a:lnTo>
                <a:close/>
                <a:moveTo>
                  <a:pt x="60" y="42"/>
                </a:moveTo>
                <a:cubicBezTo>
                  <a:pt x="27" y="9"/>
                  <a:pt x="27" y="9"/>
                  <a:pt x="27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43" y="26"/>
                  <a:pt x="43" y="26"/>
                  <a:pt x="43" y="26"/>
                </a:cubicBezTo>
                <a:cubicBezTo>
                  <a:pt x="60" y="42"/>
                  <a:pt x="60" y="42"/>
                  <a:pt x="60" y="42"/>
                </a:cubicBezTo>
                <a:close/>
                <a:moveTo>
                  <a:pt x="21" y="47"/>
                </a:moveTo>
                <a:cubicBezTo>
                  <a:pt x="21" y="47"/>
                  <a:pt x="21" y="47"/>
                  <a:pt x="21" y="47"/>
                </a:cubicBezTo>
                <a:cubicBezTo>
                  <a:pt x="21" y="48"/>
                  <a:pt x="21" y="48"/>
                  <a:pt x="21" y="48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2"/>
                  <a:pt x="12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5"/>
                  <a:pt x="18" y="45"/>
                  <a:pt x="19" y="45"/>
                </a:cubicBezTo>
                <a:lnTo>
                  <a:pt x="21" y="47"/>
                </a:lnTo>
                <a:close/>
                <a:moveTo>
                  <a:pt x="18" y="47"/>
                </a:moveTo>
                <a:cubicBezTo>
                  <a:pt x="18" y="47"/>
                  <a:pt x="18" y="47"/>
                  <a:pt x="18" y="47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1"/>
                  <a:pt x="14" y="51"/>
                  <a:pt x="14" y="51"/>
                </a:cubicBezTo>
                <a:lnTo>
                  <a:pt x="18" y="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pPr>
              <a:lnSpc>
                <a:spcPct val="120000"/>
              </a:lnSpc>
            </a:pPr>
            <a:endParaRPr lang="en-US" sz="975">
              <a:solidFill>
                <a:schemeClr val="bg2"/>
              </a:solidFill>
            </a:endParaRPr>
          </a:p>
        </p:txBody>
      </p:sp>
      <p:sp>
        <p:nvSpPr>
          <p:cNvPr id="9" name="Oval 116"/>
          <p:cNvSpPr/>
          <p:nvPr/>
        </p:nvSpPr>
        <p:spPr>
          <a:xfrm>
            <a:off x="6671302" y="2408285"/>
            <a:ext cx="958212" cy="9592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10" name="Freeform 252"/>
          <p:cNvSpPr>
            <a:spLocks noEditPoints="1"/>
          </p:cNvSpPr>
          <p:nvPr/>
        </p:nvSpPr>
        <p:spPr bwMode="auto">
          <a:xfrm>
            <a:off x="6937952" y="2597242"/>
            <a:ext cx="424912" cy="581306"/>
          </a:xfrm>
          <a:custGeom>
            <a:avLst/>
            <a:gdLst>
              <a:gd name="T0" fmla="*/ 51 w 61"/>
              <a:gd name="T1" fmla="*/ 54 h 80"/>
              <a:gd name="T2" fmla="*/ 7 w 61"/>
              <a:gd name="T3" fmla="*/ 25 h 80"/>
              <a:gd name="T4" fmla="*/ 5 w 61"/>
              <a:gd name="T5" fmla="*/ 42 h 80"/>
              <a:gd name="T6" fmla="*/ 12 w 61"/>
              <a:gd name="T7" fmla="*/ 60 h 80"/>
              <a:gd name="T8" fmla="*/ 17 w 61"/>
              <a:gd name="T9" fmla="*/ 80 h 80"/>
              <a:gd name="T10" fmla="*/ 37 w 61"/>
              <a:gd name="T11" fmla="*/ 66 h 80"/>
              <a:gd name="T12" fmla="*/ 12 w 61"/>
              <a:gd name="T13" fmla="*/ 57 h 80"/>
              <a:gd name="T14" fmla="*/ 7 w 61"/>
              <a:gd name="T15" fmla="*/ 44 h 80"/>
              <a:gd name="T16" fmla="*/ 10 w 61"/>
              <a:gd name="T17" fmla="*/ 25 h 80"/>
              <a:gd name="T18" fmla="*/ 47 w 61"/>
              <a:gd name="T19" fmla="*/ 52 h 80"/>
              <a:gd name="T20" fmla="*/ 55 w 61"/>
              <a:gd name="T21" fmla="*/ 66 h 80"/>
              <a:gd name="T22" fmla="*/ 29 w 61"/>
              <a:gd name="T23" fmla="*/ 14 h 80"/>
              <a:gd name="T24" fmla="*/ 35 w 61"/>
              <a:gd name="T25" fmla="*/ 15 h 80"/>
              <a:gd name="T26" fmla="*/ 34 w 61"/>
              <a:gd name="T27" fmla="*/ 11 h 80"/>
              <a:gd name="T28" fmla="*/ 32 w 61"/>
              <a:gd name="T29" fmla="*/ 9 h 80"/>
              <a:gd name="T30" fmla="*/ 29 w 61"/>
              <a:gd name="T31" fmla="*/ 8 h 80"/>
              <a:gd name="T32" fmla="*/ 25 w 61"/>
              <a:gd name="T33" fmla="*/ 9 h 80"/>
              <a:gd name="T34" fmla="*/ 22 w 61"/>
              <a:gd name="T35" fmla="*/ 10 h 80"/>
              <a:gd name="T36" fmla="*/ 21 w 61"/>
              <a:gd name="T37" fmla="*/ 14 h 80"/>
              <a:gd name="T38" fmla="*/ 22 w 61"/>
              <a:gd name="T39" fmla="*/ 16 h 80"/>
              <a:gd name="T40" fmla="*/ 25 w 61"/>
              <a:gd name="T41" fmla="*/ 19 h 80"/>
              <a:gd name="T42" fmla="*/ 29 w 61"/>
              <a:gd name="T43" fmla="*/ 20 h 80"/>
              <a:gd name="T44" fmla="*/ 32 w 61"/>
              <a:gd name="T45" fmla="*/ 19 h 80"/>
              <a:gd name="T46" fmla="*/ 28 w 61"/>
              <a:gd name="T47" fmla="*/ 10 h 80"/>
              <a:gd name="T48" fmla="*/ 37 w 61"/>
              <a:gd name="T49" fmla="*/ 13 h 80"/>
              <a:gd name="T50" fmla="*/ 38 w 61"/>
              <a:gd name="T51" fmla="*/ 16 h 80"/>
              <a:gd name="T52" fmla="*/ 40 w 61"/>
              <a:gd name="T53" fmla="*/ 18 h 80"/>
              <a:gd name="T54" fmla="*/ 42 w 61"/>
              <a:gd name="T55" fmla="*/ 19 h 80"/>
              <a:gd name="T56" fmla="*/ 45 w 61"/>
              <a:gd name="T57" fmla="*/ 18 h 80"/>
              <a:gd name="T58" fmla="*/ 46 w 61"/>
              <a:gd name="T59" fmla="*/ 16 h 80"/>
              <a:gd name="T60" fmla="*/ 47 w 61"/>
              <a:gd name="T61" fmla="*/ 13 h 80"/>
              <a:gd name="T62" fmla="*/ 47 w 61"/>
              <a:gd name="T63" fmla="*/ 11 h 80"/>
              <a:gd name="T64" fmla="*/ 44 w 61"/>
              <a:gd name="T65" fmla="*/ 9 h 80"/>
              <a:gd name="T66" fmla="*/ 41 w 61"/>
              <a:gd name="T67" fmla="*/ 8 h 80"/>
              <a:gd name="T68" fmla="*/ 39 w 61"/>
              <a:gd name="T69" fmla="*/ 9 h 80"/>
              <a:gd name="T70" fmla="*/ 38 w 61"/>
              <a:gd name="T71" fmla="*/ 11 h 80"/>
              <a:gd name="T72" fmla="*/ 40 w 61"/>
              <a:gd name="T73" fmla="*/ 15 h 80"/>
              <a:gd name="T74" fmla="*/ 34 w 61"/>
              <a:gd name="T75" fmla="*/ 23 h 80"/>
              <a:gd name="T76" fmla="*/ 36 w 61"/>
              <a:gd name="T77" fmla="*/ 24 h 80"/>
              <a:gd name="T78" fmla="*/ 38 w 61"/>
              <a:gd name="T79" fmla="*/ 25 h 80"/>
              <a:gd name="T80" fmla="*/ 39 w 61"/>
              <a:gd name="T81" fmla="*/ 24 h 80"/>
              <a:gd name="T82" fmla="*/ 40 w 61"/>
              <a:gd name="T83" fmla="*/ 23 h 80"/>
              <a:gd name="T84" fmla="*/ 40 w 61"/>
              <a:gd name="T85" fmla="*/ 21 h 80"/>
              <a:gd name="T86" fmla="*/ 39 w 61"/>
              <a:gd name="T87" fmla="*/ 19 h 80"/>
              <a:gd name="T88" fmla="*/ 37 w 61"/>
              <a:gd name="T89" fmla="*/ 18 h 80"/>
              <a:gd name="T90" fmla="*/ 35 w 61"/>
              <a:gd name="T91" fmla="*/ 19 h 80"/>
              <a:gd name="T92" fmla="*/ 34 w 61"/>
              <a:gd name="T93" fmla="*/ 19 h 80"/>
              <a:gd name="T94" fmla="*/ 33 w 61"/>
              <a:gd name="T95" fmla="*/ 21 h 80"/>
              <a:gd name="T96" fmla="*/ 38 w 61"/>
              <a:gd name="T97" fmla="*/ 20 h 80"/>
              <a:gd name="T98" fmla="*/ 36 w 61"/>
              <a:gd name="T99" fmla="*/ 22 h 80"/>
              <a:gd name="T100" fmla="*/ 45 w 61"/>
              <a:gd name="T101" fmla="*/ 19 h 80"/>
              <a:gd name="T102" fmla="*/ 44 w 61"/>
              <a:gd name="T103" fmla="*/ 22 h 80"/>
              <a:gd name="T104" fmla="*/ 43 w 61"/>
              <a:gd name="T105" fmla="*/ 24 h 80"/>
              <a:gd name="T106" fmla="*/ 44 w 61"/>
              <a:gd name="T107" fmla="*/ 27 h 80"/>
              <a:gd name="T108" fmla="*/ 46 w 61"/>
              <a:gd name="T109" fmla="*/ 29 h 80"/>
              <a:gd name="T110" fmla="*/ 49 w 61"/>
              <a:gd name="T111" fmla="*/ 29 h 80"/>
              <a:gd name="T112" fmla="*/ 51 w 61"/>
              <a:gd name="T113" fmla="*/ 28 h 80"/>
              <a:gd name="T114" fmla="*/ 53 w 61"/>
              <a:gd name="T115" fmla="*/ 26 h 80"/>
              <a:gd name="T116" fmla="*/ 53 w 61"/>
              <a:gd name="T117" fmla="*/ 23 h 80"/>
              <a:gd name="T118" fmla="*/ 51 w 61"/>
              <a:gd name="T119" fmla="*/ 20 h 80"/>
              <a:gd name="T120" fmla="*/ 48 w 61"/>
              <a:gd name="T121" fmla="*/ 19 h 80"/>
              <a:gd name="T122" fmla="*/ 46 w 61"/>
              <a:gd name="T123" fmla="*/ 2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" h="80">
                <a:moveTo>
                  <a:pt x="60" y="78"/>
                </a:moveTo>
                <a:cubicBezTo>
                  <a:pt x="60" y="74"/>
                  <a:pt x="60" y="74"/>
                  <a:pt x="60" y="74"/>
                </a:cubicBezTo>
                <a:cubicBezTo>
                  <a:pt x="59" y="70"/>
                  <a:pt x="58" y="67"/>
                  <a:pt x="57" y="65"/>
                </a:cubicBezTo>
                <a:cubicBezTo>
                  <a:pt x="57" y="65"/>
                  <a:pt x="57" y="64"/>
                  <a:pt x="56" y="63"/>
                </a:cubicBezTo>
                <a:cubicBezTo>
                  <a:pt x="56" y="62"/>
                  <a:pt x="56" y="62"/>
                  <a:pt x="57" y="62"/>
                </a:cubicBezTo>
                <a:cubicBezTo>
                  <a:pt x="57" y="61"/>
                  <a:pt x="57" y="61"/>
                  <a:pt x="56" y="60"/>
                </a:cubicBezTo>
                <a:cubicBezTo>
                  <a:pt x="52" y="54"/>
                  <a:pt x="52" y="54"/>
                  <a:pt x="52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50" y="53"/>
                  <a:pt x="50" y="52"/>
                  <a:pt x="50" y="52"/>
                </a:cubicBezTo>
                <a:cubicBezTo>
                  <a:pt x="50" y="50"/>
                  <a:pt x="52" y="47"/>
                  <a:pt x="53" y="44"/>
                </a:cubicBezTo>
                <a:cubicBezTo>
                  <a:pt x="55" y="41"/>
                  <a:pt x="58" y="36"/>
                  <a:pt x="59" y="30"/>
                </a:cubicBezTo>
                <a:cubicBezTo>
                  <a:pt x="60" y="23"/>
                  <a:pt x="58" y="12"/>
                  <a:pt x="52" y="6"/>
                </a:cubicBezTo>
                <a:cubicBezTo>
                  <a:pt x="46" y="2"/>
                  <a:pt x="42" y="1"/>
                  <a:pt x="36" y="0"/>
                </a:cubicBezTo>
                <a:cubicBezTo>
                  <a:pt x="35" y="0"/>
                  <a:pt x="34" y="0"/>
                  <a:pt x="33" y="0"/>
                </a:cubicBezTo>
                <a:cubicBezTo>
                  <a:pt x="27" y="0"/>
                  <a:pt x="12" y="2"/>
                  <a:pt x="8" y="14"/>
                </a:cubicBezTo>
                <a:cubicBezTo>
                  <a:pt x="6" y="19"/>
                  <a:pt x="6" y="23"/>
                  <a:pt x="7" y="25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8" y="27"/>
                  <a:pt x="8" y="27"/>
                </a:cubicBezTo>
                <a:cubicBezTo>
                  <a:pt x="7" y="28"/>
                  <a:pt x="6" y="30"/>
                  <a:pt x="5" y="31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33"/>
                  <a:pt x="3" y="34"/>
                  <a:pt x="2" y="34"/>
                </a:cubicBezTo>
                <a:cubicBezTo>
                  <a:pt x="1" y="36"/>
                  <a:pt x="0" y="37"/>
                  <a:pt x="0" y="39"/>
                </a:cubicBezTo>
                <a:cubicBezTo>
                  <a:pt x="0" y="41"/>
                  <a:pt x="2" y="41"/>
                  <a:pt x="4" y="42"/>
                </a:cubicBezTo>
                <a:cubicBezTo>
                  <a:pt x="4" y="42"/>
                  <a:pt x="5" y="42"/>
                  <a:pt x="5" y="42"/>
                </a:cubicBezTo>
                <a:cubicBezTo>
                  <a:pt x="5" y="42"/>
                  <a:pt x="5" y="42"/>
                  <a:pt x="5" y="43"/>
                </a:cubicBezTo>
                <a:cubicBezTo>
                  <a:pt x="4" y="44"/>
                  <a:pt x="4" y="44"/>
                  <a:pt x="4" y="45"/>
                </a:cubicBezTo>
                <a:cubicBezTo>
                  <a:pt x="4" y="45"/>
                  <a:pt x="5" y="46"/>
                  <a:pt x="5" y="46"/>
                </a:cubicBezTo>
                <a:cubicBezTo>
                  <a:pt x="5" y="46"/>
                  <a:pt x="5" y="47"/>
                  <a:pt x="5" y="47"/>
                </a:cubicBezTo>
                <a:cubicBezTo>
                  <a:pt x="5" y="48"/>
                  <a:pt x="5" y="48"/>
                  <a:pt x="5" y="49"/>
                </a:cubicBezTo>
                <a:cubicBezTo>
                  <a:pt x="6" y="49"/>
                  <a:pt x="7" y="50"/>
                  <a:pt x="6" y="52"/>
                </a:cubicBezTo>
                <a:cubicBezTo>
                  <a:pt x="6" y="54"/>
                  <a:pt x="6" y="56"/>
                  <a:pt x="7" y="58"/>
                </a:cubicBezTo>
                <a:cubicBezTo>
                  <a:pt x="8" y="59"/>
                  <a:pt x="10" y="59"/>
                  <a:pt x="12" y="60"/>
                </a:cubicBezTo>
                <a:cubicBezTo>
                  <a:pt x="13" y="60"/>
                  <a:pt x="15" y="60"/>
                  <a:pt x="16" y="59"/>
                </a:cubicBezTo>
                <a:cubicBezTo>
                  <a:pt x="17" y="59"/>
                  <a:pt x="18" y="59"/>
                  <a:pt x="19" y="59"/>
                </a:cubicBezTo>
                <a:cubicBezTo>
                  <a:pt x="20" y="59"/>
                  <a:pt x="21" y="60"/>
                  <a:pt x="21" y="60"/>
                </a:cubicBezTo>
                <a:cubicBezTo>
                  <a:pt x="23" y="61"/>
                  <a:pt x="24" y="65"/>
                  <a:pt x="24" y="68"/>
                </a:cubicBezTo>
                <a:cubicBezTo>
                  <a:pt x="24" y="68"/>
                  <a:pt x="24" y="68"/>
                  <a:pt x="24" y="68"/>
                </a:cubicBezTo>
                <a:cubicBezTo>
                  <a:pt x="19" y="73"/>
                  <a:pt x="16" y="77"/>
                  <a:pt x="16" y="77"/>
                </a:cubicBezTo>
                <a:cubicBezTo>
                  <a:pt x="15" y="78"/>
                  <a:pt x="15" y="79"/>
                  <a:pt x="16" y="79"/>
                </a:cubicBezTo>
                <a:cubicBezTo>
                  <a:pt x="16" y="80"/>
                  <a:pt x="17" y="80"/>
                  <a:pt x="17" y="80"/>
                </a:cubicBezTo>
                <a:cubicBezTo>
                  <a:pt x="17" y="80"/>
                  <a:pt x="17" y="80"/>
                  <a:pt x="17" y="80"/>
                </a:cubicBezTo>
                <a:cubicBezTo>
                  <a:pt x="18" y="80"/>
                  <a:pt x="18" y="80"/>
                  <a:pt x="18" y="80"/>
                </a:cubicBezTo>
                <a:cubicBezTo>
                  <a:pt x="59" y="80"/>
                  <a:pt x="59" y="80"/>
                  <a:pt x="59" y="80"/>
                </a:cubicBezTo>
                <a:cubicBezTo>
                  <a:pt x="59" y="80"/>
                  <a:pt x="59" y="80"/>
                  <a:pt x="59" y="80"/>
                </a:cubicBezTo>
                <a:cubicBezTo>
                  <a:pt x="60" y="80"/>
                  <a:pt x="61" y="79"/>
                  <a:pt x="61" y="78"/>
                </a:cubicBezTo>
                <a:cubicBezTo>
                  <a:pt x="61" y="78"/>
                  <a:pt x="61" y="78"/>
                  <a:pt x="60" y="78"/>
                </a:cubicBezTo>
                <a:close/>
                <a:moveTo>
                  <a:pt x="53" y="60"/>
                </a:moveTo>
                <a:cubicBezTo>
                  <a:pt x="50" y="61"/>
                  <a:pt x="43" y="63"/>
                  <a:pt x="37" y="66"/>
                </a:cubicBezTo>
                <a:cubicBezTo>
                  <a:pt x="34" y="67"/>
                  <a:pt x="29" y="69"/>
                  <a:pt x="25" y="72"/>
                </a:cubicBezTo>
                <a:cubicBezTo>
                  <a:pt x="28" y="69"/>
                  <a:pt x="31" y="66"/>
                  <a:pt x="35" y="64"/>
                </a:cubicBezTo>
                <a:cubicBezTo>
                  <a:pt x="42" y="59"/>
                  <a:pt x="48" y="57"/>
                  <a:pt x="50" y="57"/>
                </a:cubicBezTo>
                <a:lnTo>
                  <a:pt x="53" y="60"/>
                </a:lnTo>
                <a:close/>
                <a:moveTo>
                  <a:pt x="23" y="57"/>
                </a:moveTo>
                <a:cubicBezTo>
                  <a:pt x="21" y="56"/>
                  <a:pt x="19" y="56"/>
                  <a:pt x="16" y="56"/>
                </a:cubicBezTo>
                <a:cubicBezTo>
                  <a:pt x="15" y="57"/>
                  <a:pt x="14" y="57"/>
                  <a:pt x="13" y="57"/>
                </a:cubicBezTo>
                <a:cubicBezTo>
                  <a:pt x="13" y="57"/>
                  <a:pt x="12" y="57"/>
                  <a:pt x="12" y="57"/>
                </a:cubicBezTo>
                <a:cubicBezTo>
                  <a:pt x="11" y="56"/>
                  <a:pt x="10" y="56"/>
                  <a:pt x="9" y="56"/>
                </a:cubicBezTo>
                <a:cubicBezTo>
                  <a:pt x="9" y="55"/>
                  <a:pt x="9" y="54"/>
                  <a:pt x="9" y="53"/>
                </a:cubicBezTo>
                <a:cubicBezTo>
                  <a:pt x="10" y="50"/>
                  <a:pt x="9" y="48"/>
                  <a:pt x="8" y="47"/>
                </a:cubicBezTo>
                <a:cubicBezTo>
                  <a:pt x="8" y="47"/>
                  <a:pt x="8" y="47"/>
                  <a:pt x="8" y="47"/>
                </a:cubicBezTo>
                <a:cubicBezTo>
                  <a:pt x="8" y="46"/>
                  <a:pt x="8" y="46"/>
                  <a:pt x="8" y="46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4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8" y="40"/>
                  <a:pt x="7" y="40"/>
                  <a:pt x="5" y="39"/>
                </a:cubicBezTo>
                <a:cubicBezTo>
                  <a:pt x="4" y="39"/>
                  <a:pt x="3" y="39"/>
                  <a:pt x="3" y="38"/>
                </a:cubicBezTo>
                <a:cubicBezTo>
                  <a:pt x="3" y="38"/>
                  <a:pt x="4" y="37"/>
                  <a:pt x="5" y="36"/>
                </a:cubicBezTo>
                <a:cubicBezTo>
                  <a:pt x="5" y="36"/>
                  <a:pt x="5" y="35"/>
                  <a:pt x="6" y="35"/>
                </a:cubicBezTo>
                <a:cubicBezTo>
                  <a:pt x="7" y="33"/>
                  <a:pt x="7" y="33"/>
                  <a:pt x="7" y="33"/>
                </a:cubicBezTo>
                <a:cubicBezTo>
                  <a:pt x="10" y="30"/>
                  <a:pt x="11" y="29"/>
                  <a:pt x="11" y="28"/>
                </a:cubicBezTo>
                <a:cubicBezTo>
                  <a:pt x="11" y="27"/>
                  <a:pt x="10" y="26"/>
                  <a:pt x="10" y="25"/>
                </a:cubicBezTo>
                <a:cubicBezTo>
                  <a:pt x="10" y="25"/>
                  <a:pt x="10" y="25"/>
                  <a:pt x="10" y="24"/>
                </a:cubicBezTo>
                <a:cubicBezTo>
                  <a:pt x="9" y="23"/>
                  <a:pt x="9" y="21"/>
                  <a:pt x="11" y="15"/>
                </a:cubicBezTo>
                <a:cubicBezTo>
                  <a:pt x="14" y="4"/>
                  <a:pt x="27" y="3"/>
                  <a:pt x="33" y="3"/>
                </a:cubicBezTo>
                <a:cubicBezTo>
                  <a:pt x="34" y="3"/>
                  <a:pt x="35" y="3"/>
                  <a:pt x="35" y="3"/>
                </a:cubicBezTo>
                <a:cubicBezTo>
                  <a:pt x="41" y="4"/>
                  <a:pt x="45" y="5"/>
                  <a:pt x="50" y="9"/>
                </a:cubicBezTo>
                <a:cubicBezTo>
                  <a:pt x="55" y="14"/>
                  <a:pt x="57" y="24"/>
                  <a:pt x="56" y="29"/>
                </a:cubicBezTo>
                <a:cubicBezTo>
                  <a:pt x="55" y="35"/>
                  <a:pt x="53" y="39"/>
                  <a:pt x="51" y="43"/>
                </a:cubicBezTo>
                <a:cubicBezTo>
                  <a:pt x="49" y="46"/>
                  <a:pt x="47" y="49"/>
                  <a:pt x="47" y="52"/>
                </a:cubicBezTo>
                <a:cubicBezTo>
                  <a:pt x="47" y="53"/>
                  <a:pt x="47" y="54"/>
                  <a:pt x="48" y="54"/>
                </a:cubicBezTo>
                <a:cubicBezTo>
                  <a:pt x="45" y="55"/>
                  <a:pt x="40" y="57"/>
                  <a:pt x="33" y="61"/>
                </a:cubicBezTo>
                <a:cubicBezTo>
                  <a:pt x="31" y="63"/>
                  <a:pt x="29" y="64"/>
                  <a:pt x="27" y="66"/>
                </a:cubicBezTo>
                <a:cubicBezTo>
                  <a:pt x="27" y="63"/>
                  <a:pt x="26" y="59"/>
                  <a:pt x="23" y="57"/>
                </a:cubicBezTo>
                <a:close/>
                <a:moveTo>
                  <a:pt x="22" y="77"/>
                </a:moveTo>
                <a:cubicBezTo>
                  <a:pt x="27" y="74"/>
                  <a:pt x="34" y="70"/>
                  <a:pt x="38" y="68"/>
                </a:cubicBezTo>
                <a:cubicBezTo>
                  <a:pt x="44" y="66"/>
                  <a:pt x="49" y="65"/>
                  <a:pt x="53" y="64"/>
                </a:cubicBezTo>
                <a:cubicBezTo>
                  <a:pt x="54" y="65"/>
                  <a:pt x="54" y="66"/>
                  <a:pt x="55" y="66"/>
                </a:cubicBezTo>
                <a:cubicBezTo>
                  <a:pt x="55" y="67"/>
                  <a:pt x="56" y="71"/>
                  <a:pt x="57" y="75"/>
                </a:cubicBezTo>
                <a:cubicBezTo>
                  <a:pt x="57" y="77"/>
                  <a:pt x="57" y="77"/>
                  <a:pt x="57" y="77"/>
                </a:cubicBezTo>
                <a:lnTo>
                  <a:pt x="22" y="77"/>
                </a:lnTo>
                <a:close/>
                <a:moveTo>
                  <a:pt x="29" y="14"/>
                </a:moveTo>
                <a:cubicBezTo>
                  <a:pt x="29" y="14"/>
                  <a:pt x="29" y="15"/>
                  <a:pt x="28" y="15"/>
                </a:cubicBezTo>
                <a:cubicBezTo>
                  <a:pt x="27" y="15"/>
                  <a:pt x="27" y="14"/>
                  <a:pt x="27" y="13"/>
                </a:cubicBezTo>
                <a:cubicBezTo>
                  <a:pt x="27" y="13"/>
                  <a:pt x="27" y="12"/>
                  <a:pt x="28" y="12"/>
                </a:cubicBezTo>
                <a:cubicBezTo>
                  <a:pt x="29" y="12"/>
                  <a:pt x="29" y="13"/>
                  <a:pt x="29" y="14"/>
                </a:cubicBezTo>
                <a:close/>
                <a:moveTo>
                  <a:pt x="34" y="17"/>
                </a:move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3" y="16"/>
                  <a:pt x="33" y="16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5"/>
                  <a:pt x="34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4"/>
                  <a:pt x="35" y="14"/>
                </a:cubicBezTo>
                <a:cubicBezTo>
                  <a:pt x="35" y="14"/>
                  <a:pt x="35" y="13"/>
                  <a:pt x="35" y="13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4" y="13"/>
                  <a:pt x="34" y="13"/>
                </a:cubicBezTo>
                <a:cubicBezTo>
                  <a:pt x="34" y="13"/>
                  <a:pt x="34" y="12"/>
                  <a:pt x="34" y="12"/>
                </a:cubicBezTo>
                <a:cubicBezTo>
                  <a:pt x="34" y="12"/>
                  <a:pt x="34" y="11"/>
                  <a:pt x="34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5" y="11"/>
                  <a:pt x="35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9"/>
                  <a:pt x="31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1" y="7"/>
                  <a:pt x="30" y="7"/>
                  <a:pt x="30" y="7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7"/>
                  <a:pt x="30" y="7"/>
                  <a:pt x="30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8"/>
                  <a:pt x="29" y="8"/>
                  <a:pt x="29" y="8"/>
                </a:cubicBezTo>
                <a:cubicBezTo>
                  <a:pt x="28" y="8"/>
                  <a:pt x="28" y="7"/>
                  <a:pt x="28" y="7"/>
                </a:cubicBezTo>
                <a:cubicBezTo>
                  <a:pt x="28" y="7"/>
                  <a:pt x="28" y="7"/>
                  <a:pt x="28" y="7"/>
                </a:cubicBezTo>
                <a:cubicBezTo>
                  <a:pt x="28" y="7"/>
                  <a:pt x="28" y="7"/>
                  <a:pt x="2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7" y="7"/>
                  <a:pt x="26" y="7"/>
                  <a:pt x="26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5" y="7"/>
                  <a:pt x="25" y="8"/>
                  <a:pt x="25" y="8"/>
                </a:cubicBezTo>
                <a:cubicBezTo>
                  <a:pt x="26" y="8"/>
                  <a:pt x="25" y="8"/>
                  <a:pt x="2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24" y="9"/>
                  <a:pt x="24" y="9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3" y="8"/>
                </a:cubicBezTo>
                <a:cubicBezTo>
                  <a:pt x="23" y="9"/>
                  <a:pt x="23" y="9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2"/>
                  <a:pt x="22" y="12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3"/>
                  <a:pt x="21" y="13"/>
                </a:cubicBezTo>
                <a:cubicBezTo>
                  <a:pt x="21" y="13"/>
                  <a:pt x="21" y="14"/>
                  <a:pt x="21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4"/>
                  <a:pt x="22" y="14"/>
                </a:cubicBezTo>
                <a:cubicBezTo>
                  <a:pt x="22" y="14"/>
                  <a:pt x="22" y="15"/>
                  <a:pt x="23" y="15"/>
                </a:cubicBezTo>
                <a:cubicBezTo>
                  <a:pt x="23" y="15"/>
                  <a:pt x="22" y="16"/>
                  <a:pt x="22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7"/>
                  <a:pt x="22" y="17"/>
                  <a:pt x="2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5" y="18"/>
                  <a:pt x="25" y="19"/>
                  <a:pt x="25" y="19"/>
                </a:cubicBezTo>
                <a:cubicBezTo>
                  <a:pt x="25" y="19"/>
                  <a:pt x="25" y="19"/>
                  <a:pt x="25" y="19"/>
                </a:cubicBezTo>
                <a:cubicBezTo>
                  <a:pt x="25" y="19"/>
                  <a:pt x="25" y="20"/>
                  <a:pt x="25" y="20"/>
                </a:cubicBezTo>
                <a:cubicBezTo>
                  <a:pt x="25" y="20"/>
                  <a:pt x="26" y="20"/>
                  <a:pt x="26" y="20"/>
                </a:cubicBezTo>
                <a:cubicBezTo>
                  <a:pt x="26" y="20"/>
                  <a:pt x="27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19"/>
                  <a:pt x="28" y="19"/>
                </a:cubicBezTo>
                <a:cubicBezTo>
                  <a:pt x="28" y="19"/>
                  <a:pt x="28" y="20"/>
                  <a:pt x="28" y="20"/>
                </a:cubicBezTo>
                <a:cubicBezTo>
                  <a:pt x="28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30" y="20"/>
                  <a:pt x="30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19"/>
                  <a:pt x="31" y="19"/>
                </a:cubicBezTo>
                <a:cubicBezTo>
                  <a:pt x="31" y="19"/>
                  <a:pt x="31" y="19"/>
                  <a:pt x="31" y="18"/>
                </a:cubicBezTo>
                <a:cubicBezTo>
                  <a:pt x="31" y="18"/>
                  <a:pt x="32" y="18"/>
                  <a:pt x="32" y="18"/>
                </a:cubicBezTo>
                <a:cubicBezTo>
                  <a:pt x="32" y="18"/>
                  <a:pt x="32" y="18"/>
                  <a:pt x="32" y="19"/>
                </a:cubicBezTo>
                <a:cubicBezTo>
                  <a:pt x="32" y="19"/>
                  <a:pt x="32" y="19"/>
                  <a:pt x="33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3" y="18"/>
                  <a:pt x="34" y="18"/>
                  <a:pt x="34" y="17"/>
                </a:cubicBezTo>
                <a:cubicBezTo>
                  <a:pt x="34" y="17"/>
                  <a:pt x="34" y="17"/>
                  <a:pt x="34" y="17"/>
                </a:cubicBezTo>
                <a:close/>
                <a:moveTo>
                  <a:pt x="28" y="17"/>
                </a:moveTo>
                <a:cubicBezTo>
                  <a:pt x="26" y="17"/>
                  <a:pt x="24" y="15"/>
                  <a:pt x="25" y="13"/>
                </a:cubicBezTo>
                <a:cubicBezTo>
                  <a:pt x="25" y="11"/>
                  <a:pt x="26" y="10"/>
                  <a:pt x="28" y="10"/>
                </a:cubicBezTo>
                <a:cubicBezTo>
                  <a:pt x="30" y="10"/>
                  <a:pt x="32" y="12"/>
                  <a:pt x="31" y="14"/>
                </a:cubicBezTo>
                <a:cubicBezTo>
                  <a:pt x="31" y="16"/>
                  <a:pt x="30" y="17"/>
                  <a:pt x="28" y="17"/>
                </a:cubicBezTo>
                <a:close/>
                <a:moveTo>
                  <a:pt x="42" y="14"/>
                </a:moveTo>
                <a:cubicBezTo>
                  <a:pt x="41" y="14"/>
                  <a:pt x="41" y="13"/>
                  <a:pt x="42" y="12"/>
                </a:cubicBezTo>
                <a:cubicBezTo>
                  <a:pt x="42" y="12"/>
                  <a:pt x="43" y="12"/>
                  <a:pt x="43" y="13"/>
                </a:cubicBezTo>
                <a:cubicBezTo>
                  <a:pt x="44" y="13"/>
                  <a:pt x="44" y="14"/>
                  <a:pt x="43" y="14"/>
                </a:cubicBezTo>
                <a:cubicBezTo>
                  <a:pt x="43" y="15"/>
                  <a:pt x="42" y="15"/>
                  <a:pt x="42" y="14"/>
                </a:cubicBezTo>
                <a:close/>
                <a:moveTo>
                  <a:pt x="37" y="13"/>
                </a:moveTo>
                <a:cubicBezTo>
                  <a:pt x="37" y="13"/>
                  <a:pt x="37" y="13"/>
                  <a:pt x="37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4"/>
                  <a:pt x="37" y="15"/>
                  <a:pt x="37" y="15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8" y="16"/>
                  <a:pt x="38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39" y="17"/>
                  <a:pt x="39" y="17"/>
                  <a:pt x="39" y="17"/>
                </a:cubicBezTo>
                <a:cubicBezTo>
                  <a:pt x="39" y="17"/>
                  <a:pt x="39" y="17"/>
                  <a:pt x="39" y="17"/>
                </a:cubicBezTo>
                <a:cubicBezTo>
                  <a:pt x="39" y="17"/>
                  <a:pt x="39" y="18"/>
                  <a:pt x="39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40" y="18"/>
                  <a:pt x="40" y="18"/>
                  <a:pt x="40" y="18"/>
                </a:cubicBezTo>
                <a:cubicBezTo>
                  <a:pt x="41" y="18"/>
                  <a:pt x="41" y="18"/>
                  <a:pt x="41" y="18"/>
                </a:cubicBezTo>
                <a:cubicBezTo>
                  <a:pt x="41" y="18"/>
                  <a:pt x="41" y="18"/>
                  <a:pt x="41" y="18"/>
                </a:cubicBezTo>
                <a:cubicBezTo>
                  <a:pt x="41" y="18"/>
                  <a:pt x="41" y="18"/>
                  <a:pt x="42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42" y="19"/>
                  <a:pt x="42" y="19"/>
                  <a:pt x="42" y="19"/>
                </a:cubicBezTo>
                <a:cubicBezTo>
                  <a:pt x="42" y="19"/>
                  <a:pt x="42" y="19"/>
                  <a:pt x="42" y="19"/>
                </a:cubicBezTo>
                <a:cubicBezTo>
                  <a:pt x="42" y="19"/>
                  <a:pt x="42" y="19"/>
                  <a:pt x="42" y="19"/>
                </a:cubicBezTo>
                <a:cubicBezTo>
                  <a:pt x="43" y="19"/>
                  <a:pt x="43" y="19"/>
                  <a:pt x="44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4" y="18"/>
                  <a:pt x="44" y="18"/>
                </a:cubicBezTo>
                <a:cubicBezTo>
                  <a:pt x="44" y="18"/>
                  <a:pt x="44" y="18"/>
                  <a:pt x="44" y="18"/>
                </a:cubicBezTo>
                <a:cubicBezTo>
                  <a:pt x="45" y="17"/>
                  <a:pt x="45" y="17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6" y="18"/>
                </a:cubicBezTo>
                <a:cubicBezTo>
                  <a:pt x="46" y="18"/>
                  <a:pt x="46" y="18"/>
                  <a:pt x="46" y="17"/>
                </a:cubicBezTo>
                <a:cubicBezTo>
                  <a:pt x="46" y="17"/>
                  <a:pt x="46" y="17"/>
                  <a:pt x="47" y="17"/>
                </a:cubicBezTo>
                <a:cubicBezTo>
                  <a:pt x="47" y="17"/>
                  <a:pt x="47" y="17"/>
                  <a:pt x="47" y="17"/>
                </a:cubicBezTo>
                <a:cubicBezTo>
                  <a:pt x="47" y="17"/>
                  <a:pt x="47" y="17"/>
                  <a:pt x="47" y="17"/>
                </a:cubicBezTo>
                <a:cubicBezTo>
                  <a:pt x="47" y="16"/>
                  <a:pt x="47" y="16"/>
                  <a:pt x="47" y="16"/>
                </a:cubicBezTo>
                <a:cubicBezTo>
                  <a:pt x="47" y="16"/>
                  <a:pt x="46" y="16"/>
                  <a:pt x="46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7" y="15"/>
                  <a:pt x="47" y="15"/>
                  <a:pt x="47" y="15"/>
                </a:cubicBezTo>
                <a:cubicBezTo>
                  <a:pt x="47" y="16"/>
                  <a:pt x="47" y="16"/>
                  <a:pt x="47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8" y="15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7" y="14"/>
                  <a:pt x="47" y="13"/>
                  <a:pt x="47" y="13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0"/>
                  <a:pt x="47" y="10"/>
                </a:cubicBezTo>
                <a:cubicBezTo>
                  <a:pt x="47" y="10"/>
                  <a:pt x="47" y="10"/>
                  <a:pt x="47" y="11"/>
                </a:cubicBezTo>
                <a:cubicBezTo>
                  <a:pt x="46" y="11"/>
                  <a:pt x="46" y="11"/>
                  <a:pt x="46" y="10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5" y="9"/>
                  <a:pt x="45" y="8"/>
                </a:cubicBezTo>
                <a:cubicBezTo>
                  <a:pt x="45" y="8"/>
                  <a:pt x="44" y="8"/>
                  <a:pt x="44" y="8"/>
                </a:cubicBezTo>
                <a:cubicBezTo>
                  <a:pt x="44" y="8"/>
                  <a:pt x="44" y="9"/>
                  <a:pt x="44" y="9"/>
                </a:cubicBezTo>
                <a:cubicBezTo>
                  <a:pt x="44" y="9"/>
                  <a:pt x="44" y="9"/>
                  <a:pt x="44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2" y="8"/>
                  <a:pt x="42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9" y="9"/>
                  <a:pt x="39" y="10"/>
                  <a:pt x="38" y="10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10"/>
                  <a:pt x="39" y="10"/>
                  <a:pt x="39" y="10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11"/>
                  <a:pt x="38" y="11"/>
                  <a:pt x="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8" y="11"/>
                  <a:pt x="38" y="11"/>
                  <a:pt x="37" y="12"/>
                </a:cubicBezTo>
                <a:cubicBezTo>
                  <a:pt x="37" y="12"/>
                  <a:pt x="37" y="12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lose/>
                <a:moveTo>
                  <a:pt x="41" y="11"/>
                </a:moveTo>
                <a:cubicBezTo>
                  <a:pt x="42" y="10"/>
                  <a:pt x="44" y="10"/>
                  <a:pt x="45" y="12"/>
                </a:cubicBezTo>
                <a:cubicBezTo>
                  <a:pt x="45" y="13"/>
                  <a:pt x="45" y="14"/>
                  <a:pt x="44" y="15"/>
                </a:cubicBezTo>
                <a:cubicBezTo>
                  <a:pt x="43" y="16"/>
                  <a:pt x="41" y="16"/>
                  <a:pt x="40" y="15"/>
                </a:cubicBezTo>
                <a:cubicBezTo>
                  <a:pt x="39" y="14"/>
                  <a:pt x="40" y="12"/>
                  <a:pt x="41" y="11"/>
                </a:cubicBezTo>
                <a:close/>
                <a:moveTo>
                  <a:pt x="33" y="22"/>
                </a:moveTo>
                <a:cubicBezTo>
                  <a:pt x="33" y="22"/>
                  <a:pt x="33" y="22"/>
                  <a:pt x="33" y="22"/>
                </a:cubicBezTo>
                <a:cubicBezTo>
                  <a:pt x="33" y="22"/>
                  <a:pt x="33" y="22"/>
                  <a:pt x="33" y="22"/>
                </a:cubicBezTo>
                <a:cubicBezTo>
                  <a:pt x="33" y="23"/>
                  <a:pt x="33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3"/>
                  <a:pt x="34" y="23"/>
                  <a:pt x="34" y="23"/>
                </a:cubicBezTo>
                <a:cubicBezTo>
                  <a:pt x="35" y="23"/>
                  <a:pt x="35" y="24"/>
                  <a:pt x="3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5" y="24"/>
                  <a:pt x="35" y="24"/>
                  <a:pt x="35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5"/>
                  <a:pt x="35" y="24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4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8" y="25"/>
                  <a:pt x="38" y="25"/>
                </a:cubicBezTo>
                <a:cubicBezTo>
                  <a:pt x="38" y="25"/>
                  <a:pt x="38" y="25"/>
                  <a:pt x="38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8" y="24"/>
                  <a:pt x="39" y="24"/>
                  <a:pt x="39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9" y="24"/>
                  <a:pt x="39" y="24"/>
                  <a:pt x="39" y="23"/>
                </a:cubicBezTo>
                <a:cubicBezTo>
                  <a:pt x="39" y="23"/>
                  <a:pt x="39" y="23"/>
                  <a:pt x="39" y="23"/>
                </a:cubicBezTo>
                <a:cubicBezTo>
                  <a:pt x="39" y="23"/>
                  <a:pt x="39" y="23"/>
                  <a:pt x="39" y="23"/>
                </a:cubicBezTo>
                <a:cubicBezTo>
                  <a:pt x="39" y="23"/>
                  <a:pt x="39" y="23"/>
                  <a:pt x="39" y="23"/>
                </a:cubicBezTo>
                <a:cubicBezTo>
                  <a:pt x="39" y="23"/>
                  <a:pt x="39" y="23"/>
                  <a:pt x="39" y="23"/>
                </a:cubicBezTo>
                <a:cubicBezTo>
                  <a:pt x="39" y="23"/>
                  <a:pt x="39" y="23"/>
                  <a:pt x="40" y="23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22"/>
                  <a:pt x="40" y="22"/>
                  <a:pt x="40" y="22"/>
                </a:cubicBezTo>
                <a:cubicBezTo>
                  <a:pt x="40" y="22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20"/>
                  <a:pt x="40" y="20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20"/>
                  <a:pt x="39" y="20"/>
                  <a:pt x="39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18"/>
                  <a:pt x="38" y="18"/>
                  <a:pt x="38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38" y="18"/>
                  <a:pt x="37" y="18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18"/>
                  <a:pt x="36" y="19"/>
                  <a:pt x="35" y="19"/>
                </a:cubicBezTo>
                <a:cubicBezTo>
                  <a:pt x="35" y="19"/>
                  <a:pt x="35" y="19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3" y="20"/>
                  <a:pt x="33" y="20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20"/>
                  <a:pt x="33" y="21"/>
                  <a:pt x="33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3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3" y="22"/>
                </a:cubicBezTo>
                <a:close/>
                <a:moveTo>
                  <a:pt x="35" y="20"/>
                </a:moveTo>
                <a:cubicBezTo>
                  <a:pt x="36" y="19"/>
                  <a:pt x="37" y="19"/>
                  <a:pt x="38" y="20"/>
                </a:cubicBezTo>
                <a:cubicBezTo>
                  <a:pt x="39" y="21"/>
                  <a:pt x="38" y="22"/>
                  <a:pt x="38" y="23"/>
                </a:cubicBezTo>
                <a:cubicBezTo>
                  <a:pt x="37" y="23"/>
                  <a:pt x="36" y="23"/>
                  <a:pt x="35" y="22"/>
                </a:cubicBezTo>
                <a:cubicBezTo>
                  <a:pt x="35" y="22"/>
                  <a:pt x="35" y="21"/>
                  <a:pt x="35" y="20"/>
                </a:cubicBezTo>
                <a:close/>
                <a:moveTo>
                  <a:pt x="36" y="22"/>
                </a:moveTo>
                <a:cubicBezTo>
                  <a:pt x="36" y="21"/>
                  <a:pt x="36" y="21"/>
                  <a:pt x="36" y="21"/>
                </a:cubicBezTo>
                <a:cubicBezTo>
                  <a:pt x="36" y="20"/>
                  <a:pt x="37" y="20"/>
                  <a:pt x="37" y="21"/>
                </a:cubicBezTo>
                <a:cubicBezTo>
                  <a:pt x="37" y="21"/>
                  <a:pt x="37" y="22"/>
                  <a:pt x="37" y="22"/>
                </a:cubicBezTo>
                <a:cubicBezTo>
                  <a:pt x="37" y="22"/>
                  <a:pt x="36" y="22"/>
                  <a:pt x="36" y="22"/>
                </a:cubicBezTo>
                <a:close/>
                <a:moveTo>
                  <a:pt x="46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20"/>
                  <a:pt x="46" y="20"/>
                </a:cubicBezTo>
                <a:cubicBezTo>
                  <a:pt x="46" y="20"/>
                  <a:pt x="45" y="20"/>
                  <a:pt x="45" y="20"/>
                </a:cubicBezTo>
                <a:cubicBezTo>
                  <a:pt x="45" y="20"/>
                  <a:pt x="45" y="20"/>
                  <a:pt x="45" y="20"/>
                </a:cubicBezTo>
                <a:cubicBezTo>
                  <a:pt x="45" y="20"/>
                  <a:pt x="45" y="20"/>
                  <a:pt x="45" y="20"/>
                </a:cubicBezTo>
                <a:cubicBezTo>
                  <a:pt x="45" y="20"/>
                  <a:pt x="45" y="20"/>
                  <a:pt x="45" y="19"/>
                </a:cubicBezTo>
                <a:cubicBezTo>
                  <a:pt x="45" y="19"/>
                  <a:pt x="45" y="19"/>
                  <a:pt x="45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1"/>
                  <a:pt x="43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1"/>
                  <a:pt x="44" y="22"/>
                  <a:pt x="44" y="22"/>
                </a:cubicBezTo>
                <a:cubicBezTo>
                  <a:pt x="44" y="22"/>
                  <a:pt x="43" y="22"/>
                  <a:pt x="43" y="22"/>
                </a:cubicBezTo>
                <a:cubicBezTo>
                  <a:pt x="43" y="22"/>
                  <a:pt x="43" y="22"/>
                  <a:pt x="43" y="22"/>
                </a:cubicBezTo>
                <a:cubicBezTo>
                  <a:pt x="43" y="22"/>
                  <a:pt x="43" y="22"/>
                  <a:pt x="43" y="22"/>
                </a:cubicBezTo>
                <a:cubicBezTo>
                  <a:pt x="42" y="23"/>
                  <a:pt x="42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5"/>
                  <a:pt x="43" y="25"/>
                  <a:pt x="42" y="25"/>
                </a:cubicBezTo>
                <a:cubicBezTo>
                  <a:pt x="42" y="25"/>
                  <a:pt x="42" y="25"/>
                  <a:pt x="42" y="26"/>
                </a:cubicBezTo>
                <a:cubicBezTo>
                  <a:pt x="43" y="26"/>
                  <a:pt x="43" y="26"/>
                  <a:pt x="43" y="27"/>
                </a:cubicBezTo>
                <a:cubicBezTo>
                  <a:pt x="43" y="27"/>
                  <a:pt x="43" y="27"/>
                  <a:pt x="43" y="27"/>
                </a:cubicBezTo>
                <a:cubicBezTo>
                  <a:pt x="43" y="27"/>
                  <a:pt x="43" y="27"/>
                  <a:pt x="43" y="27"/>
                </a:cubicBezTo>
                <a:cubicBezTo>
                  <a:pt x="43" y="27"/>
                  <a:pt x="43" y="27"/>
                  <a:pt x="44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4" y="27"/>
                  <a:pt x="44" y="28"/>
                  <a:pt x="44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8"/>
                  <a:pt x="44" y="28"/>
                  <a:pt x="44" y="28"/>
                </a:cubicBezTo>
                <a:cubicBezTo>
                  <a:pt x="45" y="29"/>
                  <a:pt x="45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8"/>
                  <a:pt x="47" y="28"/>
                </a:cubicBezTo>
                <a:cubicBezTo>
                  <a:pt x="47" y="28"/>
                  <a:pt x="47" y="29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8" y="29"/>
                  <a:pt x="48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9"/>
                </a:cubicBezTo>
                <a:cubicBezTo>
                  <a:pt x="50" y="29"/>
                  <a:pt x="50" y="29"/>
                  <a:pt x="50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2" y="28"/>
                  <a:pt x="52" y="28"/>
                </a:cubicBezTo>
                <a:cubicBezTo>
                  <a:pt x="52" y="28"/>
                  <a:pt x="52" y="27"/>
                  <a:pt x="5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1" y="27"/>
                  <a:pt x="51" y="27"/>
                  <a:pt x="52" y="26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26"/>
                  <a:pt x="52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5"/>
                  <a:pt x="53" y="25"/>
                  <a:pt x="53" y="25"/>
                </a:cubicBezTo>
                <a:cubicBezTo>
                  <a:pt x="53" y="24"/>
                  <a:pt x="53" y="24"/>
                  <a:pt x="53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3" y="24"/>
                  <a:pt x="52" y="24"/>
                  <a:pt x="52" y="24"/>
                </a:cubicBezTo>
                <a:cubicBezTo>
                  <a:pt x="52" y="24"/>
                  <a:pt x="52" y="24"/>
                  <a:pt x="52" y="24"/>
                </a:cubicBezTo>
                <a:cubicBezTo>
                  <a:pt x="52" y="23"/>
                  <a:pt x="52" y="23"/>
                  <a:pt x="53" y="23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3" y="22"/>
                  <a:pt x="52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52" y="21"/>
                  <a:pt x="51" y="21"/>
                  <a:pt x="51" y="21"/>
                </a:cubicBezTo>
                <a:cubicBezTo>
                  <a:pt x="51" y="21"/>
                  <a:pt x="51" y="21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1" y="20"/>
                  <a:pt x="50" y="19"/>
                  <a:pt x="50" y="19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8" y="20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7" y="19"/>
                  <a:pt x="47" y="19"/>
                  <a:pt x="46" y="19"/>
                </a:cubicBezTo>
                <a:close/>
                <a:moveTo>
                  <a:pt x="50" y="22"/>
                </a:moveTo>
                <a:cubicBezTo>
                  <a:pt x="51" y="23"/>
                  <a:pt x="51" y="25"/>
                  <a:pt x="49" y="26"/>
                </a:cubicBezTo>
                <a:cubicBezTo>
                  <a:pt x="48" y="27"/>
                  <a:pt x="47" y="27"/>
                  <a:pt x="46" y="26"/>
                </a:cubicBezTo>
                <a:cubicBezTo>
                  <a:pt x="45" y="25"/>
                  <a:pt x="45" y="23"/>
                  <a:pt x="46" y="22"/>
                </a:cubicBezTo>
                <a:cubicBezTo>
                  <a:pt x="47" y="21"/>
                  <a:pt x="49" y="21"/>
                  <a:pt x="50" y="22"/>
                </a:cubicBezTo>
                <a:close/>
                <a:moveTo>
                  <a:pt x="48" y="23"/>
                </a:moveTo>
                <a:cubicBezTo>
                  <a:pt x="49" y="24"/>
                  <a:pt x="49" y="24"/>
                  <a:pt x="48" y="25"/>
                </a:cubicBezTo>
                <a:cubicBezTo>
                  <a:pt x="48" y="25"/>
                  <a:pt x="47" y="25"/>
                  <a:pt x="47" y="25"/>
                </a:cubicBezTo>
                <a:cubicBezTo>
                  <a:pt x="46" y="24"/>
                  <a:pt x="46" y="24"/>
                  <a:pt x="47" y="23"/>
                </a:cubicBezTo>
                <a:cubicBezTo>
                  <a:pt x="47" y="23"/>
                  <a:pt x="48" y="23"/>
                  <a:pt x="48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pPr>
              <a:lnSpc>
                <a:spcPct val="120000"/>
              </a:lnSpc>
            </a:pPr>
            <a:endParaRPr lang="en-US" sz="975">
              <a:solidFill>
                <a:schemeClr val="bg2"/>
              </a:solidFill>
            </a:endParaRPr>
          </a:p>
        </p:txBody>
      </p:sp>
      <p:sp>
        <p:nvSpPr>
          <p:cNvPr id="11" name="Oval 41"/>
          <p:cNvSpPr/>
          <p:nvPr/>
        </p:nvSpPr>
        <p:spPr>
          <a:xfrm>
            <a:off x="4537226" y="2408284"/>
            <a:ext cx="958212" cy="9592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12" name="Freeform 203"/>
          <p:cNvSpPr>
            <a:spLocks noEditPoints="1"/>
          </p:cNvSpPr>
          <p:nvPr/>
        </p:nvSpPr>
        <p:spPr bwMode="auto">
          <a:xfrm>
            <a:off x="4750760" y="2628225"/>
            <a:ext cx="531143" cy="519339"/>
          </a:xfrm>
          <a:custGeom>
            <a:avLst/>
            <a:gdLst>
              <a:gd name="T0" fmla="*/ 64 w 76"/>
              <a:gd name="T1" fmla="*/ 52 h 72"/>
              <a:gd name="T2" fmla="*/ 59 w 76"/>
              <a:gd name="T3" fmla="*/ 50 h 72"/>
              <a:gd name="T4" fmla="*/ 60 w 76"/>
              <a:gd name="T5" fmla="*/ 40 h 72"/>
              <a:gd name="T6" fmla="*/ 43 w 76"/>
              <a:gd name="T7" fmla="*/ 23 h 72"/>
              <a:gd name="T8" fmla="*/ 32 w 76"/>
              <a:gd name="T9" fmla="*/ 51 h 72"/>
              <a:gd name="T10" fmla="*/ 52 w 76"/>
              <a:gd name="T11" fmla="*/ 53 h 72"/>
              <a:gd name="T12" fmla="*/ 54 w 76"/>
              <a:gd name="T13" fmla="*/ 56 h 72"/>
              <a:gd name="T14" fmla="*/ 65 w 76"/>
              <a:gd name="T15" fmla="*/ 70 h 72"/>
              <a:gd name="T16" fmla="*/ 74 w 76"/>
              <a:gd name="T17" fmla="*/ 70 h 72"/>
              <a:gd name="T18" fmla="*/ 43 w 76"/>
              <a:gd name="T19" fmla="*/ 53 h 72"/>
              <a:gd name="T20" fmla="*/ 30 w 76"/>
              <a:gd name="T21" fmla="*/ 40 h 72"/>
              <a:gd name="T22" fmla="*/ 43 w 76"/>
              <a:gd name="T23" fmla="*/ 26 h 72"/>
              <a:gd name="T24" fmla="*/ 57 w 76"/>
              <a:gd name="T25" fmla="*/ 40 h 72"/>
              <a:gd name="T26" fmla="*/ 43 w 76"/>
              <a:gd name="T27" fmla="*/ 53 h 72"/>
              <a:gd name="T28" fmla="*/ 55 w 76"/>
              <a:gd name="T29" fmla="*/ 53 h 72"/>
              <a:gd name="T30" fmla="*/ 55 w 76"/>
              <a:gd name="T31" fmla="*/ 51 h 72"/>
              <a:gd name="T32" fmla="*/ 57 w 76"/>
              <a:gd name="T33" fmla="*/ 51 h 72"/>
              <a:gd name="T34" fmla="*/ 72 w 76"/>
              <a:gd name="T35" fmla="*/ 68 h 72"/>
              <a:gd name="T36" fmla="*/ 58 w 76"/>
              <a:gd name="T37" fmla="*/ 58 h 72"/>
              <a:gd name="T38" fmla="*/ 57 w 76"/>
              <a:gd name="T39" fmla="*/ 55 h 72"/>
              <a:gd name="T40" fmla="*/ 59 w 76"/>
              <a:gd name="T41" fmla="*/ 54 h 72"/>
              <a:gd name="T42" fmla="*/ 60 w 76"/>
              <a:gd name="T43" fmla="*/ 53 h 72"/>
              <a:gd name="T44" fmla="*/ 72 w 76"/>
              <a:gd name="T45" fmla="*/ 64 h 72"/>
              <a:gd name="T46" fmla="*/ 36 w 76"/>
              <a:gd name="T47" fmla="*/ 33 h 72"/>
              <a:gd name="T48" fmla="*/ 36 w 76"/>
              <a:gd name="T49" fmla="*/ 48 h 72"/>
              <a:gd name="T50" fmla="*/ 35 w 76"/>
              <a:gd name="T51" fmla="*/ 48 h 72"/>
              <a:gd name="T52" fmla="*/ 36 w 76"/>
              <a:gd name="T53" fmla="*/ 31 h 72"/>
              <a:gd name="T54" fmla="*/ 54 w 76"/>
              <a:gd name="T55" fmla="*/ 61 h 72"/>
              <a:gd name="T56" fmla="*/ 49 w 76"/>
              <a:gd name="T57" fmla="*/ 57 h 72"/>
              <a:gd name="T58" fmla="*/ 36 w 76"/>
              <a:gd name="T59" fmla="*/ 67 h 72"/>
              <a:gd name="T60" fmla="*/ 34 w 76"/>
              <a:gd name="T61" fmla="*/ 55 h 72"/>
              <a:gd name="T62" fmla="*/ 21 w 76"/>
              <a:gd name="T63" fmla="*/ 52 h 72"/>
              <a:gd name="T64" fmla="*/ 30 w 76"/>
              <a:gd name="T65" fmla="*/ 53 h 72"/>
              <a:gd name="T66" fmla="*/ 20 w 76"/>
              <a:gd name="T67" fmla="*/ 50 h 72"/>
              <a:gd name="T68" fmla="*/ 25 w 76"/>
              <a:gd name="T69" fmla="*/ 36 h 72"/>
              <a:gd name="T70" fmla="*/ 19 w 76"/>
              <a:gd name="T71" fmla="*/ 34 h 72"/>
              <a:gd name="T72" fmla="*/ 34 w 76"/>
              <a:gd name="T73" fmla="*/ 19 h 72"/>
              <a:gd name="T74" fmla="*/ 36 w 76"/>
              <a:gd name="T75" fmla="*/ 23 h 72"/>
              <a:gd name="T76" fmla="*/ 49 w 76"/>
              <a:gd name="T77" fmla="*/ 21 h 72"/>
              <a:gd name="T78" fmla="*/ 52 w 76"/>
              <a:gd name="T79" fmla="*/ 23 h 72"/>
              <a:gd name="T80" fmla="*/ 67 w 76"/>
              <a:gd name="T81" fmla="*/ 34 h 72"/>
              <a:gd name="T82" fmla="*/ 61 w 76"/>
              <a:gd name="T83" fmla="*/ 36 h 72"/>
              <a:gd name="T84" fmla="*/ 61 w 76"/>
              <a:gd name="T85" fmla="*/ 45 h 72"/>
              <a:gd name="T86" fmla="*/ 66 w 76"/>
              <a:gd name="T87" fmla="*/ 42 h 72"/>
              <a:gd name="T88" fmla="*/ 66 w 76"/>
              <a:gd name="T89" fmla="*/ 51 h 72"/>
              <a:gd name="T90" fmla="*/ 70 w 76"/>
              <a:gd name="T91" fmla="*/ 35 h 72"/>
              <a:gd name="T92" fmla="*/ 0 w 76"/>
              <a:gd name="T93" fmla="*/ 35 h 72"/>
              <a:gd name="T94" fmla="*/ 56 w 76"/>
              <a:gd name="T95" fmla="*/ 63 h 72"/>
              <a:gd name="T96" fmla="*/ 54 w 76"/>
              <a:gd name="T97" fmla="*/ 61 h 72"/>
              <a:gd name="T98" fmla="*/ 51 w 76"/>
              <a:gd name="T99" fmla="*/ 19 h 72"/>
              <a:gd name="T100" fmla="*/ 66 w 76"/>
              <a:gd name="T101" fmla="*/ 28 h 72"/>
              <a:gd name="T102" fmla="*/ 49 w 76"/>
              <a:gd name="T103" fmla="*/ 19 h 72"/>
              <a:gd name="T104" fmla="*/ 36 w 76"/>
              <a:gd name="T105" fmla="*/ 3 h 72"/>
              <a:gd name="T106" fmla="*/ 34 w 76"/>
              <a:gd name="T107" fmla="*/ 17 h 72"/>
              <a:gd name="T108" fmla="*/ 34 w 76"/>
              <a:gd name="T109" fmla="*/ 3 h 72"/>
              <a:gd name="T110" fmla="*/ 19 w 76"/>
              <a:gd name="T111" fmla="*/ 19 h 72"/>
              <a:gd name="T112" fmla="*/ 28 w 76"/>
              <a:gd name="T113" fmla="*/ 4 h 72"/>
              <a:gd name="T114" fmla="*/ 17 w 76"/>
              <a:gd name="T115" fmla="*/ 34 h 72"/>
              <a:gd name="T116" fmla="*/ 18 w 76"/>
              <a:gd name="T117" fmla="*/ 21 h 72"/>
              <a:gd name="T118" fmla="*/ 18 w 76"/>
              <a:gd name="T119" fmla="*/ 49 h 72"/>
              <a:gd name="T120" fmla="*/ 17 w 76"/>
              <a:gd name="T121" fmla="*/ 36 h 72"/>
              <a:gd name="T122" fmla="*/ 19 w 76"/>
              <a:gd name="T123" fmla="*/ 51 h 72"/>
              <a:gd name="T124" fmla="*/ 4 w 76"/>
              <a:gd name="T125" fmla="*/ 4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" h="72">
                <a:moveTo>
                  <a:pt x="74" y="62"/>
                </a:moveTo>
                <a:cubicBezTo>
                  <a:pt x="64" y="52"/>
                  <a:pt x="64" y="52"/>
                  <a:pt x="64" y="52"/>
                </a:cubicBezTo>
                <a:cubicBezTo>
                  <a:pt x="63" y="51"/>
                  <a:pt x="61" y="50"/>
                  <a:pt x="60" y="50"/>
                </a:cubicBezTo>
                <a:cubicBezTo>
                  <a:pt x="59" y="50"/>
                  <a:pt x="59" y="50"/>
                  <a:pt x="59" y="50"/>
                </a:cubicBezTo>
                <a:cubicBezTo>
                  <a:pt x="57" y="49"/>
                  <a:pt x="57" y="49"/>
                  <a:pt x="57" y="49"/>
                </a:cubicBezTo>
                <a:cubicBezTo>
                  <a:pt x="59" y="46"/>
                  <a:pt x="60" y="43"/>
                  <a:pt x="60" y="40"/>
                </a:cubicBezTo>
                <a:cubicBezTo>
                  <a:pt x="60" y="35"/>
                  <a:pt x="58" y="31"/>
                  <a:pt x="55" y="28"/>
                </a:cubicBezTo>
                <a:cubicBezTo>
                  <a:pt x="52" y="25"/>
                  <a:pt x="48" y="23"/>
                  <a:pt x="43" y="23"/>
                </a:cubicBezTo>
                <a:cubicBezTo>
                  <a:pt x="39" y="23"/>
                  <a:pt x="35" y="25"/>
                  <a:pt x="32" y="28"/>
                </a:cubicBezTo>
                <a:cubicBezTo>
                  <a:pt x="25" y="34"/>
                  <a:pt x="25" y="45"/>
                  <a:pt x="32" y="51"/>
                </a:cubicBezTo>
                <a:cubicBezTo>
                  <a:pt x="35" y="54"/>
                  <a:pt x="39" y="56"/>
                  <a:pt x="43" y="56"/>
                </a:cubicBezTo>
                <a:cubicBezTo>
                  <a:pt x="46" y="56"/>
                  <a:pt x="50" y="55"/>
                  <a:pt x="52" y="53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6"/>
                  <a:pt x="54" y="56"/>
                </a:cubicBezTo>
                <a:cubicBezTo>
                  <a:pt x="54" y="58"/>
                  <a:pt x="55" y="59"/>
                  <a:pt x="56" y="61"/>
                </a:cubicBezTo>
                <a:cubicBezTo>
                  <a:pt x="65" y="70"/>
                  <a:pt x="65" y="70"/>
                  <a:pt x="65" y="70"/>
                </a:cubicBezTo>
                <a:cubicBezTo>
                  <a:pt x="67" y="71"/>
                  <a:pt x="68" y="72"/>
                  <a:pt x="70" y="72"/>
                </a:cubicBezTo>
                <a:cubicBezTo>
                  <a:pt x="71" y="72"/>
                  <a:pt x="73" y="71"/>
                  <a:pt x="74" y="70"/>
                </a:cubicBezTo>
                <a:cubicBezTo>
                  <a:pt x="76" y="68"/>
                  <a:pt x="76" y="64"/>
                  <a:pt x="74" y="62"/>
                </a:cubicBezTo>
                <a:close/>
                <a:moveTo>
                  <a:pt x="43" y="53"/>
                </a:moveTo>
                <a:cubicBezTo>
                  <a:pt x="40" y="53"/>
                  <a:pt x="36" y="52"/>
                  <a:pt x="34" y="49"/>
                </a:cubicBezTo>
                <a:cubicBezTo>
                  <a:pt x="31" y="46"/>
                  <a:pt x="30" y="43"/>
                  <a:pt x="30" y="40"/>
                </a:cubicBezTo>
                <a:cubicBezTo>
                  <a:pt x="30" y="36"/>
                  <a:pt x="31" y="33"/>
                  <a:pt x="34" y="30"/>
                </a:cubicBezTo>
                <a:cubicBezTo>
                  <a:pt x="36" y="28"/>
                  <a:pt x="40" y="26"/>
                  <a:pt x="43" y="26"/>
                </a:cubicBezTo>
                <a:cubicBezTo>
                  <a:pt x="47" y="26"/>
                  <a:pt x="50" y="28"/>
                  <a:pt x="53" y="30"/>
                </a:cubicBezTo>
                <a:cubicBezTo>
                  <a:pt x="55" y="33"/>
                  <a:pt x="57" y="36"/>
                  <a:pt x="57" y="40"/>
                </a:cubicBezTo>
                <a:cubicBezTo>
                  <a:pt x="57" y="43"/>
                  <a:pt x="55" y="46"/>
                  <a:pt x="53" y="49"/>
                </a:cubicBezTo>
                <a:cubicBezTo>
                  <a:pt x="50" y="52"/>
                  <a:pt x="47" y="53"/>
                  <a:pt x="43" y="53"/>
                </a:cubicBezTo>
                <a:close/>
                <a:moveTo>
                  <a:pt x="56" y="52"/>
                </a:moveTo>
                <a:cubicBezTo>
                  <a:pt x="55" y="52"/>
                  <a:pt x="55" y="53"/>
                  <a:pt x="55" y="53"/>
                </a:cubicBezTo>
                <a:cubicBezTo>
                  <a:pt x="54" y="52"/>
                  <a:pt x="54" y="52"/>
                  <a:pt x="54" y="52"/>
                </a:cubicBezTo>
                <a:cubicBezTo>
                  <a:pt x="54" y="52"/>
                  <a:pt x="54" y="51"/>
                  <a:pt x="55" y="51"/>
                </a:cubicBezTo>
                <a:cubicBezTo>
                  <a:pt x="55" y="51"/>
                  <a:pt x="55" y="50"/>
                  <a:pt x="56" y="50"/>
                </a:cubicBezTo>
                <a:cubicBezTo>
                  <a:pt x="57" y="51"/>
                  <a:pt x="57" y="51"/>
                  <a:pt x="57" y="51"/>
                </a:cubicBezTo>
                <a:cubicBezTo>
                  <a:pt x="56" y="52"/>
                  <a:pt x="56" y="52"/>
                  <a:pt x="56" y="52"/>
                </a:cubicBezTo>
                <a:close/>
                <a:moveTo>
                  <a:pt x="72" y="68"/>
                </a:moveTo>
                <a:cubicBezTo>
                  <a:pt x="71" y="69"/>
                  <a:pt x="69" y="69"/>
                  <a:pt x="68" y="6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6"/>
                  <a:pt x="57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7" y="55"/>
                  <a:pt x="58" y="54"/>
                  <a:pt x="58" y="54"/>
                </a:cubicBezTo>
                <a:cubicBezTo>
                  <a:pt x="58" y="54"/>
                  <a:pt x="58" y="54"/>
                  <a:pt x="59" y="54"/>
                </a:cubicBezTo>
                <a:cubicBezTo>
                  <a:pt x="59" y="54"/>
                  <a:pt x="59" y="53"/>
                  <a:pt x="59" y="53"/>
                </a:cubicBezTo>
                <a:cubicBezTo>
                  <a:pt x="59" y="53"/>
                  <a:pt x="59" y="53"/>
                  <a:pt x="60" y="53"/>
                </a:cubicBezTo>
                <a:cubicBezTo>
                  <a:pt x="61" y="53"/>
                  <a:pt x="61" y="54"/>
                  <a:pt x="62" y="54"/>
                </a:cubicBezTo>
                <a:cubicBezTo>
                  <a:pt x="72" y="64"/>
                  <a:pt x="72" y="64"/>
                  <a:pt x="72" y="64"/>
                </a:cubicBezTo>
                <a:cubicBezTo>
                  <a:pt x="73" y="65"/>
                  <a:pt x="73" y="67"/>
                  <a:pt x="72" y="68"/>
                </a:cubicBezTo>
                <a:close/>
                <a:moveTo>
                  <a:pt x="36" y="33"/>
                </a:moveTo>
                <a:cubicBezTo>
                  <a:pt x="33" y="37"/>
                  <a:pt x="33" y="43"/>
                  <a:pt x="36" y="46"/>
                </a:cubicBezTo>
                <a:cubicBezTo>
                  <a:pt x="37" y="47"/>
                  <a:pt x="37" y="47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0" y="43"/>
                  <a:pt x="30" y="36"/>
                  <a:pt x="35" y="31"/>
                </a:cubicBezTo>
                <a:cubicBezTo>
                  <a:pt x="35" y="31"/>
                  <a:pt x="36" y="31"/>
                  <a:pt x="36" y="31"/>
                </a:cubicBezTo>
                <a:cubicBezTo>
                  <a:pt x="37" y="32"/>
                  <a:pt x="37" y="32"/>
                  <a:pt x="36" y="33"/>
                </a:cubicBezTo>
                <a:close/>
                <a:moveTo>
                  <a:pt x="54" y="61"/>
                </a:moveTo>
                <a:cubicBezTo>
                  <a:pt x="50" y="64"/>
                  <a:pt x="46" y="65"/>
                  <a:pt x="42" y="66"/>
                </a:cubicBezTo>
                <a:cubicBezTo>
                  <a:pt x="45" y="64"/>
                  <a:pt x="47" y="61"/>
                  <a:pt x="49" y="57"/>
                </a:cubicBezTo>
                <a:cubicBezTo>
                  <a:pt x="48" y="57"/>
                  <a:pt x="47" y="57"/>
                  <a:pt x="46" y="58"/>
                </a:cubicBezTo>
                <a:cubicBezTo>
                  <a:pt x="44" y="63"/>
                  <a:pt x="40" y="67"/>
                  <a:pt x="36" y="67"/>
                </a:cubicBezTo>
                <a:cubicBezTo>
                  <a:pt x="36" y="56"/>
                  <a:pt x="36" y="56"/>
                  <a:pt x="36" y="56"/>
                </a:cubicBezTo>
                <a:cubicBezTo>
                  <a:pt x="35" y="56"/>
                  <a:pt x="34" y="56"/>
                  <a:pt x="34" y="55"/>
                </a:cubicBezTo>
                <a:cubicBezTo>
                  <a:pt x="34" y="67"/>
                  <a:pt x="34" y="67"/>
                  <a:pt x="34" y="67"/>
                </a:cubicBezTo>
                <a:cubicBezTo>
                  <a:pt x="28" y="67"/>
                  <a:pt x="24" y="61"/>
                  <a:pt x="21" y="52"/>
                </a:cubicBezTo>
                <a:cubicBezTo>
                  <a:pt x="24" y="53"/>
                  <a:pt x="28" y="53"/>
                  <a:pt x="31" y="53"/>
                </a:cubicBezTo>
                <a:cubicBezTo>
                  <a:pt x="31" y="53"/>
                  <a:pt x="31" y="53"/>
                  <a:pt x="30" y="53"/>
                </a:cubicBezTo>
                <a:cubicBezTo>
                  <a:pt x="30" y="52"/>
                  <a:pt x="29" y="52"/>
                  <a:pt x="29" y="51"/>
                </a:cubicBezTo>
                <a:cubicBezTo>
                  <a:pt x="26" y="51"/>
                  <a:pt x="23" y="50"/>
                  <a:pt x="20" y="50"/>
                </a:cubicBezTo>
                <a:cubicBezTo>
                  <a:pt x="19" y="46"/>
                  <a:pt x="19" y="41"/>
                  <a:pt x="19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6" y="35"/>
                  <a:pt x="26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29"/>
                  <a:pt x="19" y="25"/>
                  <a:pt x="20" y="21"/>
                </a:cubicBezTo>
                <a:cubicBezTo>
                  <a:pt x="24" y="20"/>
                  <a:pt x="29" y="19"/>
                  <a:pt x="34" y="19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4"/>
                  <a:pt x="35" y="23"/>
                  <a:pt x="36" y="23"/>
                </a:cubicBezTo>
                <a:cubicBezTo>
                  <a:pt x="36" y="19"/>
                  <a:pt x="36" y="19"/>
                  <a:pt x="36" y="19"/>
                </a:cubicBezTo>
                <a:cubicBezTo>
                  <a:pt x="41" y="19"/>
                  <a:pt x="45" y="20"/>
                  <a:pt x="49" y="21"/>
                </a:cubicBezTo>
                <a:cubicBezTo>
                  <a:pt x="49" y="21"/>
                  <a:pt x="49" y="22"/>
                  <a:pt x="50" y="22"/>
                </a:cubicBezTo>
                <a:cubicBezTo>
                  <a:pt x="50" y="23"/>
                  <a:pt x="51" y="23"/>
                  <a:pt x="52" y="23"/>
                </a:cubicBezTo>
                <a:cubicBezTo>
                  <a:pt x="52" y="23"/>
                  <a:pt x="52" y="22"/>
                  <a:pt x="51" y="21"/>
                </a:cubicBezTo>
                <a:cubicBezTo>
                  <a:pt x="60" y="24"/>
                  <a:pt x="66" y="29"/>
                  <a:pt x="67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61" y="35"/>
                  <a:pt x="61" y="36"/>
                  <a:pt x="61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6" y="39"/>
                  <a:pt x="64" y="42"/>
                  <a:pt x="61" y="45"/>
                </a:cubicBezTo>
                <a:cubicBezTo>
                  <a:pt x="61" y="46"/>
                  <a:pt x="60" y="47"/>
                  <a:pt x="60" y="48"/>
                </a:cubicBezTo>
                <a:cubicBezTo>
                  <a:pt x="62" y="46"/>
                  <a:pt x="65" y="44"/>
                  <a:pt x="66" y="42"/>
                </a:cubicBezTo>
                <a:cubicBezTo>
                  <a:pt x="66" y="45"/>
                  <a:pt x="65" y="47"/>
                  <a:pt x="64" y="49"/>
                </a:cubicBezTo>
                <a:cubicBezTo>
                  <a:pt x="64" y="50"/>
                  <a:pt x="65" y="50"/>
                  <a:pt x="66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9" y="46"/>
                  <a:pt x="70" y="41"/>
                  <a:pt x="70" y="35"/>
                </a:cubicBezTo>
                <a:cubicBezTo>
                  <a:pt x="70" y="16"/>
                  <a:pt x="54" y="0"/>
                  <a:pt x="35" y="0"/>
                </a:cubicBezTo>
                <a:cubicBezTo>
                  <a:pt x="15" y="0"/>
                  <a:pt x="0" y="16"/>
                  <a:pt x="0" y="35"/>
                </a:cubicBezTo>
                <a:cubicBezTo>
                  <a:pt x="0" y="55"/>
                  <a:pt x="15" y="70"/>
                  <a:pt x="35" y="70"/>
                </a:cubicBezTo>
                <a:cubicBezTo>
                  <a:pt x="43" y="70"/>
                  <a:pt x="50" y="68"/>
                  <a:pt x="56" y="63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62"/>
                  <a:pt x="54" y="61"/>
                  <a:pt x="54" y="61"/>
                </a:cubicBezTo>
                <a:close/>
                <a:moveTo>
                  <a:pt x="66" y="28"/>
                </a:moveTo>
                <a:cubicBezTo>
                  <a:pt x="63" y="24"/>
                  <a:pt x="58" y="21"/>
                  <a:pt x="51" y="19"/>
                </a:cubicBezTo>
                <a:cubicBezTo>
                  <a:pt x="49" y="12"/>
                  <a:pt x="46" y="7"/>
                  <a:pt x="42" y="4"/>
                </a:cubicBezTo>
                <a:cubicBezTo>
                  <a:pt x="54" y="7"/>
                  <a:pt x="63" y="16"/>
                  <a:pt x="66" y="28"/>
                </a:cubicBezTo>
                <a:close/>
                <a:moveTo>
                  <a:pt x="36" y="3"/>
                </a:moveTo>
                <a:cubicBezTo>
                  <a:pt x="41" y="4"/>
                  <a:pt x="46" y="10"/>
                  <a:pt x="49" y="19"/>
                </a:cubicBezTo>
                <a:cubicBezTo>
                  <a:pt x="45" y="18"/>
                  <a:pt x="40" y="17"/>
                  <a:pt x="36" y="17"/>
                </a:cubicBezTo>
                <a:lnTo>
                  <a:pt x="36" y="3"/>
                </a:lnTo>
                <a:close/>
                <a:moveTo>
                  <a:pt x="34" y="3"/>
                </a:moveTo>
                <a:cubicBezTo>
                  <a:pt x="34" y="17"/>
                  <a:pt x="34" y="17"/>
                  <a:pt x="34" y="17"/>
                </a:cubicBezTo>
                <a:cubicBezTo>
                  <a:pt x="29" y="17"/>
                  <a:pt x="25" y="18"/>
                  <a:pt x="21" y="19"/>
                </a:cubicBezTo>
                <a:cubicBezTo>
                  <a:pt x="24" y="10"/>
                  <a:pt x="28" y="4"/>
                  <a:pt x="34" y="3"/>
                </a:cubicBezTo>
                <a:close/>
                <a:moveTo>
                  <a:pt x="28" y="4"/>
                </a:moveTo>
                <a:cubicBezTo>
                  <a:pt x="24" y="7"/>
                  <a:pt x="21" y="12"/>
                  <a:pt x="19" y="19"/>
                </a:cubicBezTo>
                <a:cubicBezTo>
                  <a:pt x="12" y="21"/>
                  <a:pt x="7" y="24"/>
                  <a:pt x="4" y="28"/>
                </a:cubicBezTo>
                <a:cubicBezTo>
                  <a:pt x="6" y="16"/>
                  <a:pt x="16" y="7"/>
                  <a:pt x="28" y="4"/>
                </a:cubicBezTo>
                <a:close/>
                <a:moveTo>
                  <a:pt x="18" y="21"/>
                </a:moveTo>
                <a:cubicBezTo>
                  <a:pt x="17" y="25"/>
                  <a:pt x="17" y="30"/>
                  <a:pt x="17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29"/>
                  <a:pt x="9" y="24"/>
                  <a:pt x="18" y="21"/>
                </a:cubicBezTo>
                <a:close/>
                <a:moveTo>
                  <a:pt x="17" y="36"/>
                </a:moveTo>
                <a:cubicBezTo>
                  <a:pt x="17" y="41"/>
                  <a:pt x="17" y="45"/>
                  <a:pt x="18" y="49"/>
                </a:cubicBezTo>
                <a:cubicBezTo>
                  <a:pt x="9" y="46"/>
                  <a:pt x="3" y="42"/>
                  <a:pt x="3" y="36"/>
                </a:cubicBezTo>
                <a:lnTo>
                  <a:pt x="17" y="36"/>
                </a:lnTo>
                <a:close/>
                <a:moveTo>
                  <a:pt x="4" y="42"/>
                </a:moveTo>
                <a:cubicBezTo>
                  <a:pt x="7" y="46"/>
                  <a:pt x="12" y="49"/>
                  <a:pt x="19" y="51"/>
                </a:cubicBezTo>
                <a:cubicBezTo>
                  <a:pt x="21" y="58"/>
                  <a:pt x="24" y="63"/>
                  <a:pt x="28" y="67"/>
                </a:cubicBezTo>
                <a:cubicBezTo>
                  <a:pt x="16" y="64"/>
                  <a:pt x="6" y="54"/>
                  <a:pt x="4" y="42"/>
                </a:cubicBezTo>
                <a:close/>
              </a:path>
            </a:pathLst>
          </a:custGeom>
          <a:solidFill>
            <a:schemeClr val="bg1">
              <a:lumMod val="25000"/>
            </a:schemeClr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pPr>
              <a:lnSpc>
                <a:spcPct val="120000"/>
              </a:lnSpc>
            </a:pPr>
            <a:endParaRPr lang="en-US" sz="975">
              <a:solidFill>
                <a:schemeClr val="bg2"/>
              </a:solidFill>
            </a:endParaRPr>
          </a:p>
        </p:txBody>
      </p:sp>
      <p:sp>
        <p:nvSpPr>
          <p:cNvPr id="13" name="Oval 45"/>
          <p:cNvSpPr/>
          <p:nvPr/>
        </p:nvSpPr>
        <p:spPr>
          <a:xfrm>
            <a:off x="8797802" y="2408788"/>
            <a:ext cx="958214" cy="9582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9157392" y="2673679"/>
            <a:ext cx="345691" cy="301561"/>
          </a:xfrm>
          <a:custGeom>
            <a:avLst/>
            <a:gdLst>
              <a:gd name="T0" fmla="*/ 57 w 68"/>
              <a:gd name="T1" fmla="*/ 0 h 59"/>
              <a:gd name="T2" fmla="*/ 51 w 68"/>
              <a:gd name="T3" fmla="*/ 0 h 59"/>
              <a:gd name="T4" fmla="*/ 17 w 68"/>
              <a:gd name="T5" fmla="*/ 0 h 59"/>
              <a:gd name="T6" fmla="*/ 11 w 68"/>
              <a:gd name="T7" fmla="*/ 0 h 59"/>
              <a:gd name="T8" fmla="*/ 0 w 68"/>
              <a:gd name="T9" fmla="*/ 11 h 59"/>
              <a:gd name="T10" fmla="*/ 0 w 68"/>
              <a:gd name="T11" fmla="*/ 23 h 59"/>
              <a:gd name="T12" fmla="*/ 0 w 68"/>
              <a:gd name="T13" fmla="*/ 36 h 59"/>
              <a:gd name="T14" fmla="*/ 11 w 68"/>
              <a:gd name="T15" fmla="*/ 47 h 59"/>
              <a:gd name="T16" fmla="*/ 19 w 68"/>
              <a:gd name="T17" fmla="*/ 47 h 59"/>
              <a:gd name="T18" fmla="*/ 19 w 68"/>
              <a:gd name="T19" fmla="*/ 55 h 59"/>
              <a:gd name="T20" fmla="*/ 22 w 68"/>
              <a:gd name="T21" fmla="*/ 58 h 59"/>
              <a:gd name="T22" fmla="*/ 23 w 68"/>
              <a:gd name="T23" fmla="*/ 59 h 59"/>
              <a:gd name="T24" fmla="*/ 26 w 68"/>
              <a:gd name="T25" fmla="*/ 58 h 59"/>
              <a:gd name="T26" fmla="*/ 37 w 68"/>
              <a:gd name="T27" fmla="*/ 47 h 59"/>
              <a:gd name="T28" fmla="*/ 57 w 68"/>
              <a:gd name="T29" fmla="*/ 47 h 59"/>
              <a:gd name="T30" fmla="*/ 68 w 68"/>
              <a:gd name="T31" fmla="*/ 36 h 59"/>
              <a:gd name="T32" fmla="*/ 68 w 68"/>
              <a:gd name="T33" fmla="*/ 23 h 59"/>
              <a:gd name="T34" fmla="*/ 68 w 68"/>
              <a:gd name="T35" fmla="*/ 11 h 59"/>
              <a:gd name="T36" fmla="*/ 57 w 68"/>
              <a:gd name="T37" fmla="*/ 0 h 59"/>
              <a:gd name="T38" fmla="*/ 16 w 68"/>
              <a:gd name="T39" fmla="*/ 29 h 59"/>
              <a:gd name="T40" fmla="*/ 10 w 68"/>
              <a:gd name="T41" fmla="*/ 23 h 59"/>
              <a:gd name="T42" fmla="*/ 16 w 68"/>
              <a:gd name="T43" fmla="*/ 16 h 59"/>
              <a:gd name="T44" fmla="*/ 22 w 68"/>
              <a:gd name="T45" fmla="*/ 23 h 59"/>
              <a:gd name="T46" fmla="*/ 16 w 68"/>
              <a:gd name="T47" fmla="*/ 29 h 59"/>
              <a:gd name="T48" fmla="*/ 34 w 68"/>
              <a:gd name="T49" fmla="*/ 29 h 59"/>
              <a:gd name="T50" fmla="*/ 28 w 68"/>
              <a:gd name="T51" fmla="*/ 23 h 59"/>
              <a:gd name="T52" fmla="*/ 34 w 68"/>
              <a:gd name="T53" fmla="*/ 16 h 59"/>
              <a:gd name="T54" fmla="*/ 40 w 68"/>
              <a:gd name="T55" fmla="*/ 23 h 59"/>
              <a:gd name="T56" fmla="*/ 34 w 68"/>
              <a:gd name="T57" fmla="*/ 29 h 59"/>
              <a:gd name="T58" fmla="*/ 52 w 68"/>
              <a:gd name="T59" fmla="*/ 29 h 59"/>
              <a:gd name="T60" fmla="*/ 45 w 68"/>
              <a:gd name="T61" fmla="*/ 23 h 59"/>
              <a:gd name="T62" fmla="*/ 52 w 68"/>
              <a:gd name="T63" fmla="*/ 16 h 59"/>
              <a:gd name="T64" fmla="*/ 58 w 68"/>
              <a:gd name="T65" fmla="*/ 23 h 59"/>
              <a:gd name="T66" fmla="*/ 52 w 68"/>
              <a:gd name="T67" fmla="*/ 2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" h="59">
                <a:moveTo>
                  <a:pt x="57" y="0"/>
                </a:moveTo>
                <a:cubicBezTo>
                  <a:pt x="51" y="0"/>
                  <a:pt x="51" y="0"/>
                  <a:pt x="51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2"/>
                  <a:pt x="5" y="47"/>
                  <a:pt x="11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55"/>
                  <a:pt x="19" y="55"/>
                  <a:pt x="19" y="55"/>
                </a:cubicBezTo>
                <a:cubicBezTo>
                  <a:pt x="19" y="56"/>
                  <a:pt x="20" y="58"/>
                  <a:pt x="22" y="58"/>
                </a:cubicBezTo>
                <a:cubicBezTo>
                  <a:pt x="22" y="59"/>
                  <a:pt x="23" y="59"/>
                  <a:pt x="23" y="59"/>
                </a:cubicBezTo>
                <a:cubicBezTo>
                  <a:pt x="25" y="59"/>
                  <a:pt x="26" y="58"/>
                  <a:pt x="26" y="58"/>
                </a:cubicBezTo>
                <a:cubicBezTo>
                  <a:pt x="37" y="47"/>
                  <a:pt x="37" y="47"/>
                  <a:pt x="37" y="47"/>
                </a:cubicBezTo>
                <a:cubicBezTo>
                  <a:pt x="57" y="47"/>
                  <a:pt x="57" y="47"/>
                  <a:pt x="57" y="47"/>
                </a:cubicBezTo>
                <a:cubicBezTo>
                  <a:pt x="63" y="47"/>
                  <a:pt x="68" y="42"/>
                  <a:pt x="68" y="36"/>
                </a:cubicBezTo>
                <a:cubicBezTo>
                  <a:pt x="68" y="23"/>
                  <a:pt x="68" y="23"/>
                  <a:pt x="68" y="23"/>
                </a:cubicBezTo>
                <a:cubicBezTo>
                  <a:pt x="68" y="11"/>
                  <a:pt x="68" y="11"/>
                  <a:pt x="68" y="11"/>
                </a:cubicBezTo>
                <a:cubicBezTo>
                  <a:pt x="68" y="5"/>
                  <a:pt x="63" y="0"/>
                  <a:pt x="57" y="0"/>
                </a:cubicBezTo>
                <a:close/>
                <a:moveTo>
                  <a:pt x="16" y="29"/>
                </a:moveTo>
                <a:cubicBezTo>
                  <a:pt x="13" y="29"/>
                  <a:pt x="10" y="26"/>
                  <a:pt x="10" y="23"/>
                </a:cubicBezTo>
                <a:cubicBezTo>
                  <a:pt x="10" y="19"/>
                  <a:pt x="13" y="16"/>
                  <a:pt x="16" y="16"/>
                </a:cubicBezTo>
                <a:cubicBezTo>
                  <a:pt x="20" y="16"/>
                  <a:pt x="22" y="19"/>
                  <a:pt x="22" y="23"/>
                </a:cubicBezTo>
                <a:cubicBezTo>
                  <a:pt x="22" y="26"/>
                  <a:pt x="20" y="29"/>
                  <a:pt x="16" y="29"/>
                </a:cubicBezTo>
                <a:close/>
                <a:moveTo>
                  <a:pt x="34" y="29"/>
                </a:moveTo>
                <a:cubicBezTo>
                  <a:pt x="31" y="29"/>
                  <a:pt x="28" y="26"/>
                  <a:pt x="28" y="23"/>
                </a:cubicBezTo>
                <a:cubicBezTo>
                  <a:pt x="28" y="19"/>
                  <a:pt x="31" y="16"/>
                  <a:pt x="34" y="16"/>
                </a:cubicBezTo>
                <a:cubicBezTo>
                  <a:pt x="38" y="16"/>
                  <a:pt x="40" y="19"/>
                  <a:pt x="40" y="23"/>
                </a:cubicBezTo>
                <a:cubicBezTo>
                  <a:pt x="40" y="26"/>
                  <a:pt x="38" y="29"/>
                  <a:pt x="34" y="29"/>
                </a:cubicBezTo>
                <a:close/>
                <a:moveTo>
                  <a:pt x="52" y="29"/>
                </a:moveTo>
                <a:cubicBezTo>
                  <a:pt x="48" y="29"/>
                  <a:pt x="45" y="26"/>
                  <a:pt x="45" y="23"/>
                </a:cubicBezTo>
                <a:cubicBezTo>
                  <a:pt x="45" y="19"/>
                  <a:pt x="48" y="16"/>
                  <a:pt x="52" y="16"/>
                </a:cubicBezTo>
                <a:cubicBezTo>
                  <a:pt x="55" y="16"/>
                  <a:pt x="58" y="19"/>
                  <a:pt x="58" y="23"/>
                </a:cubicBezTo>
                <a:cubicBezTo>
                  <a:pt x="58" y="26"/>
                  <a:pt x="55" y="29"/>
                  <a:pt x="52" y="29"/>
                </a:cubicBezTo>
                <a:close/>
              </a:path>
            </a:pathLst>
          </a:custGeom>
          <a:solidFill>
            <a:schemeClr val="bg1">
              <a:lumMod val="25000"/>
            </a:schemeClr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pPr>
              <a:lnSpc>
                <a:spcPct val="120000"/>
              </a:lnSpc>
            </a:pPr>
            <a:endParaRPr lang="id-ID" sz="975" dirty="0">
              <a:solidFill>
                <a:schemeClr val="bg2"/>
              </a:solidFill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9050732" y="2811585"/>
            <a:ext cx="334658" cy="290528"/>
          </a:xfrm>
          <a:custGeom>
            <a:avLst/>
            <a:gdLst>
              <a:gd name="T0" fmla="*/ 62 w 66"/>
              <a:gd name="T1" fmla="*/ 35 h 57"/>
              <a:gd name="T2" fmla="*/ 55 w 66"/>
              <a:gd name="T3" fmla="*/ 41 h 57"/>
              <a:gd name="T4" fmla="*/ 47 w 66"/>
              <a:gd name="T5" fmla="*/ 41 h 57"/>
              <a:gd name="T6" fmla="*/ 43 w 66"/>
              <a:gd name="T7" fmla="*/ 45 h 57"/>
              <a:gd name="T8" fmla="*/ 43 w 66"/>
              <a:gd name="T9" fmla="*/ 53 h 57"/>
              <a:gd name="T10" fmla="*/ 43 w 66"/>
              <a:gd name="T11" fmla="*/ 53 h 57"/>
              <a:gd name="T12" fmla="*/ 43 w 66"/>
              <a:gd name="T13" fmla="*/ 53 h 57"/>
              <a:gd name="T14" fmla="*/ 43 w 66"/>
              <a:gd name="T15" fmla="*/ 53 h 57"/>
              <a:gd name="T16" fmla="*/ 43 w 66"/>
              <a:gd name="T17" fmla="*/ 53 h 57"/>
              <a:gd name="T18" fmla="*/ 32 w 66"/>
              <a:gd name="T19" fmla="*/ 43 h 57"/>
              <a:gd name="T20" fmla="*/ 30 w 66"/>
              <a:gd name="T21" fmla="*/ 41 h 57"/>
              <a:gd name="T22" fmla="*/ 11 w 66"/>
              <a:gd name="T23" fmla="*/ 41 h 57"/>
              <a:gd name="T24" fmla="*/ 4 w 66"/>
              <a:gd name="T25" fmla="*/ 35 h 57"/>
              <a:gd name="T26" fmla="*/ 4 w 66"/>
              <a:gd name="T27" fmla="*/ 22 h 57"/>
              <a:gd name="T28" fmla="*/ 4 w 66"/>
              <a:gd name="T29" fmla="*/ 11 h 57"/>
              <a:gd name="T30" fmla="*/ 11 w 66"/>
              <a:gd name="T31" fmla="*/ 4 h 57"/>
              <a:gd name="T32" fmla="*/ 17 w 66"/>
              <a:gd name="T33" fmla="*/ 4 h 57"/>
              <a:gd name="T34" fmla="*/ 17 w 66"/>
              <a:gd name="T35" fmla="*/ 4 h 57"/>
              <a:gd name="T36" fmla="*/ 17 w 66"/>
              <a:gd name="T37" fmla="*/ 0 h 57"/>
              <a:gd name="T38" fmla="*/ 17 w 66"/>
              <a:gd name="T39" fmla="*/ 0 h 57"/>
              <a:gd name="T40" fmla="*/ 11 w 66"/>
              <a:gd name="T41" fmla="*/ 0 h 57"/>
              <a:gd name="T42" fmla="*/ 0 w 66"/>
              <a:gd name="T43" fmla="*/ 11 h 57"/>
              <a:gd name="T44" fmla="*/ 0 w 66"/>
              <a:gd name="T45" fmla="*/ 22 h 57"/>
              <a:gd name="T46" fmla="*/ 0 w 66"/>
              <a:gd name="T47" fmla="*/ 35 h 57"/>
              <a:gd name="T48" fmla="*/ 11 w 66"/>
              <a:gd name="T49" fmla="*/ 45 h 57"/>
              <a:gd name="T50" fmla="*/ 30 w 66"/>
              <a:gd name="T51" fmla="*/ 45 h 57"/>
              <a:gd name="T52" fmla="*/ 40 w 66"/>
              <a:gd name="T53" fmla="*/ 56 h 57"/>
              <a:gd name="T54" fmla="*/ 43 w 66"/>
              <a:gd name="T55" fmla="*/ 57 h 57"/>
              <a:gd name="T56" fmla="*/ 45 w 66"/>
              <a:gd name="T57" fmla="*/ 56 h 57"/>
              <a:gd name="T58" fmla="*/ 47 w 66"/>
              <a:gd name="T59" fmla="*/ 53 h 57"/>
              <a:gd name="T60" fmla="*/ 47 w 66"/>
              <a:gd name="T61" fmla="*/ 45 h 57"/>
              <a:gd name="T62" fmla="*/ 55 w 66"/>
              <a:gd name="T63" fmla="*/ 45 h 57"/>
              <a:gd name="T64" fmla="*/ 66 w 66"/>
              <a:gd name="T65" fmla="*/ 35 h 57"/>
              <a:gd name="T66" fmla="*/ 66 w 66"/>
              <a:gd name="T67" fmla="*/ 24 h 57"/>
              <a:gd name="T68" fmla="*/ 62 w 66"/>
              <a:gd name="T69" fmla="*/ 24 h 57"/>
              <a:gd name="T70" fmla="*/ 62 w 66"/>
              <a:gd name="T71" fmla="*/ 3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6" h="57">
                <a:moveTo>
                  <a:pt x="62" y="35"/>
                </a:moveTo>
                <a:cubicBezTo>
                  <a:pt x="62" y="39"/>
                  <a:pt x="59" y="41"/>
                  <a:pt x="55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5" y="41"/>
                  <a:pt x="43" y="43"/>
                  <a:pt x="43" y="45"/>
                </a:cubicBezTo>
                <a:cubicBezTo>
                  <a:pt x="43" y="53"/>
                  <a:pt x="43" y="53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32" y="43"/>
                  <a:pt x="32" y="43"/>
                  <a:pt x="32" y="43"/>
                </a:cubicBezTo>
                <a:cubicBezTo>
                  <a:pt x="32" y="42"/>
                  <a:pt x="31" y="41"/>
                  <a:pt x="30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7" y="41"/>
                  <a:pt x="4" y="39"/>
                  <a:pt x="4" y="35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7"/>
                  <a:pt x="7" y="4"/>
                  <a:pt x="11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1"/>
                  <a:pt x="5" y="45"/>
                  <a:pt x="11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40" y="56"/>
                  <a:pt x="40" y="56"/>
                  <a:pt x="40" y="56"/>
                </a:cubicBezTo>
                <a:cubicBezTo>
                  <a:pt x="41" y="56"/>
                  <a:pt x="42" y="57"/>
                  <a:pt x="43" y="57"/>
                </a:cubicBezTo>
                <a:cubicBezTo>
                  <a:pt x="44" y="57"/>
                  <a:pt x="44" y="57"/>
                  <a:pt x="45" y="56"/>
                </a:cubicBezTo>
                <a:cubicBezTo>
                  <a:pt x="46" y="56"/>
                  <a:pt x="47" y="54"/>
                  <a:pt x="47" y="53"/>
                </a:cubicBezTo>
                <a:cubicBezTo>
                  <a:pt x="47" y="45"/>
                  <a:pt x="47" y="45"/>
                  <a:pt x="47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61" y="45"/>
                  <a:pt x="66" y="41"/>
                  <a:pt x="66" y="35"/>
                </a:cubicBezTo>
                <a:cubicBezTo>
                  <a:pt x="66" y="24"/>
                  <a:pt x="66" y="24"/>
                  <a:pt x="66" y="24"/>
                </a:cubicBezTo>
                <a:cubicBezTo>
                  <a:pt x="62" y="24"/>
                  <a:pt x="62" y="24"/>
                  <a:pt x="62" y="24"/>
                </a:cubicBezTo>
                <a:lnTo>
                  <a:pt x="62" y="35"/>
                </a:lnTo>
                <a:close/>
              </a:path>
            </a:pathLst>
          </a:custGeom>
          <a:solidFill>
            <a:schemeClr val="bg1">
              <a:lumMod val="25000"/>
            </a:schemeClr>
          </a:solidFill>
          <a:ln>
            <a:noFill/>
          </a:ln>
        </p:spPr>
        <p:txBody>
          <a:bodyPr vert="horz" wrap="square" lIns="49530" tIns="24765" rIns="49530" bIns="24765" numCol="1" anchor="t" anchorCtr="0" compatLnSpc="1"/>
          <a:lstStyle/>
          <a:p>
            <a:pPr>
              <a:lnSpc>
                <a:spcPct val="120000"/>
              </a:lnSpc>
            </a:pPr>
            <a:endParaRPr lang="id-ID" sz="975">
              <a:solidFill>
                <a:schemeClr val="bg2"/>
              </a:solidFill>
            </a:endParaRPr>
          </a:p>
        </p:txBody>
      </p:sp>
      <p:sp>
        <p:nvSpPr>
          <p:cNvPr id="16" name="Oval 47"/>
          <p:cNvSpPr/>
          <p:nvPr/>
        </p:nvSpPr>
        <p:spPr>
          <a:xfrm>
            <a:off x="4436658" y="2317181"/>
            <a:ext cx="1141426" cy="1141426"/>
          </a:xfrm>
          <a:prstGeom prst="ellipse">
            <a:avLst/>
          </a:prstGeom>
          <a:noFill/>
          <a:ln w="31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17" name="Oval 47"/>
          <p:cNvSpPr/>
          <p:nvPr/>
        </p:nvSpPr>
        <p:spPr>
          <a:xfrm>
            <a:off x="6571425" y="2299597"/>
            <a:ext cx="1141426" cy="1141426"/>
          </a:xfrm>
          <a:prstGeom prst="ellipse">
            <a:avLst/>
          </a:prstGeom>
          <a:noFill/>
          <a:ln w="31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50" dirty="0">
              <a:solidFill>
                <a:schemeClr val="bg2"/>
              </a:solidFill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692723" y="3786939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024994" y="4217703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847291" y="3786939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4179562" y="4217703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973098" y="3786939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305369" y="4217703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161197" y="3786939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493468" y="4217703"/>
            <a:ext cx="1710178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领导对明年规划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54"/>
          <p:cNvSpPr/>
          <p:nvPr/>
        </p:nvSpPr>
        <p:spPr>
          <a:xfrm>
            <a:off x="1524002" y="2606892"/>
            <a:ext cx="1828800" cy="1828800"/>
          </a:xfrm>
          <a:prstGeom prst="arc">
            <a:avLst>
              <a:gd name="adj1" fmla="val 10763432"/>
              <a:gd name="adj2" fmla="val 0"/>
            </a:avLst>
          </a:prstGeom>
          <a:noFill/>
          <a:ln w="63500" cap="rnd">
            <a:solidFill>
              <a:schemeClr val="tx2"/>
            </a:solidFill>
            <a:headEnd type="oval"/>
          </a:ln>
          <a:effectLst>
            <a:outerShdw blurRad="228600" dist="1016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Arc 56"/>
          <p:cNvSpPr/>
          <p:nvPr/>
        </p:nvSpPr>
        <p:spPr>
          <a:xfrm>
            <a:off x="3352802" y="2606892"/>
            <a:ext cx="1828800" cy="1828800"/>
          </a:xfrm>
          <a:prstGeom prst="arc">
            <a:avLst>
              <a:gd name="adj1" fmla="val 10922726"/>
              <a:gd name="adj2" fmla="val 0"/>
            </a:avLst>
          </a:prstGeom>
          <a:noFill/>
          <a:ln w="63500" cap="rnd">
            <a:solidFill>
              <a:schemeClr val="tx2"/>
            </a:solidFill>
          </a:ln>
          <a:effectLst>
            <a:outerShdw blurRad="228600" dist="1016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Arc 83"/>
          <p:cNvSpPr/>
          <p:nvPr/>
        </p:nvSpPr>
        <p:spPr>
          <a:xfrm>
            <a:off x="5181602" y="2606892"/>
            <a:ext cx="1828800" cy="1828800"/>
          </a:xfrm>
          <a:prstGeom prst="arc">
            <a:avLst>
              <a:gd name="adj1" fmla="val 10881839"/>
              <a:gd name="adj2" fmla="val 0"/>
            </a:avLst>
          </a:prstGeom>
          <a:noFill/>
          <a:ln w="63500" cap="rnd">
            <a:solidFill>
              <a:schemeClr val="tx2"/>
            </a:solidFill>
          </a:ln>
          <a:effectLst>
            <a:outerShdw blurRad="228600" dist="1016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" name="Arc 84"/>
          <p:cNvSpPr/>
          <p:nvPr/>
        </p:nvSpPr>
        <p:spPr>
          <a:xfrm>
            <a:off x="7010402" y="2606892"/>
            <a:ext cx="1828800" cy="1828800"/>
          </a:xfrm>
          <a:prstGeom prst="arc">
            <a:avLst>
              <a:gd name="adj1" fmla="val 10839970"/>
              <a:gd name="adj2" fmla="val 0"/>
            </a:avLst>
          </a:prstGeom>
          <a:noFill/>
          <a:ln w="63500" cap="rnd">
            <a:solidFill>
              <a:schemeClr val="tx2"/>
            </a:solidFill>
          </a:ln>
          <a:effectLst>
            <a:outerShdw blurRad="228600" dist="1016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Arc 85"/>
          <p:cNvSpPr/>
          <p:nvPr/>
        </p:nvSpPr>
        <p:spPr>
          <a:xfrm>
            <a:off x="8839202" y="2606892"/>
            <a:ext cx="1828800" cy="1828800"/>
          </a:xfrm>
          <a:prstGeom prst="arc">
            <a:avLst>
              <a:gd name="adj1" fmla="val 10800000"/>
              <a:gd name="adj2" fmla="val 0"/>
            </a:avLst>
          </a:prstGeom>
          <a:noFill/>
          <a:ln w="63500" cap="rnd">
            <a:solidFill>
              <a:schemeClr val="tx2"/>
            </a:solidFill>
            <a:tailEnd type="triangle"/>
          </a:ln>
          <a:effectLst>
            <a:outerShdw blurRad="228600" dist="1016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TextBox 96"/>
          <p:cNvSpPr txBox="1"/>
          <p:nvPr/>
        </p:nvSpPr>
        <p:spPr>
          <a:xfrm>
            <a:off x="2089588" y="202350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Source Sans Pro" charset="0"/>
                <a:ea typeface="Roboto Condensed Light" panose="02000000000000000000" pitchFamily="2" charset="0"/>
              </a:rPr>
              <a:t>2013</a:t>
            </a:r>
          </a:p>
        </p:txBody>
      </p:sp>
      <p:sp>
        <p:nvSpPr>
          <p:cNvPr id="8" name="TextBox 97"/>
          <p:cNvSpPr txBox="1"/>
          <p:nvPr/>
        </p:nvSpPr>
        <p:spPr>
          <a:xfrm>
            <a:off x="3918388" y="202350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Source Sans Pro" charset="0"/>
                <a:ea typeface="Roboto Condensed Light" panose="02000000000000000000" pitchFamily="2" charset="0"/>
              </a:rPr>
              <a:t>2014</a:t>
            </a:r>
          </a:p>
        </p:txBody>
      </p:sp>
      <p:sp>
        <p:nvSpPr>
          <p:cNvPr id="9" name="TextBox 98"/>
          <p:cNvSpPr txBox="1"/>
          <p:nvPr/>
        </p:nvSpPr>
        <p:spPr>
          <a:xfrm>
            <a:off x="5747188" y="202350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Source Sans Pro" charset="0"/>
                <a:ea typeface="Roboto Condensed Light" panose="02000000000000000000" pitchFamily="2" charset="0"/>
              </a:rPr>
              <a:t>2015</a:t>
            </a:r>
          </a:p>
        </p:txBody>
      </p:sp>
      <p:sp>
        <p:nvSpPr>
          <p:cNvPr id="10" name="TextBox 99"/>
          <p:cNvSpPr txBox="1"/>
          <p:nvPr/>
        </p:nvSpPr>
        <p:spPr>
          <a:xfrm>
            <a:off x="7575987" y="203554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Source Sans Pro" charset="0"/>
                <a:ea typeface="Roboto Condensed Light" panose="02000000000000000000" pitchFamily="2" charset="0"/>
              </a:rPr>
              <a:t>2016</a:t>
            </a:r>
          </a:p>
        </p:txBody>
      </p:sp>
      <p:sp>
        <p:nvSpPr>
          <p:cNvPr id="11" name="TextBox 100"/>
          <p:cNvSpPr txBox="1"/>
          <p:nvPr/>
        </p:nvSpPr>
        <p:spPr>
          <a:xfrm>
            <a:off x="9404788" y="203554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Source Sans Pro" charset="0"/>
                <a:ea typeface="Roboto Condensed Light" panose="02000000000000000000" pitchFamily="2" charset="0"/>
              </a:rPr>
              <a:t>2017</a:t>
            </a:r>
          </a:p>
        </p:txBody>
      </p:sp>
      <p:sp>
        <p:nvSpPr>
          <p:cNvPr id="12" name="Oval 87"/>
          <p:cNvSpPr/>
          <p:nvPr/>
        </p:nvSpPr>
        <p:spPr>
          <a:xfrm>
            <a:off x="1981202" y="3010927"/>
            <a:ext cx="914400" cy="914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Shape 2778"/>
          <p:cNvSpPr/>
          <p:nvPr/>
        </p:nvSpPr>
        <p:spPr>
          <a:xfrm>
            <a:off x="2298736" y="3340502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2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 panose="020B0403030403020204" pitchFamily="34" charset="0"/>
            </a:endParaRPr>
          </a:p>
        </p:txBody>
      </p:sp>
      <p:sp>
        <p:nvSpPr>
          <p:cNvPr id="14" name="Oval 88"/>
          <p:cNvSpPr/>
          <p:nvPr/>
        </p:nvSpPr>
        <p:spPr>
          <a:xfrm>
            <a:off x="3810002" y="3010927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5" name="Shape 2748"/>
          <p:cNvSpPr/>
          <p:nvPr/>
        </p:nvSpPr>
        <p:spPr>
          <a:xfrm>
            <a:off x="4140275" y="3340502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chemeClr val="bg1">
              <a:lumMod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2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 panose="020B0403030403020204" pitchFamily="34" charset="0"/>
            </a:endParaRPr>
          </a:p>
        </p:txBody>
      </p:sp>
      <p:sp>
        <p:nvSpPr>
          <p:cNvPr id="16" name="Oval 89"/>
          <p:cNvSpPr/>
          <p:nvPr/>
        </p:nvSpPr>
        <p:spPr>
          <a:xfrm>
            <a:off x="5638802" y="3010927"/>
            <a:ext cx="914400" cy="91440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7" name="Shape 2774"/>
          <p:cNvSpPr/>
          <p:nvPr/>
        </p:nvSpPr>
        <p:spPr>
          <a:xfrm>
            <a:off x="5956338" y="3340502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2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 panose="020B0403030403020204" pitchFamily="34" charset="0"/>
            </a:endParaRPr>
          </a:p>
        </p:txBody>
      </p:sp>
      <p:sp>
        <p:nvSpPr>
          <p:cNvPr id="18" name="Oval 90"/>
          <p:cNvSpPr/>
          <p:nvPr/>
        </p:nvSpPr>
        <p:spPr>
          <a:xfrm>
            <a:off x="7467602" y="3010927"/>
            <a:ext cx="914400" cy="914400"/>
          </a:xfrm>
          <a:prstGeom prst="ellipse">
            <a:avLst/>
          </a:prstGeom>
          <a:solidFill>
            <a:schemeClr val="accent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9" name="Shape 2784"/>
          <p:cNvSpPr/>
          <p:nvPr/>
        </p:nvSpPr>
        <p:spPr>
          <a:xfrm>
            <a:off x="7785138" y="3340502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bg1">
              <a:lumMod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2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 panose="020B0403030403020204" pitchFamily="34" charset="0"/>
            </a:endParaRPr>
          </a:p>
        </p:txBody>
      </p:sp>
      <p:sp>
        <p:nvSpPr>
          <p:cNvPr id="20" name="Oval 91"/>
          <p:cNvSpPr/>
          <p:nvPr/>
        </p:nvSpPr>
        <p:spPr>
          <a:xfrm>
            <a:off x="9296402" y="3010927"/>
            <a:ext cx="914400" cy="914400"/>
          </a:xfrm>
          <a:prstGeom prst="ellipse">
            <a:avLst/>
          </a:prstGeom>
          <a:solidFill>
            <a:schemeClr val="accent1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1" name="Shape 2787"/>
          <p:cNvSpPr/>
          <p:nvPr/>
        </p:nvSpPr>
        <p:spPr>
          <a:xfrm>
            <a:off x="9614111" y="3340496"/>
            <a:ext cx="279155" cy="279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2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 panose="020B0403030403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269360" y="4213762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574948" y="4608324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098161" y="4213762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403749" y="4608324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926961" y="4213762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232549" y="4608324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755760" y="4213762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061348" y="4608324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584561" y="4213762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890149" y="4608324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领导对明年规划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6"/>
          <p:cNvSpPr/>
          <p:nvPr/>
        </p:nvSpPr>
        <p:spPr>
          <a:xfrm>
            <a:off x="2494888" y="2172390"/>
            <a:ext cx="1570975" cy="1912490"/>
          </a:xfrm>
          <a:prstGeom prst="roundRect">
            <a:avLst>
              <a:gd name="adj" fmla="val 711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3" name="Isosceles Triangle 43"/>
          <p:cNvSpPr/>
          <p:nvPr/>
        </p:nvSpPr>
        <p:spPr>
          <a:xfrm rot="10800000">
            <a:off x="3039332" y="4084879"/>
            <a:ext cx="482086" cy="27500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4" name="Text Placeholder 3"/>
          <p:cNvSpPr txBox="1"/>
          <p:nvPr/>
        </p:nvSpPr>
        <p:spPr>
          <a:xfrm>
            <a:off x="2878021" y="3609225"/>
            <a:ext cx="804708" cy="2215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 dirty="0">
                <a:solidFill>
                  <a:schemeClr val="bg2"/>
                </a:solidFill>
              </a:rPr>
              <a:t>Brainstorm</a:t>
            </a:r>
          </a:p>
        </p:txBody>
      </p:sp>
      <p:sp>
        <p:nvSpPr>
          <p:cNvPr id="5" name="Round Same Side Corner Rectangle 44"/>
          <p:cNvSpPr/>
          <p:nvPr/>
        </p:nvSpPr>
        <p:spPr>
          <a:xfrm>
            <a:off x="2494888" y="2172390"/>
            <a:ext cx="1570975" cy="1297763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6" name="Rounded Rectangle 49"/>
          <p:cNvSpPr/>
          <p:nvPr/>
        </p:nvSpPr>
        <p:spPr>
          <a:xfrm>
            <a:off x="4371971" y="2172390"/>
            <a:ext cx="1570975" cy="1912490"/>
          </a:xfrm>
          <a:prstGeom prst="roundRect">
            <a:avLst>
              <a:gd name="adj" fmla="val 711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7" name="Isosceles Triangle 50"/>
          <p:cNvSpPr/>
          <p:nvPr/>
        </p:nvSpPr>
        <p:spPr>
          <a:xfrm rot="10800000">
            <a:off x="4916415" y="4084879"/>
            <a:ext cx="482086" cy="275009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8" name="Text Placeholder 3"/>
          <p:cNvSpPr txBox="1"/>
          <p:nvPr/>
        </p:nvSpPr>
        <p:spPr>
          <a:xfrm>
            <a:off x="4830670" y="3609225"/>
            <a:ext cx="653576" cy="2215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 dirty="0">
                <a:solidFill>
                  <a:schemeClr val="bg2"/>
                </a:solidFill>
              </a:rPr>
              <a:t>Research</a:t>
            </a:r>
          </a:p>
        </p:txBody>
      </p:sp>
      <p:sp>
        <p:nvSpPr>
          <p:cNvPr id="9" name="Round Same Side Corner Rectangle 52"/>
          <p:cNvSpPr/>
          <p:nvPr/>
        </p:nvSpPr>
        <p:spPr>
          <a:xfrm>
            <a:off x="4371971" y="2172390"/>
            <a:ext cx="1570975" cy="1297763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  <a:cs typeface="+mj-cs"/>
            </a:endParaRPr>
          </a:p>
        </p:txBody>
      </p:sp>
      <p:sp>
        <p:nvSpPr>
          <p:cNvPr id="10" name="Rounded Rectangle 55"/>
          <p:cNvSpPr/>
          <p:nvPr/>
        </p:nvSpPr>
        <p:spPr>
          <a:xfrm>
            <a:off x="6249055" y="2172390"/>
            <a:ext cx="1570975" cy="1912490"/>
          </a:xfrm>
          <a:prstGeom prst="roundRect">
            <a:avLst>
              <a:gd name="adj" fmla="val 711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1" name="Isosceles Triangle 56"/>
          <p:cNvSpPr/>
          <p:nvPr/>
        </p:nvSpPr>
        <p:spPr>
          <a:xfrm rot="10800000">
            <a:off x="6793499" y="4084879"/>
            <a:ext cx="482086" cy="27500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6780468" y="3609225"/>
            <a:ext cx="508152" cy="2215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 dirty="0">
                <a:solidFill>
                  <a:schemeClr val="bg2"/>
                </a:solidFill>
              </a:rPr>
              <a:t>Design</a:t>
            </a:r>
          </a:p>
        </p:txBody>
      </p:sp>
      <p:sp>
        <p:nvSpPr>
          <p:cNvPr id="13" name="Round Same Side Corner Rectangle 58"/>
          <p:cNvSpPr/>
          <p:nvPr/>
        </p:nvSpPr>
        <p:spPr>
          <a:xfrm>
            <a:off x="6249055" y="2172390"/>
            <a:ext cx="1570975" cy="1297763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4" name="Rounded Rectangle 61"/>
          <p:cNvSpPr/>
          <p:nvPr/>
        </p:nvSpPr>
        <p:spPr>
          <a:xfrm>
            <a:off x="8126139" y="2172390"/>
            <a:ext cx="1570975" cy="1912490"/>
          </a:xfrm>
          <a:prstGeom prst="roundRect">
            <a:avLst>
              <a:gd name="adj" fmla="val 711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5" name="Isosceles Triangle 62"/>
          <p:cNvSpPr/>
          <p:nvPr/>
        </p:nvSpPr>
        <p:spPr>
          <a:xfrm rot="10800000">
            <a:off x="8670583" y="4084879"/>
            <a:ext cx="482086" cy="275009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8614270" y="3609225"/>
            <a:ext cx="594715" cy="221599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1200" dirty="0">
                <a:solidFill>
                  <a:schemeClr val="bg2"/>
                </a:solidFill>
              </a:rPr>
              <a:t>Analysis</a:t>
            </a:r>
          </a:p>
        </p:txBody>
      </p:sp>
      <p:sp>
        <p:nvSpPr>
          <p:cNvPr id="17" name="Round Same Side Corner Rectangle 64"/>
          <p:cNvSpPr/>
          <p:nvPr/>
        </p:nvSpPr>
        <p:spPr>
          <a:xfrm>
            <a:off x="8126139" y="2172390"/>
            <a:ext cx="1570975" cy="1297763"/>
          </a:xfrm>
          <a:prstGeom prst="round2SameRect">
            <a:avLst>
              <a:gd name="adj1" fmla="val 873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8" name="Arc 79"/>
          <p:cNvSpPr/>
          <p:nvPr/>
        </p:nvSpPr>
        <p:spPr>
          <a:xfrm rot="19051047">
            <a:off x="3263998" y="1744230"/>
            <a:ext cx="1940154" cy="1940154"/>
          </a:xfrm>
          <a:prstGeom prst="arc">
            <a:avLst/>
          </a:prstGeom>
          <a:ln w="28575">
            <a:solidFill>
              <a:schemeClr val="accent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19" name="Arc 80"/>
          <p:cNvSpPr/>
          <p:nvPr/>
        </p:nvSpPr>
        <p:spPr>
          <a:xfrm rot="19051047">
            <a:off x="5086863" y="1744232"/>
            <a:ext cx="1940154" cy="1940154"/>
          </a:xfrm>
          <a:prstGeom prst="arc">
            <a:avLst/>
          </a:prstGeom>
          <a:ln w="28575">
            <a:solidFill>
              <a:schemeClr val="accent2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20" name="Arc 81"/>
          <p:cNvSpPr/>
          <p:nvPr/>
        </p:nvSpPr>
        <p:spPr>
          <a:xfrm rot="19051047">
            <a:off x="6918238" y="1744232"/>
            <a:ext cx="1940154" cy="1940154"/>
          </a:xfrm>
          <a:prstGeom prst="arc">
            <a:avLst/>
          </a:prstGeom>
          <a:ln w="28575">
            <a:solidFill>
              <a:schemeClr val="accent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21" name="Freeform 103"/>
          <p:cNvSpPr>
            <a:spLocks noEditPoints="1"/>
          </p:cNvSpPr>
          <p:nvPr/>
        </p:nvSpPr>
        <p:spPr bwMode="auto">
          <a:xfrm>
            <a:off x="3084517" y="2532864"/>
            <a:ext cx="391717" cy="576812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22" name="Freeform 105"/>
          <p:cNvSpPr>
            <a:spLocks noEditPoints="1"/>
          </p:cNvSpPr>
          <p:nvPr/>
        </p:nvSpPr>
        <p:spPr bwMode="auto">
          <a:xfrm>
            <a:off x="4930477" y="2597578"/>
            <a:ext cx="453963" cy="44738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23" name="Freeform 56"/>
          <p:cNvSpPr>
            <a:spLocks noEditPoints="1"/>
          </p:cNvSpPr>
          <p:nvPr/>
        </p:nvSpPr>
        <p:spPr bwMode="auto">
          <a:xfrm>
            <a:off x="6791117" y="2622825"/>
            <a:ext cx="486851" cy="48685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8672434" y="2634079"/>
            <a:ext cx="478385" cy="374387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2"/>
              </a:solidFill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144700" y="4697741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450288" y="5122120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973501" y="4697741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279089" y="5122120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802301" y="4697741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107889" y="5122120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631100" y="4697741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936688" y="5122120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领导对明年规划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 bwMode="auto">
          <a:xfrm>
            <a:off x="4635179" y="3944066"/>
            <a:ext cx="1454402" cy="1486350"/>
          </a:xfrm>
          <a:custGeom>
            <a:avLst/>
            <a:gdLst>
              <a:gd name="T0" fmla="*/ 83 w 138"/>
              <a:gd name="T1" fmla="*/ 0 h 141"/>
              <a:gd name="T2" fmla="*/ 60 w 138"/>
              <a:gd name="T3" fmla="*/ 0 h 141"/>
              <a:gd name="T4" fmla="*/ 0 w 138"/>
              <a:gd name="T5" fmla="*/ 61 h 141"/>
              <a:gd name="T6" fmla="*/ 80 w 138"/>
              <a:gd name="T7" fmla="*/ 141 h 141"/>
              <a:gd name="T8" fmla="*/ 138 w 138"/>
              <a:gd name="T9" fmla="*/ 83 h 141"/>
              <a:gd name="T10" fmla="*/ 138 w 138"/>
              <a:gd name="T11" fmla="*/ 56 h 141"/>
              <a:gd name="T12" fmla="*/ 83 w 138"/>
              <a:gd name="T13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" h="141">
                <a:moveTo>
                  <a:pt x="83" y="0"/>
                </a:moveTo>
                <a:cubicBezTo>
                  <a:pt x="60" y="0"/>
                  <a:pt x="60" y="0"/>
                  <a:pt x="60" y="0"/>
                </a:cubicBezTo>
                <a:cubicBezTo>
                  <a:pt x="0" y="61"/>
                  <a:pt x="0" y="61"/>
                  <a:pt x="0" y="61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8" y="56"/>
                  <a:pt x="138" y="56"/>
                  <a:pt x="138" y="56"/>
                </a:cubicBezTo>
                <a:cubicBezTo>
                  <a:pt x="108" y="54"/>
                  <a:pt x="85" y="30"/>
                  <a:pt x="8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4614342" y="2393818"/>
            <a:ext cx="1496075" cy="1454402"/>
          </a:xfrm>
          <a:custGeom>
            <a:avLst/>
            <a:gdLst>
              <a:gd name="T0" fmla="*/ 142 w 142"/>
              <a:gd name="T1" fmla="*/ 83 h 138"/>
              <a:gd name="T2" fmla="*/ 142 w 142"/>
              <a:gd name="T3" fmla="*/ 61 h 138"/>
              <a:gd name="T4" fmla="*/ 81 w 142"/>
              <a:gd name="T5" fmla="*/ 0 h 138"/>
              <a:gd name="T6" fmla="*/ 0 w 142"/>
              <a:gd name="T7" fmla="*/ 81 h 138"/>
              <a:gd name="T8" fmla="*/ 58 w 142"/>
              <a:gd name="T9" fmla="*/ 138 h 138"/>
              <a:gd name="T10" fmla="*/ 86 w 142"/>
              <a:gd name="T11" fmla="*/ 138 h 138"/>
              <a:gd name="T12" fmla="*/ 142 w 142"/>
              <a:gd name="T13" fmla="*/ 83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38">
                <a:moveTo>
                  <a:pt x="142" y="83"/>
                </a:moveTo>
                <a:cubicBezTo>
                  <a:pt x="142" y="61"/>
                  <a:pt x="142" y="61"/>
                  <a:pt x="142" y="61"/>
                </a:cubicBezTo>
                <a:cubicBezTo>
                  <a:pt x="81" y="0"/>
                  <a:pt x="81" y="0"/>
                  <a:pt x="81" y="0"/>
                </a:cubicBezTo>
                <a:cubicBezTo>
                  <a:pt x="0" y="81"/>
                  <a:pt x="0" y="81"/>
                  <a:pt x="0" y="81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8" y="109"/>
                  <a:pt x="112" y="85"/>
                  <a:pt x="142" y="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6195153" y="2382704"/>
            <a:ext cx="1453012" cy="1486350"/>
          </a:xfrm>
          <a:custGeom>
            <a:avLst/>
            <a:gdLst>
              <a:gd name="T0" fmla="*/ 55 w 138"/>
              <a:gd name="T1" fmla="*/ 141 h 141"/>
              <a:gd name="T2" fmla="*/ 78 w 138"/>
              <a:gd name="T3" fmla="*/ 141 h 141"/>
              <a:gd name="T4" fmla="*/ 138 w 138"/>
              <a:gd name="T5" fmla="*/ 80 h 141"/>
              <a:gd name="T6" fmla="*/ 58 w 138"/>
              <a:gd name="T7" fmla="*/ 0 h 141"/>
              <a:gd name="T8" fmla="*/ 0 w 138"/>
              <a:gd name="T9" fmla="*/ 57 h 141"/>
              <a:gd name="T10" fmla="*/ 0 w 138"/>
              <a:gd name="T11" fmla="*/ 85 h 141"/>
              <a:gd name="T12" fmla="*/ 55 w 138"/>
              <a:gd name="T13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" h="141">
                <a:moveTo>
                  <a:pt x="55" y="141"/>
                </a:moveTo>
                <a:cubicBezTo>
                  <a:pt x="78" y="141"/>
                  <a:pt x="78" y="141"/>
                  <a:pt x="78" y="141"/>
                </a:cubicBezTo>
                <a:cubicBezTo>
                  <a:pt x="138" y="80"/>
                  <a:pt x="138" y="80"/>
                  <a:pt x="138" y="80"/>
                </a:cubicBezTo>
                <a:cubicBezTo>
                  <a:pt x="58" y="0"/>
                  <a:pt x="58" y="0"/>
                  <a:pt x="58" y="0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85"/>
                  <a:pt x="0" y="85"/>
                  <a:pt x="0" y="85"/>
                </a:cubicBezTo>
                <a:cubicBezTo>
                  <a:pt x="30" y="87"/>
                  <a:pt x="53" y="111"/>
                  <a:pt x="55" y="1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6172927" y="3953791"/>
            <a:ext cx="1497464" cy="1465514"/>
          </a:xfrm>
          <a:custGeom>
            <a:avLst/>
            <a:gdLst>
              <a:gd name="T0" fmla="*/ 0 w 142"/>
              <a:gd name="T1" fmla="*/ 56 h 139"/>
              <a:gd name="T2" fmla="*/ 0 w 142"/>
              <a:gd name="T3" fmla="*/ 78 h 139"/>
              <a:gd name="T4" fmla="*/ 61 w 142"/>
              <a:gd name="T5" fmla="*/ 139 h 139"/>
              <a:gd name="T6" fmla="*/ 142 w 142"/>
              <a:gd name="T7" fmla="*/ 58 h 139"/>
              <a:gd name="T8" fmla="*/ 84 w 142"/>
              <a:gd name="T9" fmla="*/ 0 h 139"/>
              <a:gd name="T10" fmla="*/ 56 w 142"/>
              <a:gd name="T11" fmla="*/ 0 h 139"/>
              <a:gd name="T12" fmla="*/ 0 w 142"/>
              <a:gd name="T13" fmla="*/ 56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39">
                <a:moveTo>
                  <a:pt x="0" y="56"/>
                </a:moveTo>
                <a:cubicBezTo>
                  <a:pt x="0" y="78"/>
                  <a:pt x="0" y="78"/>
                  <a:pt x="0" y="78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142" y="58"/>
                  <a:pt x="142" y="58"/>
                  <a:pt x="142" y="58"/>
                </a:cubicBezTo>
                <a:cubicBezTo>
                  <a:pt x="84" y="0"/>
                  <a:pt x="84" y="0"/>
                  <a:pt x="84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4" y="30"/>
                  <a:pt x="30" y="54"/>
                  <a:pt x="0" y="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Freeform 124"/>
          <p:cNvSpPr>
            <a:spLocks noEditPoints="1"/>
          </p:cNvSpPr>
          <p:nvPr/>
        </p:nvSpPr>
        <p:spPr bwMode="auto">
          <a:xfrm>
            <a:off x="5139080" y="2904174"/>
            <a:ext cx="446598" cy="433690"/>
          </a:xfrm>
          <a:custGeom>
            <a:avLst/>
            <a:gdLst>
              <a:gd name="T0" fmla="*/ 1 w 73"/>
              <a:gd name="T1" fmla="*/ 19 h 68"/>
              <a:gd name="T2" fmla="*/ 37 w 73"/>
              <a:gd name="T3" fmla="*/ 1 h 68"/>
              <a:gd name="T4" fmla="*/ 72 w 73"/>
              <a:gd name="T5" fmla="*/ 21 h 68"/>
              <a:gd name="T6" fmla="*/ 36 w 73"/>
              <a:gd name="T7" fmla="*/ 4 h 68"/>
              <a:gd name="T8" fmla="*/ 1 w 73"/>
              <a:gd name="T9" fmla="*/ 22 h 68"/>
              <a:gd name="T10" fmla="*/ 37 w 73"/>
              <a:gd name="T11" fmla="*/ 6 h 68"/>
              <a:gd name="T12" fmla="*/ 66 w 73"/>
              <a:gd name="T13" fmla="*/ 22 h 68"/>
              <a:gd name="T14" fmla="*/ 8 w 73"/>
              <a:gd name="T15" fmla="*/ 22 h 68"/>
              <a:gd name="T16" fmla="*/ 7 w 73"/>
              <a:gd name="T17" fmla="*/ 21 h 68"/>
              <a:gd name="T18" fmla="*/ 37 w 73"/>
              <a:gd name="T19" fmla="*/ 6 h 68"/>
              <a:gd name="T20" fmla="*/ 36 w 73"/>
              <a:gd name="T21" fmla="*/ 8 h 68"/>
              <a:gd name="T22" fmla="*/ 60 w 73"/>
              <a:gd name="T23" fmla="*/ 20 h 68"/>
              <a:gd name="T24" fmla="*/ 73 w 73"/>
              <a:gd name="T25" fmla="*/ 67 h 68"/>
              <a:gd name="T26" fmla="*/ 1 w 73"/>
              <a:gd name="T27" fmla="*/ 68 h 68"/>
              <a:gd name="T28" fmla="*/ 0 w 73"/>
              <a:gd name="T29" fmla="*/ 61 h 68"/>
              <a:gd name="T30" fmla="*/ 4 w 73"/>
              <a:gd name="T31" fmla="*/ 59 h 68"/>
              <a:gd name="T32" fmla="*/ 6 w 73"/>
              <a:gd name="T33" fmla="*/ 56 h 68"/>
              <a:gd name="T34" fmla="*/ 12 w 73"/>
              <a:gd name="T35" fmla="*/ 26 h 68"/>
              <a:gd name="T36" fmla="*/ 7 w 73"/>
              <a:gd name="T37" fmla="*/ 25 h 68"/>
              <a:gd name="T38" fmla="*/ 13 w 73"/>
              <a:gd name="T39" fmla="*/ 24 h 68"/>
              <a:gd name="T40" fmla="*/ 27 w 73"/>
              <a:gd name="T41" fmla="*/ 24 h 68"/>
              <a:gd name="T42" fmla="*/ 41 w 73"/>
              <a:gd name="T43" fmla="*/ 24 h 68"/>
              <a:gd name="T44" fmla="*/ 56 w 73"/>
              <a:gd name="T45" fmla="*/ 24 h 68"/>
              <a:gd name="T46" fmla="*/ 65 w 73"/>
              <a:gd name="T47" fmla="*/ 24 h 68"/>
              <a:gd name="T48" fmla="*/ 65 w 73"/>
              <a:gd name="T49" fmla="*/ 26 h 68"/>
              <a:gd name="T50" fmla="*/ 62 w 73"/>
              <a:gd name="T51" fmla="*/ 56 h 68"/>
              <a:gd name="T52" fmla="*/ 68 w 73"/>
              <a:gd name="T53" fmla="*/ 58 h 68"/>
              <a:gd name="T54" fmla="*/ 71 w 73"/>
              <a:gd name="T55" fmla="*/ 59 h 68"/>
              <a:gd name="T56" fmla="*/ 48 w 73"/>
              <a:gd name="T57" fmla="*/ 56 h 68"/>
              <a:gd name="T58" fmla="*/ 55 w 73"/>
              <a:gd name="T59" fmla="*/ 26 h 68"/>
              <a:gd name="T60" fmla="*/ 48 w 73"/>
              <a:gd name="T61" fmla="*/ 56 h 68"/>
              <a:gd name="T62" fmla="*/ 40 w 73"/>
              <a:gd name="T63" fmla="*/ 56 h 68"/>
              <a:gd name="T64" fmla="*/ 33 w 73"/>
              <a:gd name="T65" fmla="*/ 26 h 68"/>
              <a:gd name="T66" fmla="*/ 19 w 73"/>
              <a:gd name="T67" fmla="*/ 56 h 68"/>
              <a:gd name="T68" fmla="*/ 26 w 73"/>
              <a:gd name="T69" fmla="*/ 26 h 68"/>
              <a:gd name="T70" fmla="*/ 19 w 73"/>
              <a:gd name="T71" fmla="*/ 56 h 68"/>
              <a:gd name="T72" fmla="*/ 65 w 73"/>
              <a:gd name="T73" fmla="*/ 59 h 68"/>
              <a:gd name="T74" fmla="*/ 7 w 73"/>
              <a:gd name="T75" fmla="*/ 59 h 68"/>
              <a:gd name="T76" fmla="*/ 67 w 73"/>
              <a:gd name="T77" fmla="*/ 62 h 68"/>
              <a:gd name="T78" fmla="*/ 3 w 73"/>
              <a:gd name="T79" fmla="*/ 62 h 68"/>
              <a:gd name="T80" fmla="*/ 70 w 73"/>
              <a:gd name="T81" fmla="*/ 65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Freeform 53"/>
          <p:cNvSpPr>
            <a:spLocks noEditPoints="1"/>
          </p:cNvSpPr>
          <p:nvPr/>
        </p:nvSpPr>
        <p:spPr bwMode="auto">
          <a:xfrm>
            <a:off x="6680122" y="4436064"/>
            <a:ext cx="483074" cy="500968"/>
          </a:xfrm>
          <a:custGeom>
            <a:avLst/>
            <a:gdLst>
              <a:gd name="T0" fmla="*/ 32 w 80"/>
              <a:gd name="T1" fmla="*/ 40 h 80"/>
              <a:gd name="T2" fmla="*/ 49 w 80"/>
              <a:gd name="T3" fmla="*/ 58 h 80"/>
              <a:gd name="T4" fmla="*/ 43 w 80"/>
              <a:gd name="T5" fmla="*/ 56 h 80"/>
              <a:gd name="T6" fmla="*/ 67 w 80"/>
              <a:gd name="T7" fmla="*/ 64 h 80"/>
              <a:gd name="T8" fmla="*/ 70 w 80"/>
              <a:gd name="T9" fmla="*/ 64 h 80"/>
              <a:gd name="T10" fmla="*/ 40 w 80"/>
              <a:gd name="T11" fmla="*/ 57 h 80"/>
              <a:gd name="T12" fmla="*/ 38 w 80"/>
              <a:gd name="T13" fmla="*/ 56 h 80"/>
              <a:gd name="T14" fmla="*/ 40 w 80"/>
              <a:gd name="T15" fmla="*/ 77 h 80"/>
              <a:gd name="T16" fmla="*/ 40 w 80"/>
              <a:gd name="T17" fmla="*/ 80 h 80"/>
              <a:gd name="T18" fmla="*/ 23 w 80"/>
              <a:gd name="T19" fmla="*/ 49 h 80"/>
              <a:gd name="T20" fmla="*/ 25 w 80"/>
              <a:gd name="T21" fmla="*/ 43 h 80"/>
              <a:gd name="T22" fmla="*/ 26 w 80"/>
              <a:gd name="T23" fmla="*/ 64 h 80"/>
              <a:gd name="T24" fmla="*/ 27 w 80"/>
              <a:gd name="T25" fmla="*/ 67 h 80"/>
              <a:gd name="T26" fmla="*/ 23 w 80"/>
              <a:gd name="T27" fmla="*/ 40 h 80"/>
              <a:gd name="T28" fmla="*/ 25 w 80"/>
              <a:gd name="T29" fmla="*/ 38 h 80"/>
              <a:gd name="T30" fmla="*/ 3 w 80"/>
              <a:gd name="T31" fmla="*/ 40 h 80"/>
              <a:gd name="T32" fmla="*/ 0 w 80"/>
              <a:gd name="T33" fmla="*/ 40 h 80"/>
              <a:gd name="T34" fmla="*/ 32 w 80"/>
              <a:gd name="T35" fmla="*/ 23 h 80"/>
              <a:gd name="T36" fmla="*/ 38 w 80"/>
              <a:gd name="T37" fmla="*/ 25 h 80"/>
              <a:gd name="T38" fmla="*/ 13 w 80"/>
              <a:gd name="T39" fmla="*/ 16 h 80"/>
              <a:gd name="T40" fmla="*/ 10 w 80"/>
              <a:gd name="T41" fmla="*/ 16 h 80"/>
              <a:gd name="T42" fmla="*/ 40 w 80"/>
              <a:gd name="T43" fmla="*/ 23 h 80"/>
              <a:gd name="T44" fmla="*/ 43 w 80"/>
              <a:gd name="T45" fmla="*/ 25 h 80"/>
              <a:gd name="T46" fmla="*/ 40 w 80"/>
              <a:gd name="T47" fmla="*/ 3 h 80"/>
              <a:gd name="T48" fmla="*/ 40 w 80"/>
              <a:gd name="T49" fmla="*/ 0 h 80"/>
              <a:gd name="T50" fmla="*/ 58 w 80"/>
              <a:gd name="T51" fmla="*/ 32 h 80"/>
              <a:gd name="T52" fmla="*/ 56 w 80"/>
              <a:gd name="T53" fmla="*/ 38 h 80"/>
              <a:gd name="T54" fmla="*/ 53 w 80"/>
              <a:gd name="T55" fmla="*/ 18 h 80"/>
              <a:gd name="T56" fmla="*/ 70 w 80"/>
              <a:gd name="T57" fmla="*/ 16 h 80"/>
              <a:gd name="T58" fmla="*/ 59 w 80"/>
              <a:gd name="T59" fmla="*/ 47 h 80"/>
              <a:gd name="T60" fmla="*/ 53 w 80"/>
              <a:gd name="T61" fmla="*/ 49 h 80"/>
              <a:gd name="T62" fmla="*/ 67 w 80"/>
              <a:gd name="T63" fmla="*/ 31 h 80"/>
              <a:gd name="T64" fmla="*/ 52 w 80"/>
              <a:gd name="T65" fmla="*/ 60 h 80"/>
              <a:gd name="T66" fmla="*/ 53 w 80"/>
              <a:gd name="T67" fmla="*/ 40 h 80"/>
              <a:gd name="T68" fmla="*/ 53 w 80"/>
              <a:gd name="T69" fmla="*/ 40 h 80"/>
              <a:gd name="T70" fmla="*/ 50 w 80"/>
              <a:gd name="T71" fmla="*/ 40 h 80"/>
              <a:gd name="T72" fmla="*/ 44 w 80"/>
              <a:gd name="T73" fmla="*/ 31 h 80"/>
              <a:gd name="T74" fmla="*/ 33 w 80"/>
              <a:gd name="T75" fmla="*/ 33 h 80"/>
              <a:gd name="T76" fmla="*/ 31 w 80"/>
              <a:gd name="T77" fmla="*/ 44 h 80"/>
              <a:gd name="T78" fmla="*/ 40 w 80"/>
              <a:gd name="T79" fmla="*/ 50 h 80"/>
              <a:gd name="T80" fmla="*/ 49 w 80"/>
              <a:gd name="T81" fmla="*/ 31 h 80"/>
              <a:gd name="T82" fmla="*/ 50 w 80"/>
              <a:gd name="T83" fmla="*/ 31 h 80"/>
              <a:gd name="T84" fmla="*/ 40 w 80"/>
              <a:gd name="T85" fmla="*/ 28 h 80"/>
              <a:gd name="T86" fmla="*/ 40 w 80"/>
              <a:gd name="T87" fmla="*/ 28 h 80"/>
              <a:gd name="T88" fmla="*/ 32 w 80"/>
              <a:gd name="T89" fmla="*/ 31 h 80"/>
              <a:gd name="T90" fmla="*/ 28 w 80"/>
              <a:gd name="T91" fmla="*/ 41 h 80"/>
              <a:gd name="T92" fmla="*/ 27 w 80"/>
              <a:gd name="T93" fmla="*/ 40 h 80"/>
              <a:gd name="T94" fmla="*/ 31 w 80"/>
              <a:gd name="T95" fmla="*/ 49 h 80"/>
              <a:gd name="T96" fmla="*/ 32 w 80"/>
              <a:gd name="T97" fmla="*/ 50 h 80"/>
              <a:gd name="T98" fmla="*/ 40 w 80"/>
              <a:gd name="T99" fmla="*/ 53 h 80"/>
              <a:gd name="T100" fmla="*/ 50 w 80"/>
              <a:gd name="T101" fmla="*/ 50 h 80"/>
              <a:gd name="T102" fmla="*/ 49 w 80"/>
              <a:gd name="T103" fmla="*/ 5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8" name="Freeform 264"/>
          <p:cNvSpPr>
            <a:spLocks noEditPoints="1"/>
          </p:cNvSpPr>
          <p:nvPr/>
        </p:nvSpPr>
        <p:spPr bwMode="auto">
          <a:xfrm>
            <a:off x="5136499" y="4442000"/>
            <a:ext cx="451762" cy="490482"/>
          </a:xfrm>
          <a:custGeom>
            <a:avLst/>
            <a:gdLst>
              <a:gd name="T0" fmla="*/ 20 w 74"/>
              <a:gd name="T1" fmla="*/ 17 h 77"/>
              <a:gd name="T2" fmla="*/ 36 w 74"/>
              <a:gd name="T3" fmla="*/ 14 h 77"/>
              <a:gd name="T4" fmla="*/ 37 w 74"/>
              <a:gd name="T5" fmla="*/ 0 h 77"/>
              <a:gd name="T6" fmla="*/ 38 w 74"/>
              <a:gd name="T7" fmla="*/ 14 h 77"/>
              <a:gd name="T8" fmla="*/ 54 w 74"/>
              <a:gd name="T9" fmla="*/ 17 h 77"/>
              <a:gd name="T10" fmla="*/ 59 w 74"/>
              <a:gd name="T11" fmla="*/ 22 h 77"/>
              <a:gd name="T12" fmla="*/ 57 w 74"/>
              <a:gd name="T13" fmla="*/ 22 h 77"/>
              <a:gd name="T14" fmla="*/ 37 w 74"/>
              <a:gd name="T15" fmla="*/ 22 h 77"/>
              <a:gd name="T16" fmla="*/ 17 w 74"/>
              <a:gd name="T17" fmla="*/ 22 h 77"/>
              <a:gd name="T18" fmla="*/ 15 w 74"/>
              <a:gd name="T19" fmla="*/ 22 h 77"/>
              <a:gd name="T20" fmla="*/ 73 w 74"/>
              <a:gd name="T21" fmla="*/ 69 h 77"/>
              <a:gd name="T22" fmla="*/ 53 w 74"/>
              <a:gd name="T23" fmla="*/ 56 h 77"/>
              <a:gd name="T24" fmla="*/ 44 w 74"/>
              <a:gd name="T25" fmla="*/ 52 h 77"/>
              <a:gd name="T26" fmla="*/ 52 w 74"/>
              <a:gd name="T27" fmla="*/ 48 h 77"/>
              <a:gd name="T28" fmla="*/ 53 w 74"/>
              <a:gd name="T29" fmla="*/ 47 h 77"/>
              <a:gd name="T30" fmla="*/ 51 w 74"/>
              <a:gd name="T31" fmla="*/ 41 h 77"/>
              <a:gd name="T32" fmla="*/ 51 w 74"/>
              <a:gd name="T33" fmla="*/ 36 h 77"/>
              <a:gd name="T34" fmla="*/ 64 w 74"/>
              <a:gd name="T35" fmla="*/ 37 h 77"/>
              <a:gd name="T36" fmla="*/ 62 w 74"/>
              <a:gd name="T37" fmla="*/ 44 h 77"/>
              <a:gd name="T38" fmla="*/ 62 w 74"/>
              <a:gd name="T39" fmla="*/ 48 h 77"/>
              <a:gd name="T40" fmla="*/ 65 w 74"/>
              <a:gd name="T41" fmla="*/ 48 h 77"/>
              <a:gd name="T42" fmla="*/ 57 w 74"/>
              <a:gd name="T43" fmla="*/ 52 h 77"/>
              <a:gd name="T44" fmla="*/ 57 w 74"/>
              <a:gd name="T45" fmla="*/ 52 h 77"/>
              <a:gd name="T46" fmla="*/ 59 w 74"/>
              <a:gd name="T47" fmla="*/ 57 h 77"/>
              <a:gd name="T48" fmla="*/ 54 w 74"/>
              <a:gd name="T49" fmla="*/ 76 h 77"/>
              <a:gd name="T50" fmla="*/ 21 w 74"/>
              <a:gd name="T51" fmla="*/ 77 h 77"/>
              <a:gd name="T52" fmla="*/ 20 w 74"/>
              <a:gd name="T53" fmla="*/ 77 h 77"/>
              <a:gd name="T54" fmla="*/ 23 w 74"/>
              <a:gd name="T55" fmla="*/ 57 h 77"/>
              <a:gd name="T56" fmla="*/ 31 w 74"/>
              <a:gd name="T57" fmla="*/ 54 h 77"/>
              <a:gd name="T58" fmla="*/ 32 w 74"/>
              <a:gd name="T59" fmla="*/ 52 h 77"/>
              <a:gd name="T60" fmla="*/ 29 w 74"/>
              <a:gd name="T61" fmla="*/ 44 h 77"/>
              <a:gd name="T62" fmla="*/ 37 w 74"/>
              <a:gd name="T63" fmla="*/ 33 h 77"/>
              <a:gd name="T64" fmla="*/ 45 w 74"/>
              <a:gd name="T65" fmla="*/ 44 h 77"/>
              <a:gd name="T66" fmla="*/ 42 w 74"/>
              <a:gd name="T67" fmla="*/ 54 h 77"/>
              <a:gd name="T68" fmla="*/ 42 w 74"/>
              <a:gd name="T69" fmla="*/ 54 h 77"/>
              <a:gd name="T70" fmla="*/ 51 w 74"/>
              <a:gd name="T71" fmla="*/ 57 h 77"/>
              <a:gd name="T72" fmla="*/ 35 w 74"/>
              <a:gd name="T73" fmla="*/ 63 h 77"/>
              <a:gd name="T74" fmla="*/ 38 w 74"/>
              <a:gd name="T75" fmla="*/ 58 h 77"/>
              <a:gd name="T76" fmla="*/ 21 w 74"/>
              <a:gd name="T77" fmla="*/ 56 h 77"/>
              <a:gd name="T78" fmla="*/ 1 w 74"/>
              <a:gd name="T79" fmla="*/ 69 h 77"/>
              <a:gd name="T80" fmla="*/ 0 w 74"/>
              <a:gd name="T81" fmla="*/ 69 h 77"/>
              <a:gd name="T82" fmla="*/ 9 w 74"/>
              <a:gd name="T83" fmla="*/ 48 h 77"/>
              <a:gd name="T84" fmla="*/ 11 w 74"/>
              <a:gd name="T85" fmla="*/ 47 h 77"/>
              <a:gd name="T86" fmla="*/ 12 w 74"/>
              <a:gd name="T87" fmla="*/ 44 h 77"/>
              <a:gd name="T88" fmla="*/ 9 w 74"/>
              <a:gd name="T89" fmla="*/ 37 h 77"/>
              <a:gd name="T90" fmla="*/ 23 w 74"/>
              <a:gd name="T91" fmla="*/ 36 h 77"/>
              <a:gd name="T92" fmla="*/ 22 w 74"/>
              <a:gd name="T93" fmla="*/ 41 h 77"/>
              <a:gd name="T94" fmla="*/ 21 w 74"/>
              <a:gd name="T95" fmla="*/ 48 h 77"/>
              <a:gd name="T96" fmla="*/ 22 w 74"/>
              <a:gd name="T97" fmla="*/ 48 h 77"/>
              <a:gd name="T98" fmla="*/ 30 w 74"/>
              <a:gd name="T99" fmla="*/ 52 h 77"/>
              <a:gd name="T100" fmla="*/ 21 w 74"/>
              <a:gd name="T101" fmla="*/ 56 h 77"/>
              <a:gd name="T102" fmla="*/ 14 w 74"/>
              <a:gd name="T103" fmla="*/ 56 h 77"/>
              <a:gd name="T104" fmla="*/ 17 w 74"/>
              <a:gd name="T105" fmla="*/ 5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" h="77">
                <a:moveTo>
                  <a:pt x="11" y="18"/>
                </a:moveTo>
                <a:cubicBezTo>
                  <a:pt x="11" y="15"/>
                  <a:pt x="13" y="13"/>
                  <a:pt x="16" y="13"/>
                </a:cubicBezTo>
                <a:cubicBezTo>
                  <a:pt x="18" y="13"/>
                  <a:pt x="19" y="15"/>
                  <a:pt x="20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5"/>
                  <a:pt x="34" y="14"/>
                  <a:pt x="36" y="14"/>
                </a:cubicBezTo>
                <a:cubicBezTo>
                  <a:pt x="36" y="9"/>
                  <a:pt x="36" y="9"/>
                  <a:pt x="36" y="9"/>
                </a:cubicBezTo>
                <a:cubicBezTo>
                  <a:pt x="34" y="9"/>
                  <a:pt x="32" y="7"/>
                  <a:pt x="32" y="5"/>
                </a:cubicBezTo>
                <a:cubicBezTo>
                  <a:pt x="32" y="2"/>
                  <a:pt x="34" y="0"/>
                  <a:pt x="37" y="0"/>
                </a:cubicBezTo>
                <a:cubicBezTo>
                  <a:pt x="39" y="0"/>
                  <a:pt x="41" y="2"/>
                  <a:pt x="41" y="5"/>
                </a:cubicBezTo>
                <a:cubicBezTo>
                  <a:pt x="41" y="7"/>
                  <a:pt x="40" y="9"/>
                  <a:pt x="38" y="9"/>
                </a:cubicBezTo>
                <a:cubicBezTo>
                  <a:pt x="38" y="14"/>
                  <a:pt x="38" y="14"/>
                  <a:pt x="38" y="14"/>
                </a:cubicBezTo>
                <a:cubicBezTo>
                  <a:pt x="39" y="14"/>
                  <a:pt x="40" y="15"/>
                  <a:pt x="41" y="17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5"/>
                  <a:pt x="56" y="13"/>
                  <a:pt x="58" y="13"/>
                </a:cubicBezTo>
                <a:cubicBezTo>
                  <a:pt x="60" y="13"/>
                  <a:pt x="62" y="15"/>
                  <a:pt x="62" y="18"/>
                </a:cubicBezTo>
                <a:cubicBezTo>
                  <a:pt x="62" y="20"/>
                  <a:pt x="61" y="22"/>
                  <a:pt x="59" y="22"/>
                </a:cubicBezTo>
                <a:cubicBezTo>
                  <a:pt x="59" y="27"/>
                  <a:pt x="59" y="27"/>
                  <a:pt x="59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7" y="22"/>
                  <a:pt x="57" y="22"/>
                  <a:pt x="57" y="22"/>
                </a:cubicBezTo>
                <a:cubicBezTo>
                  <a:pt x="55" y="22"/>
                  <a:pt x="54" y="20"/>
                  <a:pt x="54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39" y="22"/>
                  <a:pt x="37" y="22"/>
                </a:cubicBezTo>
                <a:cubicBezTo>
                  <a:pt x="35" y="22"/>
                  <a:pt x="33" y="21"/>
                  <a:pt x="33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20"/>
                  <a:pt x="18" y="22"/>
                  <a:pt x="17" y="22"/>
                </a:cubicBezTo>
                <a:cubicBezTo>
                  <a:pt x="17" y="27"/>
                  <a:pt x="17" y="27"/>
                  <a:pt x="17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2"/>
                  <a:pt x="15" y="22"/>
                  <a:pt x="15" y="22"/>
                </a:cubicBezTo>
                <a:cubicBezTo>
                  <a:pt x="13" y="22"/>
                  <a:pt x="11" y="20"/>
                  <a:pt x="11" y="18"/>
                </a:cubicBezTo>
                <a:close/>
                <a:moveTo>
                  <a:pt x="74" y="68"/>
                </a:moveTo>
                <a:cubicBezTo>
                  <a:pt x="74" y="69"/>
                  <a:pt x="74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4" y="58"/>
                  <a:pt x="53" y="57"/>
                  <a:pt x="53" y="56"/>
                </a:cubicBezTo>
                <a:cubicBezTo>
                  <a:pt x="51" y="55"/>
                  <a:pt x="49" y="54"/>
                  <a:pt x="45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4" y="52"/>
                  <a:pt x="44" y="52"/>
                  <a:pt x="44" y="52"/>
                </a:cubicBezTo>
                <a:cubicBezTo>
                  <a:pt x="44" y="52"/>
                  <a:pt x="44" y="51"/>
                  <a:pt x="44" y="51"/>
                </a:cubicBezTo>
                <a:cubicBezTo>
                  <a:pt x="45" y="50"/>
                  <a:pt x="48" y="49"/>
                  <a:pt x="50" y="48"/>
                </a:cubicBezTo>
                <a:cubicBezTo>
                  <a:pt x="51" y="48"/>
                  <a:pt x="52" y="48"/>
                  <a:pt x="5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48"/>
                  <a:pt x="53" y="48"/>
                  <a:pt x="53" y="47"/>
                </a:cubicBezTo>
                <a:cubicBezTo>
                  <a:pt x="53" y="47"/>
                  <a:pt x="53" y="47"/>
                  <a:pt x="53" y="47"/>
                </a:cubicBezTo>
                <a:cubicBezTo>
                  <a:pt x="53" y="47"/>
                  <a:pt x="53" y="47"/>
                  <a:pt x="53" y="46"/>
                </a:cubicBezTo>
                <a:cubicBezTo>
                  <a:pt x="53" y="45"/>
                  <a:pt x="53" y="45"/>
                  <a:pt x="53" y="44"/>
                </a:cubicBezTo>
                <a:cubicBezTo>
                  <a:pt x="53" y="43"/>
                  <a:pt x="52" y="42"/>
                  <a:pt x="51" y="41"/>
                </a:cubicBezTo>
                <a:cubicBezTo>
                  <a:pt x="51" y="41"/>
                  <a:pt x="50" y="40"/>
                  <a:pt x="50" y="39"/>
                </a:cubicBezTo>
                <a:cubicBezTo>
                  <a:pt x="50" y="38"/>
                  <a:pt x="50" y="37"/>
                  <a:pt x="51" y="37"/>
                </a:cubicBezTo>
                <a:cubicBezTo>
                  <a:pt x="51" y="37"/>
                  <a:pt x="51" y="36"/>
                  <a:pt x="51" y="36"/>
                </a:cubicBezTo>
                <a:cubicBezTo>
                  <a:pt x="51" y="31"/>
                  <a:pt x="53" y="28"/>
                  <a:pt x="58" y="28"/>
                </a:cubicBezTo>
                <a:cubicBezTo>
                  <a:pt x="62" y="28"/>
                  <a:pt x="64" y="31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5" y="37"/>
                  <a:pt x="65" y="38"/>
                  <a:pt x="65" y="39"/>
                </a:cubicBezTo>
                <a:cubicBezTo>
                  <a:pt x="65" y="40"/>
                  <a:pt x="64" y="41"/>
                  <a:pt x="64" y="41"/>
                </a:cubicBezTo>
                <a:cubicBezTo>
                  <a:pt x="63" y="42"/>
                  <a:pt x="63" y="43"/>
                  <a:pt x="62" y="44"/>
                </a:cubicBezTo>
                <a:cubicBezTo>
                  <a:pt x="62" y="46"/>
                  <a:pt x="62" y="47"/>
                  <a:pt x="62" y="47"/>
                </a:cubicBezTo>
                <a:cubicBezTo>
                  <a:pt x="62" y="47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4" y="48"/>
                  <a:pt x="64" y="48"/>
                  <a:pt x="65" y="48"/>
                </a:cubicBezTo>
                <a:cubicBezTo>
                  <a:pt x="67" y="49"/>
                  <a:pt x="70" y="50"/>
                  <a:pt x="71" y="51"/>
                </a:cubicBezTo>
                <a:cubicBezTo>
                  <a:pt x="72" y="53"/>
                  <a:pt x="73" y="66"/>
                  <a:pt x="74" y="68"/>
                </a:cubicBezTo>
                <a:close/>
                <a:moveTo>
                  <a:pt x="57" y="52"/>
                </a:moveTo>
                <a:cubicBezTo>
                  <a:pt x="53" y="49"/>
                  <a:pt x="53" y="49"/>
                  <a:pt x="53" y="49"/>
                </a:cubicBezTo>
                <a:cubicBezTo>
                  <a:pt x="56" y="56"/>
                  <a:pt x="56" y="56"/>
                  <a:pt x="56" y="56"/>
                </a:cubicBezTo>
                <a:lnTo>
                  <a:pt x="57" y="52"/>
                </a:lnTo>
                <a:close/>
                <a:moveTo>
                  <a:pt x="62" y="49"/>
                </a:moveTo>
                <a:cubicBezTo>
                  <a:pt x="58" y="52"/>
                  <a:pt x="58" y="52"/>
                  <a:pt x="58" y="52"/>
                </a:cubicBezTo>
                <a:cubicBezTo>
                  <a:pt x="59" y="57"/>
                  <a:pt x="59" y="57"/>
                  <a:pt x="59" y="57"/>
                </a:cubicBezTo>
                <a:lnTo>
                  <a:pt x="62" y="49"/>
                </a:lnTo>
                <a:close/>
                <a:moveTo>
                  <a:pt x="51" y="57"/>
                </a:moveTo>
                <a:cubicBezTo>
                  <a:pt x="53" y="59"/>
                  <a:pt x="54" y="73"/>
                  <a:pt x="54" y="76"/>
                </a:cubicBezTo>
                <a:cubicBezTo>
                  <a:pt x="54" y="76"/>
                  <a:pt x="54" y="76"/>
                  <a:pt x="54" y="77"/>
                </a:cubicBezTo>
                <a:cubicBezTo>
                  <a:pt x="54" y="77"/>
                  <a:pt x="53" y="77"/>
                  <a:pt x="53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3"/>
                  <a:pt x="21" y="59"/>
                  <a:pt x="23" y="57"/>
                </a:cubicBezTo>
                <a:cubicBezTo>
                  <a:pt x="24" y="56"/>
                  <a:pt x="26" y="55"/>
                  <a:pt x="29" y="55"/>
                </a:cubicBezTo>
                <a:cubicBezTo>
                  <a:pt x="30" y="54"/>
                  <a:pt x="30" y="54"/>
                  <a:pt x="31" y="54"/>
                </a:cubicBezTo>
                <a:cubicBezTo>
                  <a:pt x="31" y="54"/>
                  <a:pt x="31" y="54"/>
                  <a:pt x="31" y="54"/>
                </a:cubicBezTo>
                <a:cubicBezTo>
                  <a:pt x="31" y="54"/>
                  <a:pt x="3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2" y="52"/>
                </a:cubicBezTo>
                <a:cubicBezTo>
                  <a:pt x="32" y="51"/>
                  <a:pt x="32" y="51"/>
                  <a:pt x="32" y="50"/>
                </a:cubicBezTo>
                <a:cubicBezTo>
                  <a:pt x="31" y="49"/>
                  <a:pt x="31" y="48"/>
                  <a:pt x="30" y="47"/>
                </a:cubicBezTo>
                <a:cubicBezTo>
                  <a:pt x="30" y="46"/>
                  <a:pt x="29" y="46"/>
                  <a:pt x="29" y="44"/>
                </a:cubicBezTo>
                <a:cubicBezTo>
                  <a:pt x="29" y="43"/>
                  <a:pt x="29" y="43"/>
                  <a:pt x="29" y="42"/>
                </a:cubicBezTo>
                <a:cubicBezTo>
                  <a:pt x="29" y="42"/>
                  <a:pt x="29" y="42"/>
                  <a:pt x="29" y="41"/>
                </a:cubicBezTo>
                <a:cubicBezTo>
                  <a:pt x="29" y="37"/>
                  <a:pt x="32" y="33"/>
                  <a:pt x="37" y="33"/>
                </a:cubicBezTo>
                <a:cubicBezTo>
                  <a:pt x="41" y="33"/>
                  <a:pt x="44" y="37"/>
                  <a:pt x="44" y="41"/>
                </a:cubicBezTo>
                <a:cubicBezTo>
                  <a:pt x="44" y="42"/>
                  <a:pt x="44" y="42"/>
                  <a:pt x="44" y="42"/>
                </a:cubicBezTo>
                <a:cubicBezTo>
                  <a:pt x="44" y="43"/>
                  <a:pt x="45" y="43"/>
                  <a:pt x="45" y="44"/>
                </a:cubicBezTo>
                <a:cubicBezTo>
                  <a:pt x="44" y="46"/>
                  <a:pt x="44" y="46"/>
                  <a:pt x="43" y="47"/>
                </a:cubicBezTo>
                <a:cubicBezTo>
                  <a:pt x="43" y="48"/>
                  <a:pt x="42" y="49"/>
                  <a:pt x="41" y="50"/>
                </a:cubicBezTo>
                <a:cubicBezTo>
                  <a:pt x="41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3" y="54"/>
                </a:cubicBezTo>
                <a:cubicBezTo>
                  <a:pt x="43" y="54"/>
                  <a:pt x="44" y="54"/>
                  <a:pt x="45" y="55"/>
                </a:cubicBezTo>
                <a:cubicBezTo>
                  <a:pt x="47" y="55"/>
                  <a:pt x="50" y="56"/>
                  <a:pt x="51" y="57"/>
                </a:cubicBezTo>
                <a:close/>
                <a:moveTo>
                  <a:pt x="36" y="58"/>
                </a:moveTo>
                <a:cubicBezTo>
                  <a:pt x="32" y="55"/>
                  <a:pt x="32" y="55"/>
                  <a:pt x="32" y="55"/>
                </a:cubicBezTo>
                <a:cubicBezTo>
                  <a:pt x="35" y="63"/>
                  <a:pt x="35" y="63"/>
                  <a:pt x="35" y="63"/>
                </a:cubicBezTo>
                <a:lnTo>
                  <a:pt x="36" y="58"/>
                </a:lnTo>
                <a:close/>
                <a:moveTo>
                  <a:pt x="41" y="55"/>
                </a:moveTo>
                <a:cubicBezTo>
                  <a:pt x="38" y="58"/>
                  <a:pt x="38" y="58"/>
                  <a:pt x="38" y="58"/>
                </a:cubicBezTo>
                <a:cubicBezTo>
                  <a:pt x="39" y="64"/>
                  <a:pt x="39" y="64"/>
                  <a:pt x="39" y="64"/>
                </a:cubicBezTo>
                <a:lnTo>
                  <a:pt x="41" y="55"/>
                </a:lnTo>
                <a:close/>
                <a:moveTo>
                  <a:pt x="21" y="56"/>
                </a:moveTo>
                <a:cubicBezTo>
                  <a:pt x="21" y="57"/>
                  <a:pt x="19" y="58"/>
                  <a:pt x="18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1" y="69"/>
                  <a:pt x="0" y="69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9"/>
                  <a:pt x="0" y="69"/>
                  <a:pt x="0" y="68"/>
                </a:cubicBezTo>
                <a:cubicBezTo>
                  <a:pt x="0" y="66"/>
                  <a:pt x="1" y="53"/>
                  <a:pt x="3" y="51"/>
                </a:cubicBezTo>
                <a:cubicBezTo>
                  <a:pt x="4" y="50"/>
                  <a:pt x="6" y="49"/>
                  <a:pt x="9" y="48"/>
                </a:cubicBezTo>
                <a:cubicBezTo>
                  <a:pt x="9" y="48"/>
                  <a:pt x="10" y="48"/>
                  <a:pt x="11" y="48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8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6"/>
                </a:cubicBezTo>
                <a:cubicBezTo>
                  <a:pt x="12" y="45"/>
                  <a:pt x="12" y="45"/>
                  <a:pt x="12" y="44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41"/>
                  <a:pt x="9" y="40"/>
                  <a:pt x="9" y="39"/>
                </a:cubicBezTo>
                <a:cubicBezTo>
                  <a:pt x="8" y="38"/>
                  <a:pt x="9" y="37"/>
                  <a:pt x="9" y="37"/>
                </a:cubicBezTo>
                <a:cubicBezTo>
                  <a:pt x="9" y="37"/>
                  <a:pt x="9" y="36"/>
                  <a:pt x="9" y="36"/>
                </a:cubicBezTo>
                <a:cubicBezTo>
                  <a:pt x="9" y="31"/>
                  <a:pt x="12" y="28"/>
                  <a:pt x="16" y="28"/>
                </a:cubicBezTo>
                <a:cubicBezTo>
                  <a:pt x="20" y="28"/>
                  <a:pt x="23" y="31"/>
                  <a:pt x="23" y="36"/>
                </a:cubicBezTo>
                <a:cubicBezTo>
                  <a:pt x="23" y="36"/>
                  <a:pt x="23" y="37"/>
                  <a:pt x="23" y="37"/>
                </a:cubicBezTo>
                <a:cubicBezTo>
                  <a:pt x="23" y="37"/>
                  <a:pt x="24" y="38"/>
                  <a:pt x="23" y="39"/>
                </a:cubicBezTo>
                <a:cubicBezTo>
                  <a:pt x="23" y="40"/>
                  <a:pt x="22" y="41"/>
                  <a:pt x="22" y="41"/>
                </a:cubicBezTo>
                <a:cubicBezTo>
                  <a:pt x="22" y="42"/>
                  <a:pt x="21" y="43"/>
                  <a:pt x="20" y="44"/>
                </a:cubicBezTo>
                <a:cubicBezTo>
                  <a:pt x="20" y="46"/>
                  <a:pt x="20" y="47"/>
                  <a:pt x="21" y="47"/>
                </a:cubicBezTo>
                <a:cubicBezTo>
                  <a:pt x="21" y="47"/>
                  <a:pt x="21" y="48"/>
                  <a:pt x="21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8"/>
                  <a:pt x="21" y="48"/>
                  <a:pt x="22" y="48"/>
                </a:cubicBezTo>
                <a:cubicBezTo>
                  <a:pt x="22" y="48"/>
                  <a:pt x="23" y="48"/>
                  <a:pt x="23" y="48"/>
                </a:cubicBezTo>
                <a:cubicBezTo>
                  <a:pt x="26" y="49"/>
                  <a:pt x="28" y="50"/>
                  <a:pt x="29" y="51"/>
                </a:cubicBezTo>
                <a:cubicBezTo>
                  <a:pt x="30" y="51"/>
                  <a:pt x="30" y="52"/>
                  <a:pt x="30" y="52"/>
                </a:cubicBezTo>
                <a:cubicBezTo>
                  <a:pt x="30" y="52"/>
                  <a:pt x="29" y="52"/>
                  <a:pt x="29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5" y="54"/>
                  <a:pt x="22" y="55"/>
                  <a:pt x="21" y="56"/>
                </a:cubicBezTo>
                <a:close/>
                <a:moveTo>
                  <a:pt x="15" y="52"/>
                </a:moveTo>
                <a:cubicBezTo>
                  <a:pt x="12" y="49"/>
                  <a:pt x="12" y="49"/>
                  <a:pt x="12" y="49"/>
                </a:cubicBezTo>
                <a:cubicBezTo>
                  <a:pt x="14" y="56"/>
                  <a:pt x="14" y="56"/>
                  <a:pt x="14" y="56"/>
                </a:cubicBezTo>
                <a:lnTo>
                  <a:pt x="15" y="52"/>
                </a:lnTo>
                <a:close/>
                <a:moveTo>
                  <a:pt x="20" y="49"/>
                </a:moveTo>
                <a:cubicBezTo>
                  <a:pt x="17" y="52"/>
                  <a:pt x="17" y="52"/>
                  <a:pt x="17" y="52"/>
                </a:cubicBezTo>
                <a:cubicBezTo>
                  <a:pt x="18" y="57"/>
                  <a:pt x="18" y="57"/>
                  <a:pt x="18" y="57"/>
                </a:cubicBezTo>
                <a:lnTo>
                  <a:pt x="20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Freeform 280"/>
          <p:cNvSpPr>
            <a:spLocks noEditPoints="1"/>
          </p:cNvSpPr>
          <p:nvPr/>
        </p:nvSpPr>
        <p:spPr bwMode="auto">
          <a:xfrm>
            <a:off x="6726757" y="2912907"/>
            <a:ext cx="389805" cy="425945"/>
          </a:xfrm>
          <a:custGeom>
            <a:avLst/>
            <a:gdLst>
              <a:gd name="T0" fmla="*/ 12 w 64"/>
              <a:gd name="T1" fmla="*/ 45 h 67"/>
              <a:gd name="T2" fmla="*/ 12 w 64"/>
              <a:gd name="T3" fmla="*/ 63 h 67"/>
              <a:gd name="T4" fmla="*/ 8 w 64"/>
              <a:gd name="T5" fmla="*/ 67 h 67"/>
              <a:gd name="T6" fmla="*/ 4 w 64"/>
              <a:gd name="T7" fmla="*/ 67 h 67"/>
              <a:gd name="T8" fmla="*/ 0 w 64"/>
              <a:gd name="T9" fmla="*/ 63 h 67"/>
              <a:gd name="T10" fmla="*/ 0 w 64"/>
              <a:gd name="T11" fmla="*/ 45 h 67"/>
              <a:gd name="T12" fmla="*/ 4 w 64"/>
              <a:gd name="T13" fmla="*/ 41 h 67"/>
              <a:gd name="T14" fmla="*/ 8 w 64"/>
              <a:gd name="T15" fmla="*/ 41 h 67"/>
              <a:gd name="T16" fmla="*/ 12 w 64"/>
              <a:gd name="T17" fmla="*/ 45 h 67"/>
              <a:gd name="T18" fmla="*/ 26 w 64"/>
              <a:gd name="T19" fmla="*/ 26 h 67"/>
              <a:gd name="T20" fmla="*/ 21 w 64"/>
              <a:gd name="T21" fmla="*/ 26 h 67"/>
              <a:gd name="T22" fmla="*/ 17 w 64"/>
              <a:gd name="T23" fmla="*/ 30 h 67"/>
              <a:gd name="T24" fmla="*/ 17 w 64"/>
              <a:gd name="T25" fmla="*/ 63 h 67"/>
              <a:gd name="T26" fmla="*/ 21 w 64"/>
              <a:gd name="T27" fmla="*/ 67 h 67"/>
              <a:gd name="T28" fmla="*/ 26 w 64"/>
              <a:gd name="T29" fmla="*/ 67 h 67"/>
              <a:gd name="T30" fmla="*/ 30 w 64"/>
              <a:gd name="T31" fmla="*/ 63 h 67"/>
              <a:gd name="T32" fmla="*/ 30 w 64"/>
              <a:gd name="T33" fmla="*/ 30 h 67"/>
              <a:gd name="T34" fmla="*/ 26 w 64"/>
              <a:gd name="T35" fmla="*/ 26 h 67"/>
              <a:gd name="T36" fmla="*/ 43 w 64"/>
              <a:gd name="T37" fmla="*/ 32 h 67"/>
              <a:gd name="T38" fmla="*/ 39 w 64"/>
              <a:gd name="T39" fmla="*/ 32 h 67"/>
              <a:gd name="T40" fmla="*/ 35 w 64"/>
              <a:gd name="T41" fmla="*/ 36 h 67"/>
              <a:gd name="T42" fmla="*/ 35 w 64"/>
              <a:gd name="T43" fmla="*/ 63 h 67"/>
              <a:gd name="T44" fmla="*/ 39 w 64"/>
              <a:gd name="T45" fmla="*/ 67 h 67"/>
              <a:gd name="T46" fmla="*/ 43 w 64"/>
              <a:gd name="T47" fmla="*/ 67 h 67"/>
              <a:gd name="T48" fmla="*/ 47 w 64"/>
              <a:gd name="T49" fmla="*/ 63 h 67"/>
              <a:gd name="T50" fmla="*/ 47 w 64"/>
              <a:gd name="T51" fmla="*/ 36 h 67"/>
              <a:gd name="T52" fmla="*/ 43 w 64"/>
              <a:gd name="T53" fmla="*/ 32 h 67"/>
              <a:gd name="T54" fmla="*/ 60 w 64"/>
              <a:gd name="T55" fmla="*/ 18 h 67"/>
              <a:gd name="T56" fmla="*/ 56 w 64"/>
              <a:gd name="T57" fmla="*/ 18 h 67"/>
              <a:gd name="T58" fmla="*/ 52 w 64"/>
              <a:gd name="T59" fmla="*/ 22 h 67"/>
              <a:gd name="T60" fmla="*/ 52 w 64"/>
              <a:gd name="T61" fmla="*/ 63 h 67"/>
              <a:gd name="T62" fmla="*/ 56 w 64"/>
              <a:gd name="T63" fmla="*/ 67 h 67"/>
              <a:gd name="T64" fmla="*/ 60 w 64"/>
              <a:gd name="T65" fmla="*/ 67 h 67"/>
              <a:gd name="T66" fmla="*/ 64 w 64"/>
              <a:gd name="T67" fmla="*/ 63 h 67"/>
              <a:gd name="T68" fmla="*/ 64 w 64"/>
              <a:gd name="T69" fmla="*/ 22 h 67"/>
              <a:gd name="T70" fmla="*/ 60 w 64"/>
              <a:gd name="T71" fmla="*/ 18 h 67"/>
              <a:gd name="T72" fmla="*/ 21 w 64"/>
              <a:gd name="T73" fmla="*/ 13 h 67"/>
              <a:gd name="T74" fmla="*/ 41 w 64"/>
              <a:gd name="T75" fmla="*/ 27 h 67"/>
              <a:gd name="T76" fmla="*/ 58 w 64"/>
              <a:gd name="T77" fmla="*/ 5 h 67"/>
              <a:gd name="T78" fmla="*/ 59 w 64"/>
              <a:gd name="T79" fmla="*/ 6 h 67"/>
              <a:gd name="T80" fmla="*/ 60 w 64"/>
              <a:gd name="T81" fmla="*/ 0 h 67"/>
              <a:gd name="T82" fmla="*/ 54 w 64"/>
              <a:gd name="T83" fmla="*/ 3 h 67"/>
              <a:gd name="T84" fmla="*/ 56 w 64"/>
              <a:gd name="T85" fmla="*/ 4 h 67"/>
              <a:gd name="T86" fmla="*/ 40 w 64"/>
              <a:gd name="T87" fmla="*/ 23 h 67"/>
              <a:gd name="T88" fmla="*/ 20 w 64"/>
              <a:gd name="T89" fmla="*/ 9 h 67"/>
              <a:gd name="T90" fmla="*/ 0 w 64"/>
              <a:gd name="T91" fmla="*/ 29 h 67"/>
              <a:gd name="T92" fmla="*/ 2 w 64"/>
              <a:gd name="T93" fmla="*/ 31 h 67"/>
              <a:gd name="T94" fmla="*/ 21 w 64"/>
              <a:gd name="T95" fmla="*/ 1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10" name="Straight Connector 17"/>
          <p:cNvCxnSpPr/>
          <p:nvPr/>
        </p:nvCxnSpPr>
        <p:spPr>
          <a:xfrm flipV="1">
            <a:off x="7274992" y="2589939"/>
            <a:ext cx="176029" cy="17602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>
            <a:off x="7449687" y="2589939"/>
            <a:ext cx="469410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9"/>
          <p:cNvCxnSpPr/>
          <p:nvPr/>
        </p:nvCxnSpPr>
        <p:spPr>
          <a:xfrm flipH="1" flipV="1">
            <a:off x="4795202" y="2589939"/>
            <a:ext cx="176029" cy="17602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0"/>
          <p:cNvCxnSpPr/>
          <p:nvPr/>
        </p:nvCxnSpPr>
        <p:spPr>
          <a:xfrm flipH="1">
            <a:off x="4327128" y="2589939"/>
            <a:ext cx="469409" cy="0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1"/>
          <p:cNvCxnSpPr/>
          <p:nvPr/>
        </p:nvCxnSpPr>
        <p:spPr>
          <a:xfrm rot="10800000" flipV="1">
            <a:off x="4795202" y="5032492"/>
            <a:ext cx="176029" cy="17602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2"/>
          <p:cNvCxnSpPr/>
          <p:nvPr/>
        </p:nvCxnSpPr>
        <p:spPr>
          <a:xfrm rot="10800000">
            <a:off x="4327128" y="5208521"/>
            <a:ext cx="469409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3"/>
          <p:cNvCxnSpPr/>
          <p:nvPr/>
        </p:nvCxnSpPr>
        <p:spPr>
          <a:xfrm rot="10800000" flipH="1" flipV="1">
            <a:off x="7274992" y="5032492"/>
            <a:ext cx="176029" cy="17602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4"/>
          <p:cNvCxnSpPr/>
          <p:nvPr/>
        </p:nvCxnSpPr>
        <p:spPr>
          <a:xfrm rot="10800000" flipH="1">
            <a:off x="7449687" y="5208521"/>
            <a:ext cx="469410" cy="0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3"/>
          <p:cNvSpPr txBox="1"/>
          <p:nvPr/>
        </p:nvSpPr>
        <p:spPr>
          <a:xfrm>
            <a:off x="8039566" y="2183926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039566" y="2554513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039566" y="480778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39566" y="5178371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473462" y="2189202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18435" y="2559789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473462" y="480778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818435" y="5178371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202" y="439019"/>
            <a:ext cx="582290" cy="622281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"/>
            </p:custDataLst>
          </p:nvPr>
        </p:nvSpPr>
        <p:spPr>
          <a:xfrm>
            <a:off x="700347" y="519327"/>
            <a:ext cx="3029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工作总情况回顾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983490" cy="387401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17" y="5643826"/>
            <a:ext cx="1253243" cy="1075946"/>
          </a:xfrm>
          <a:custGeom>
            <a:avLst/>
            <a:gdLst>
              <a:gd name="connsiteX0" fmla="*/ 0 w 1253243"/>
              <a:gd name="connsiteY0" fmla="*/ 0 h 1075946"/>
              <a:gd name="connsiteX1" fmla="*/ 1253243 w 1253243"/>
              <a:gd name="connsiteY1" fmla="*/ 0 h 1075946"/>
              <a:gd name="connsiteX2" fmla="*/ 1253243 w 1253243"/>
              <a:gd name="connsiteY2" fmla="*/ 1075946 h 1075946"/>
              <a:gd name="connsiteX3" fmla="*/ 0 w 1253243"/>
              <a:gd name="connsiteY3" fmla="*/ 1075946 h 1075946"/>
              <a:gd name="connsiteX4" fmla="*/ 0 w 1253243"/>
              <a:gd name="connsiteY4" fmla="*/ 0 h 10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3243" h="1075946">
                <a:moveTo>
                  <a:pt x="0" y="0"/>
                </a:moveTo>
                <a:lnTo>
                  <a:pt x="1253243" y="0"/>
                </a:lnTo>
                <a:lnTo>
                  <a:pt x="1253243" y="1075946"/>
                </a:lnTo>
                <a:lnTo>
                  <a:pt x="0" y="107594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773163" y="5643826"/>
            <a:ext cx="1253243" cy="1075946"/>
          </a:xfrm>
          <a:custGeom>
            <a:avLst/>
            <a:gdLst>
              <a:gd name="connsiteX0" fmla="*/ 0 w 1253243"/>
              <a:gd name="connsiteY0" fmla="*/ 0 h 1075946"/>
              <a:gd name="connsiteX1" fmla="*/ 1253243 w 1253243"/>
              <a:gd name="connsiteY1" fmla="*/ 0 h 1075946"/>
              <a:gd name="connsiteX2" fmla="*/ 1253243 w 1253243"/>
              <a:gd name="connsiteY2" fmla="*/ 1075946 h 1075946"/>
              <a:gd name="connsiteX3" fmla="*/ 0 w 1253243"/>
              <a:gd name="connsiteY3" fmla="*/ 1075946 h 1075946"/>
              <a:gd name="connsiteX4" fmla="*/ 0 w 1253243"/>
              <a:gd name="connsiteY4" fmla="*/ 0 h 107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3243" h="1075946">
                <a:moveTo>
                  <a:pt x="0" y="0"/>
                </a:moveTo>
                <a:lnTo>
                  <a:pt x="1253243" y="0"/>
                </a:lnTo>
                <a:lnTo>
                  <a:pt x="1253243" y="1075946"/>
                </a:lnTo>
                <a:lnTo>
                  <a:pt x="0" y="107594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0" name="文本框 19"/>
          <p:cNvSpPr txBox="1"/>
          <p:nvPr/>
        </p:nvSpPr>
        <p:spPr>
          <a:xfrm>
            <a:off x="1902541" y="3825231"/>
            <a:ext cx="820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Elephant" panose="02020904090505020303" pitchFamily="18" charset="0"/>
                <a:ea typeface="微软雅黑" panose="020B0503020204020204" pitchFamily="34" charset="-122"/>
              </a:rPr>
              <a:t>祝大家新年快乐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5511473" y="5435600"/>
            <a:ext cx="0" cy="733161"/>
          </a:xfrm>
          <a:prstGeom prst="line">
            <a:avLst/>
          </a:prstGeom>
          <a:ln>
            <a:solidFill>
              <a:srgbClr val="FCCE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725073" y="5689958"/>
            <a:ext cx="41400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900" dirty="0">
                <a:solidFill>
                  <a:srgbClr val="FDD45F"/>
                </a:solidFill>
              </a:rPr>
              <a:t>2016</a:t>
            </a:r>
            <a:r>
              <a:rPr lang="zh-CN" altLang="en-US" sz="900" dirty="0">
                <a:solidFill>
                  <a:srgbClr val="FDD45F"/>
                </a:solidFill>
              </a:rPr>
              <a:t>是过去，</a:t>
            </a:r>
            <a:r>
              <a:rPr lang="en-US" altLang="zh-CN" sz="900" dirty="0">
                <a:solidFill>
                  <a:srgbClr val="FDD45F"/>
                </a:solidFill>
              </a:rPr>
              <a:t>2017</a:t>
            </a:r>
            <a:r>
              <a:rPr lang="zh-CN" altLang="en-US" sz="900" dirty="0">
                <a:solidFill>
                  <a:srgbClr val="FDD45F"/>
                </a:solidFill>
              </a:rPr>
              <a:t>是现在，是一个值得期待的历史转折，不管怎样，我们都要努力去迎接新的机遇和挑战。去珍惜宝贵的生命和情谊，去感谢所有的关爱和支持，去付出自己的真诚和努力，去成就已有的事业和学识。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25073" y="5333218"/>
            <a:ext cx="4140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新年吉祥    万事如意    鸡年吉祥  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33" y="5372164"/>
            <a:ext cx="643147" cy="61410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950810" y="5276673"/>
            <a:ext cx="2315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财源广进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326833" y="5905521"/>
            <a:ext cx="2934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>
                <a:gradFill>
                  <a:gsLst>
                    <a:gs pos="51000">
                      <a:srgbClr val="F6E0AE"/>
                    </a:gs>
                    <a:gs pos="0">
                      <a:srgbClr val="F9C960"/>
                    </a:gs>
                    <a:gs pos="100000">
                      <a:srgbClr val="FFD24F"/>
                    </a:gs>
                  </a:gsLst>
                  <a:lin ang="0" scaled="1"/>
                </a:gradFill>
                <a:latin typeface="宋体" panose="02010600030101010101" pitchFamily="2" charset="-122"/>
                <a:ea typeface="宋体" panose="02010600030101010101" pitchFamily="2" charset="-122"/>
              </a:rPr>
              <a:t>Happy New Year</a:t>
            </a:r>
            <a:endParaRPr lang="zh-CN" altLang="en-US" sz="1600" b="1" dirty="0">
              <a:gradFill>
                <a:gsLst>
                  <a:gs pos="51000">
                    <a:srgbClr val="F6E0AE"/>
                  </a:gs>
                  <a:gs pos="0">
                    <a:srgbClr val="F9C960"/>
                  </a:gs>
                  <a:gs pos="100000">
                    <a:srgbClr val="FFD24F"/>
                  </a:gs>
                </a:gsLst>
                <a:lin ang="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34" y="-2"/>
            <a:ext cx="4890202" cy="19264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4949" y="2031448"/>
            <a:ext cx="9181372" cy="191431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846591" y="7008272"/>
            <a:ext cx="91821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1500" dirty="0">
                <a:blipFill dpi="0" rotWithShape="1">
                  <a:blip r:embed="rId8"/>
                  <a:srcRect/>
                  <a:tile tx="-1270000" ty="-635000" sx="100000" sy="100000" flip="xy" algn="tr"/>
                </a:blip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感恩一路相伴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2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l5fs5ylk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n3iusca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l5fs5ylk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n3iusca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l5fs5ylk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n3iusca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l5fs5yl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n3iuscas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5bwvmjx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vrdv3i5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4zmjjna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1jcwks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4zmjjnax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1jcwks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4zmjjnax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1jcwks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4zmjjnax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1jcwks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4zmjjnax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11jcwks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rpfaob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e3jlmh5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rpfaobi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e3jlmh5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rpfaobi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e3jlmh5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rpfaobi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e3jlmh5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rpfaob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e3jlmh5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5bwvmjx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vrdv3i5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5bwvmjx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vrdv3i5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5bwvmjx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vrdv3i5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5bwvmjx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vrdv3i5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l5fs5ylk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n3iuscas"/>
</p:tagLst>
</file>

<file path=ppt/theme/theme1.xml><?xml version="1.0" encoding="utf-8"?>
<a:theme xmlns:a="http://schemas.openxmlformats.org/drawingml/2006/main" name="标准000">
  <a:themeElements>
    <a:clrScheme name="自定义 52">
      <a:dk1>
        <a:srgbClr val="FFCF51"/>
      </a:dk1>
      <a:lt1>
        <a:srgbClr val="F2F2F2"/>
      </a:lt1>
      <a:dk2>
        <a:srgbClr val="FFCF51"/>
      </a:dk2>
      <a:lt2>
        <a:srgbClr val="FFFFFF"/>
      </a:lt2>
      <a:accent1>
        <a:srgbClr val="FF0000"/>
      </a:accent1>
      <a:accent2>
        <a:srgbClr val="FFCF51"/>
      </a:accent2>
      <a:accent3>
        <a:srgbClr val="FFC000"/>
      </a:accent3>
      <a:accent4>
        <a:srgbClr val="FFC000"/>
      </a:accent4>
      <a:accent5>
        <a:srgbClr val="FFC000"/>
      </a:accent5>
      <a:accent6>
        <a:srgbClr val="FFC000"/>
      </a:accent6>
      <a:hlink>
        <a:srgbClr val="FFC000"/>
      </a:hlink>
      <a:folHlink>
        <a:srgbClr val="954F72"/>
      </a:folHlink>
    </a:clrScheme>
    <a:fontScheme name="标准00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标准000</Template>
  <TotalTime>0</TotalTime>
  <Words>1697</Words>
  <Application>Microsoft Office PowerPoint</Application>
  <PresentationFormat>宽屏</PresentationFormat>
  <Paragraphs>316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1" baseType="lpstr">
      <vt:lpstr>Clear Sans</vt:lpstr>
      <vt:lpstr>Fira Sans SemiBold Italic</vt:lpstr>
      <vt:lpstr>FontAwesome</vt:lpstr>
      <vt:lpstr>Gill Sans</vt:lpstr>
      <vt:lpstr>Helvetica Light</vt:lpstr>
      <vt:lpstr>Helvetica Neue Light</vt:lpstr>
      <vt:lpstr>Helvetica Neue UltraLight</vt:lpstr>
      <vt:lpstr>Lato Light</vt:lpstr>
      <vt:lpstr>linea-basic-10</vt:lpstr>
      <vt:lpstr>Roboto Condensed Light</vt:lpstr>
      <vt:lpstr>Source Sans Pro</vt:lpstr>
      <vt:lpstr>Source Sans Pro Light</vt:lpstr>
      <vt:lpstr>等线</vt:lpstr>
      <vt:lpstr>华文仿宋</vt:lpstr>
      <vt:lpstr>华文中宋</vt:lpstr>
      <vt:lpstr>宋体</vt:lpstr>
      <vt:lpstr>微软雅黑</vt:lpstr>
      <vt:lpstr>禹卫书法行书简体</vt:lpstr>
      <vt:lpstr>Arial</vt:lpstr>
      <vt:lpstr>Elephant</vt:lpstr>
      <vt:lpstr>Impact</vt:lpstr>
      <vt:lpstr>Open Sans</vt:lpstr>
      <vt:lpstr>Roboto Medium</vt:lpstr>
      <vt:lpstr>标准000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6290</dc:title>
  <dc:creator/>
  <cp:lastModifiedBy/>
  <cp:revision>1</cp:revision>
  <dcterms:created xsi:type="dcterms:W3CDTF">2017-05-06T00:36:06Z</dcterms:created>
  <dcterms:modified xsi:type="dcterms:W3CDTF">2019-01-18T06:19:54Z</dcterms:modified>
</cp:coreProperties>
</file>