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836" r:id="rId2"/>
    <p:sldId id="1096" r:id="rId3"/>
    <p:sldId id="1037" r:id="rId4"/>
    <p:sldId id="1138" r:id="rId5"/>
    <p:sldId id="1136" r:id="rId6"/>
    <p:sldId id="1139" r:id="rId7"/>
    <p:sldId id="1137" r:id="rId8"/>
    <p:sldId id="1038" r:id="rId9"/>
    <p:sldId id="1145" r:id="rId10"/>
    <p:sldId id="1144" r:id="rId11"/>
    <p:sldId id="1148" r:id="rId12"/>
    <p:sldId id="1141" r:id="rId13"/>
    <p:sldId id="1134" r:id="rId14"/>
    <p:sldId id="1039" r:id="rId15"/>
    <p:sldId id="1135" r:id="rId16"/>
    <p:sldId id="1143" r:id="rId17"/>
    <p:sldId id="1140" r:id="rId18"/>
    <p:sldId id="1149" r:id="rId19"/>
    <p:sldId id="1040" r:id="rId20"/>
    <p:sldId id="1146" r:id="rId21"/>
    <p:sldId id="1150" r:id="rId22"/>
    <p:sldId id="1147" r:id="rId23"/>
    <p:sldId id="1142" r:id="rId24"/>
    <p:sldId id="1133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4" autoAdjust="0"/>
    <p:restoredTop sz="93354" autoAdjust="0"/>
  </p:normalViewPr>
  <p:slideViewPr>
    <p:cSldViewPr>
      <p:cViewPr varScale="1">
        <p:scale>
          <a:sx n="112" d="100"/>
          <a:sy n="112" d="100"/>
        </p:scale>
        <p:origin x="792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114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Marketing</c:v>
                </c:pt>
                <c:pt idx="1">
                  <c:v>Social</c:v>
                </c:pt>
                <c:pt idx="2">
                  <c:v>Management</c:v>
                </c:pt>
                <c:pt idx="3">
                  <c:v>Business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C-49F0-904C-CDBE0177AD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Marketing</c:v>
                </c:pt>
                <c:pt idx="1">
                  <c:v>Social</c:v>
                </c:pt>
                <c:pt idx="2">
                  <c:v>Management</c:v>
                </c:pt>
                <c:pt idx="3">
                  <c:v>Business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7C-49F0-904C-CDBE0177AD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Marketing</c:v>
                </c:pt>
                <c:pt idx="1">
                  <c:v>Social</c:v>
                </c:pt>
                <c:pt idx="2">
                  <c:v>Management</c:v>
                </c:pt>
                <c:pt idx="3">
                  <c:v>Business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7C-49F0-904C-CDBE0177AD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354112"/>
        <c:axId val="311355648"/>
      </c:barChart>
      <c:catAx>
        <c:axId val="31135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+mn-cs"/>
                <a:sym typeface="Arial" pitchFamily="34" charset="0"/>
              </a:defRPr>
            </a:pPr>
            <a:endParaRPr lang="zh-CN"/>
          </a:p>
        </c:txPr>
        <c:crossAx val="311355648"/>
        <c:crosses val="autoZero"/>
        <c:auto val="1"/>
        <c:lblAlgn val="ctr"/>
        <c:lblOffset val="100"/>
        <c:tickMarkSkip val="1"/>
        <c:noMultiLvlLbl val="0"/>
      </c:catAx>
      <c:valAx>
        <c:axId val="3113556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+mn-cs"/>
                <a:sym typeface="Arial" pitchFamily="34" charset="0"/>
              </a:defRPr>
            </a:pPr>
            <a:endParaRPr lang="zh-CN"/>
          </a:p>
        </c:txPr>
        <c:crossAx val="311354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itchFamily="34" charset="0"/>
          <a:ea typeface="微软雅黑" pitchFamily="34" charset="-122"/>
          <a:sym typeface="Arial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Marketing</c:v>
                </c:pt>
                <c:pt idx="1">
                  <c:v>Social</c:v>
                </c:pt>
                <c:pt idx="2">
                  <c:v>Management</c:v>
                </c:pt>
                <c:pt idx="3">
                  <c:v>Business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1.8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E8-4A83-9C3B-7CD6A3523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Marketing</c:v>
                </c:pt>
                <c:pt idx="1">
                  <c:v>Social</c:v>
                </c:pt>
                <c:pt idx="2">
                  <c:v>Management</c:v>
                </c:pt>
                <c:pt idx="3">
                  <c:v>Business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1.5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E8-4A83-9C3B-7CD6A3523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Marketing</c:v>
                </c:pt>
                <c:pt idx="1">
                  <c:v>Social</c:v>
                </c:pt>
                <c:pt idx="2">
                  <c:v>Management</c:v>
                </c:pt>
                <c:pt idx="3">
                  <c:v>Business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E8-4A83-9C3B-7CD6A3523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780096"/>
        <c:axId val="311781632"/>
      </c:barChart>
      <c:catAx>
        <c:axId val="31178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+mn-cs"/>
                <a:sym typeface="Arial" pitchFamily="34" charset="0"/>
              </a:defRPr>
            </a:pPr>
            <a:endParaRPr lang="zh-CN"/>
          </a:p>
        </c:txPr>
        <c:crossAx val="311781632"/>
        <c:crosses val="autoZero"/>
        <c:auto val="1"/>
        <c:lblAlgn val="ctr"/>
        <c:lblOffset val="100"/>
        <c:tickMarkSkip val="1"/>
        <c:noMultiLvlLbl val="0"/>
      </c:catAx>
      <c:valAx>
        <c:axId val="31178163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微软雅黑" pitchFamily="34" charset="-122"/>
                <a:cs typeface="+mn-cs"/>
                <a:sym typeface="Arial" pitchFamily="34" charset="0"/>
              </a:defRPr>
            </a:pPr>
            <a:endParaRPr lang="zh-CN"/>
          </a:p>
        </c:txPr>
        <c:crossAx val="311780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itchFamily="34" charset="0"/>
          <a:ea typeface="微软雅黑" pitchFamily="34" charset="-122"/>
          <a:sym typeface="Arial" pitchFamily="34" charset="0"/>
        </a:defRPr>
      </a:pPr>
      <a:endParaRPr lang="zh-CN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2174C7-1E4C-4F4F-AA9D-77CE48D7C5E4}" type="doc">
      <dgm:prSet loTypeId="urn:microsoft.com/office/officeart/2005/8/layout/radial1" loCatId="cycle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id-ID"/>
        </a:p>
      </dgm:t>
    </dgm:pt>
    <dgm:pt modelId="{F7676D08-D9FC-445B-8423-C4849E4D7FAD}">
      <dgm:prSet phldrT="[Text]" custT="1"/>
      <dgm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81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8561C75F-ABCE-4FCE-A2CB-68873C08BCF4}" type="parTrans" cxnId="{B302C6D0-4E1E-4E89-9872-2BFECCDF12C8}">
      <dgm:prSet/>
      <dgm:spPr/>
      <dgm:t>
        <a:bodyPr/>
        <a:lstStyle/>
        <a:p>
          <a:pPr algn="ctr"/>
          <a:endParaRPr lang="id-ID"/>
        </a:p>
      </dgm:t>
    </dgm:pt>
    <dgm:pt modelId="{5BB1E253-2951-47E8-BCB1-22A5D868F24B}" type="sibTrans" cxnId="{B302C6D0-4E1E-4E89-9872-2BFECCDF12C8}">
      <dgm:prSet/>
      <dgm:spPr/>
      <dgm:t>
        <a:bodyPr/>
        <a:lstStyle/>
        <a:p>
          <a:pPr algn="ctr"/>
          <a:endParaRPr lang="id-ID"/>
        </a:p>
      </dgm:t>
    </dgm:pt>
    <dgm:pt modelId="{F6E64C10-454E-4E1A-B6F5-C0937669545F}">
      <dgm:prSet phldrT="[Text]" custT="1"/>
      <dgm:spPr>
        <a:solidFill>
          <a:schemeClr val="accent6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1BD0868C-7470-4117-8793-4379DA7F45C8}" type="parTrans" cxnId="{AC7BD825-55BF-46A8-A6F5-214CB15702A7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681B2D06-65D8-499D-8DE8-7BB84DDC2051}" type="sibTrans" cxnId="{AC7BD825-55BF-46A8-A6F5-214CB15702A7}">
      <dgm:prSet/>
      <dgm:spPr/>
      <dgm:t>
        <a:bodyPr/>
        <a:lstStyle/>
        <a:p>
          <a:pPr algn="ctr"/>
          <a:endParaRPr lang="id-ID"/>
        </a:p>
      </dgm:t>
    </dgm:pt>
    <dgm:pt modelId="{34865227-C94C-47E9-B09F-232B18B154FD}">
      <dgm:prSet phldrT="[Text]" custT="1"/>
      <dgm:spPr>
        <a:solidFill>
          <a:schemeClr val="accent3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626BFEAD-6224-489A-A64A-F37907A793CE}" type="parTrans" cxnId="{051DD459-5124-449E-858C-CE7FCB23B145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7FC1E822-C8FC-401B-8AE2-49D057ED05FF}" type="sibTrans" cxnId="{051DD459-5124-449E-858C-CE7FCB23B145}">
      <dgm:prSet/>
      <dgm:spPr/>
      <dgm:t>
        <a:bodyPr/>
        <a:lstStyle/>
        <a:p>
          <a:pPr algn="ctr"/>
          <a:endParaRPr lang="id-ID"/>
        </a:p>
      </dgm:t>
    </dgm:pt>
    <dgm:pt modelId="{A6BA931B-EC35-4375-A04B-65EC7A9585E4}">
      <dgm:prSet phldrT="[Text]" custT="1"/>
      <dgm:spPr>
        <a:solidFill>
          <a:schemeClr val="accent2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944F39A0-A2B8-460B-93DA-864E272FB0E7}" type="parTrans" cxnId="{10BA0313-DE05-4758-B1D0-49F6D191CF7D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84E6E1BE-576A-48DF-B236-59CD0DCE8243}" type="sibTrans" cxnId="{10BA0313-DE05-4758-B1D0-49F6D191CF7D}">
      <dgm:prSet/>
      <dgm:spPr/>
      <dgm:t>
        <a:bodyPr/>
        <a:lstStyle/>
        <a:p>
          <a:pPr algn="ctr"/>
          <a:endParaRPr lang="id-ID"/>
        </a:p>
      </dgm:t>
    </dgm:pt>
    <dgm:pt modelId="{97A4971B-2DB2-4DB6-9700-AC3B5620211F}">
      <dgm:prSet phldrT="[Text]" custT="1"/>
      <dgm:spPr>
        <a:solidFill>
          <a:schemeClr val="accent1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43D217C8-E924-40AD-878C-BBCD00EE93E3}" type="parTrans" cxnId="{E7C4CB7E-973C-49EC-83C8-17DB1FBDD4AD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569E3478-1600-4C52-92F3-0109A1F321C9}" type="sibTrans" cxnId="{E7C4CB7E-973C-49EC-83C8-17DB1FBDD4AD}">
      <dgm:prSet/>
      <dgm:spPr/>
      <dgm:t>
        <a:bodyPr/>
        <a:lstStyle/>
        <a:p>
          <a:pPr algn="ctr"/>
          <a:endParaRPr lang="id-ID"/>
        </a:p>
      </dgm:t>
    </dgm:pt>
    <dgm:pt modelId="{72F7B379-C074-4F6C-A111-93E43C36AC95}">
      <dgm:prSet phldrT="[Text]" phldr="1"/>
      <dgm:spPr/>
      <dgm:t>
        <a:bodyPr/>
        <a:lstStyle/>
        <a:p>
          <a:pPr algn="ctr"/>
          <a:endParaRPr lang="id-ID" dirty="0"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AF7DC08A-6CF6-4161-8DFB-C6E45F5745A0}" type="parTrans" cxnId="{2327D323-9BF2-4F8E-8DF0-356E55BD087A}">
      <dgm:prSet/>
      <dgm:spPr/>
      <dgm:t>
        <a:bodyPr/>
        <a:lstStyle/>
        <a:p>
          <a:pPr algn="ctr"/>
          <a:endParaRPr lang="id-ID"/>
        </a:p>
      </dgm:t>
    </dgm:pt>
    <dgm:pt modelId="{37833884-3A15-481F-9628-5BAF7445F3A5}" type="sibTrans" cxnId="{2327D323-9BF2-4F8E-8DF0-356E55BD087A}">
      <dgm:prSet/>
      <dgm:spPr/>
      <dgm:t>
        <a:bodyPr/>
        <a:lstStyle/>
        <a:p>
          <a:pPr algn="ctr"/>
          <a:endParaRPr lang="id-ID"/>
        </a:p>
      </dgm:t>
    </dgm:pt>
    <dgm:pt modelId="{DB952A7B-212E-45B9-8D75-906CA82F5687}">
      <dgm:prSet phldrT="[Text]" custT="1"/>
      <dgm:spPr>
        <a:solidFill>
          <a:schemeClr val="accent5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B34E0B44-0216-4882-AA42-0EA8688411D2}" type="parTrans" cxnId="{46B97914-9F1F-4CB5-BF33-F0B0C45030F7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E0A4EA03-1661-4E3D-BE32-FB5B6FAACE17}" type="sibTrans" cxnId="{46B97914-9F1F-4CB5-BF33-F0B0C45030F7}">
      <dgm:prSet/>
      <dgm:spPr/>
      <dgm:t>
        <a:bodyPr/>
        <a:lstStyle/>
        <a:p>
          <a:pPr algn="ctr"/>
          <a:endParaRPr lang="id-ID"/>
        </a:p>
      </dgm:t>
    </dgm:pt>
    <dgm:pt modelId="{4E08C2FF-E566-4EE5-A3F8-3055AF15E82C}">
      <dgm:prSet phldrT="[Text]" custT="1"/>
      <dgm:spPr/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1C4E4750-32E4-4A5D-B725-9E4FEFA83686}" type="parTrans" cxnId="{BA972BC7-1295-4C95-A7BE-12CD6E74B354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CD75B902-68E3-49BD-BFCB-89A28278B856}" type="sibTrans" cxnId="{BA972BC7-1295-4C95-A7BE-12CD6E74B354}">
      <dgm:prSet/>
      <dgm:spPr/>
      <dgm:t>
        <a:bodyPr/>
        <a:lstStyle/>
        <a:p>
          <a:pPr algn="ctr"/>
          <a:endParaRPr lang="id-ID"/>
        </a:p>
      </dgm:t>
    </dgm:pt>
    <dgm:pt modelId="{8A83D694-321E-4220-97D0-D14610CB4A5F}" type="pres">
      <dgm:prSet presAssocID="{B92174C7-1E4C-4F4F-AA9D-77CE48D7C5E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0A7ADF9-46C2-451F-99AB-2646BFE7FCAF}" type="pres">
      <dgm:prSet presAssocID="{F7676D08-D9FC-445B-8423-C4849E4D7FAD}" presName="centerShape" presStyleLbl="node0" presStyleIdx="0" presStyleCnt="1" custScaleX="142874" custScaleY="142874"/>
      <dgm:spPr/>
      <dgm:t>
        <a:bodyPr/>
        <a:lstStyle/>
        <a:p>
          <a:endParaRPr lang="zh-CN" altLang="en-US"/>
        </a:p>
      </dgm:t>
    </dgm:pt>
    <dgm:pt modelId="{F21FDD36-45DF-493A-810B-47DCEDA4A769}" type="pres">
      <dgm:prSet presAssocID="{1BD0868C-7470-4117-8793-4379DA7F45C8}" presName="Name9" presStyleLbl="parChTrans1D2" presStyleIdx="0" presStyleCnt="6"/>
      <dgm:spPr/>
      <dgm:t>
        <a:bodyPr/>
        <a:lstStyle/>
        <a:p>
          <a:endParaRPr lang="zh-CN" altLang="en-US"/>
        </a:p>
      </dgm:t>
    </dgm:pt>
    <dgm:pt modelId="{D62DA2FA-408C-4B22-A92C-03EEF1DC396F}" type="pres">
      <dgm:prSet presAssocID="{1BD0868C-7470-4117-8793-4379DA7F45C8}" presName="connTx" presStyleLbl="parChTrans1D2" presStyleIdx="0" presStyleCnt="6"/>
      <dgm:spPr/>
      <dgm:t>
        <a:bodyPr/>
        <a:lstStyle/>
        <a:p>
          <a:endParaRPr lang="zh-CN" altLang="en-US"/>
        </a:p>
      </dgm:t>
    </dgm:pt>
    <dgm:pt modelId="{B2E1BD4C-DDBA-42BD-9E31-70C07E8BBC6A}" type="pres">
      <dgm:prSet presAssocID="{F6E64C10-454E-4E1A-B6F5-C0937669545F}" presName="node" presStyleLbl="node1" presStyleIdx="0" presStyleCnt="6" custRadScaleRad="1021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A559E3-2B1D-4570-A36F-FB8D78A15A16}" type="pres">
      <dgm:prSet presAssocID="{B34E0B44-0216-4882-AA42-0EA8688411D2}" presName="Name9" presStyleLbl="parChTrans1D2" presStyleIdx="1" presStyleCnt="6"/>
      <dgm:spPr/>
      <dgm:t>
        <a:bodyPr/>
        <a:lstStyle/>
        <a:p>
          <a:endParaRPr lang="zh-CN" altLang="en-US"/>
        </a:p>
      </dgm:t>
    </dgm:pt>
    <dgm:pt modelId="{351A9248-6DF4-41E8-AFB6-7DF447C4CD5E}" type="pres">
      <dgm:prSet presAssocID="{B34E0B44-0216-4882-AA42-0EA8688411D2}" presName="connTx" presStyleLbl="parChTrans1D2" presStyleIdx="1" presStyleCnt="6"/>
      <dgm:spPr/>
      <dgm:t>
        <a:bodyPr/>
        <a:lstStyle/>
        <a:p>
          <a:endParaRPr lang="zh-CN" altLang="en-US"/>
        </a:p>
      </dgm:t>
    </dgm:pt>
    <dgm:pt modelId="{9107F057-A964-4BE1-9359-826DE03122E6}" type="pres">
      <dgm:prSet presAssocID="{DB952A7B-212E-45B9-8D75-906CA82F5687}" presName="node" presStyleLbl="node1" presStyleIdx="1" presStyleCnt="6" custRadScaleRad="106249" custRadScaleInc="-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B7FB76-65F6-4FDC-ACC3-DA5780B85D9F}" type="pres">
      <dgm:prSet presAssocID="{1C4E4750-32E4-4A5D-B725-9E4FEFA83686}" presName="Name9" presStyleLbl="parChTrans1D2" presStyleIdx="2" presStyleCnt="6"/>
      <dgm:spPr/>
      <dgm:t>
        <a:bodyPr/>
        <a:lstStyle/>
        <a:p>
          <a:endParaRPr lang="zh-CN" altLang="en-US"/>
        </a:p>
      </dgm:t>
    </dgm:pt>
    <dgm:pt modelId="{FD32F11E-FCA9-4716-9891-7C7B5A376906}" type="pres">
      <dgm:prSet presAssocID="{1C4E4750-32E4-4A5D-B725-9E4FEFA83686}" presName="connTx" presStyleLbl="parChTrans1D2" presStyleIdx="2" presStyleCnt="6"/>
      <dgm:spPr/>
      <dgm:t>
        <a:bodyPr/>
        <a:lstStyle/>
        <a:p>
          <a:endParaRPr lang="zh-CN" altLang="en-US"/>
        </a:p>
      </dgm:t>
    </dgm:pt>
    <dgm:pt modelId="{B8039098-BDB6-4EBF-BB2B-6F1E8B1331CD}" type="pres">
      <dgm:prSet presAssocID="{4E08C2FF-E566-4EE5-A3F8-3055AF15E82C}" presName="node" presStyleLbl="node1" presStyleIdx="2" presStyleCnt="6" custRadScaleRad="106249" custRadScaleInc="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7A31D4-C0A1-4764-9745-D956173D6D30}" type="pres">
      <dgm:prSet presAssocID="{626BFEAD-6224-489A-A64A-F37907A793CE}" presName="Name9" presStyleLbl="parChTrans1D2" presStyleIdx="3" presStyleCnt="6"/>
      <dgm:spPr/>
      <dgm:t>
        <a:bodyPr/>
        <a:lstStyle/>
        <a:p>
          <a:endParaRPr lang="zh-CN" altLang="en-US"/>
        </a:p>
      </dgm:t>
    </dgm:pt>
    <dgm:pt modelId="{3BEECD95-025A-42BC-90DA-47E13C43BA77}" type="pres">
      <dgm:prSet presAssocID="{626BFEAD-6224-489A-A64A-F37907A793CE}" presName="connTx" presStyleLbl="parChTrans1D2" presStyleIdx="3" presStyleCnt="6"/>
      <dgm:spPr/>
      <dgm:t>
        <a:bodyPr/>
        <a:lstStyle/>
        <a:p>
          <a:endParaRPr lang="zh-CN" altLang="en-US"/>
        </a:p>
      </dgm:t>
    </dgm:pt>
    <dgm:pt modelId="{B6997454-0B7E-4E93-A7FC-F21E1904A380}" type="pres">
      <dgm:prSet presAssocID="{34865227-C94C-47E9-B09F-232B18B154FD}" presName="node" presStyleLbl="node1" presStyleIdx="3" presStyleCnt="6" custRadScaleRad="1021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FB1539-C017-48F3-9966-D7C56BFFA16C}" type="pres">
      <dgm:prSet presAssocID="{944F39A0-A2B8-460B-93DA-864E272FB0E7}" presName="Name9" presStyleLbl="parChTrans1D2" presStyleIdx="4" presStyleCnt="6"/>
      <dgm:spPr/>
      <dgm:t>
        <a:bodyPr/>
        <a:lstStyle/>
        <a:p>
          <a:endParaRPr lang="zh-CN" altLang="en-US"/>
        </a:p>
      </dgm:t>
    </dgm:pt>
    <dgm:pt modelId="{3901A9F6-79F3-44A9-941B-3FC55C663C73}" type="pres">
      <dgm:prSet presAssocID="{944F39A0-A2B8-460B-93DA-864E272FB0E7}" presName="connTx" presStyleLbl="parChTrans1D2" presStyleIdx="4" presStyleCnt="6"/>
      <dgm:spPr/>
      <dgm:t>
        <a:bodyPr/>
        <a:lstStyle/>
        <a:p>
          <a:endParaRPr lang="zh-CN" altLang="en-US"/>
        </a:p>
      </dgm:t>
    </dgm:pt>
    <dgm:pt modelId="{58054F95-5383-4B8C-99DA-AD7E9F4F8F3F}" type="pres">
      <dgm:prSet presAssocID="{A6BA931B-EC35-4375-A04B-65EC7A9585E4}" presName="node" presStyleLbl="node1" presStyleIdx="4" presStyleCnt="6" custRadScaleRad="106249" custRadScaleInc="-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E2F7CD-03B9-4517-BAEF-75D53C74B038}" type="pres">
      <dgm:prSet presAssocID="{43D217C8-E924-40AD-878C-BBCD00EE93E3}" presName="Name9" presStyleLbl="parChTrans1D2" presStyleIdx="5" presStyleCnt="6"/>
      <dgm:spPr/>
      <dgm:t>
        <a:bodyPr/>
        <a:lstStyle/>
        <a:p>
          <a:endParaRPr lang="zh-CN" altLang="en-US"/>
        </a:p>
      </dgm:t>
    </dgm:pt>
    <dgm:pt modelId="{96278B61-5531-4FD0-A7E0-9C922214FFD8}" type="pres">
      <dgm:prSet presAssocID="{43D217C8-E924-40AD-878C-BBCD00EE93E3}" presName="connTx" presStyleLbl="parChTrans1D2" presStyleIdx="5" presStyleCnt="6"/>
      <dgm:spPr/>
      <dgm:t>
        <a:bodyPr/>
        <a:lstStyle/>
        <a:p>
          <a:endParaRPr lang="zh-CN" altLang="en-US"/>
        </a:p>
      </dgm:t>
    </dgm:pt>
    <dgm:pt modelId="{CB95C2D2-125F-4A39-9A53-27423459BA63}" type="pres">
      <dgm:prSet presAssocID="{97A4971B-2DB2-4DB6-9700-AC3B5620211F}" presName="node" presStyleLbl="node1" presStyleIdx="5" presStyleCnt="6" custRadScaleRad="106249" custRadScaleInc="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C7BD825-55BF-46A8-A6F5-214CB15702A7}" srcId="{F7676D08-D9FC-445B-8423-C4849E4D7FAD}" destId="{F6E64C10-454E-4E1A-B6F5-C0937669545F}" srcOrd="0" destOrd="0" parTransId="{1BD0868C-7470-4117-8793-4379DA7F45C8}" sibTransId="{681B2D06-65D8-499D-8DE8-7BB84DDC2051}"/>
    <dgm:cxn modelId="{1AAE6914-796F-498C-97D7-6F12DCB1DD76}" type="presOf" srcId="{1BD0868C-7470-4117-8793-4379DA7F45C8}" destId="{F21FDD36-45DF-493A-810B-47DCEDA4A769}" srcOrd="0" destOrd="0" presId="urn:microsoft.com/office/officeart/2005/8/layout/radial1"/>
    <dgm:cxn modelId="{E3A2F064-2B67-491A-A109-0FA1764840EC}" type="presOf" srcId="{DB952A7B-212E-45B9-8D75-906CA82F5687}" destId="{9107F057-A964-4BE1-9359-826DE03122E6}" srcOrd="0" destOrd="0" presId="urn:microsoft.com/office/officeart/2005/8/layout/radial1"/>
    <dgm:cxn modelId="{10BA0313-DE05-4758-B1D0-49F6D191CF7D}" srcId="{F7676D08-D9FC-445B-8423-C4849E4D7FAD}" destId="{A6BA931B-EC35-4375-A04B-65EC7A9585E4}" srcOrd="4" destOrd="0" parTransId="{944F39A0-A2B8-460B-93DA-864E272FB0E7}" sibTransId="{84E6E1BE-576A-48DF-B236-59CD0DCE8243}"/>
    <dgm:cxn modelId="{F47787A6-E6DF-4E5B-9213-659EF2B92C1B}" type="presOf" srcId="{34865227-C94C-47E9-B09F-232B18B154FD}" destId="{B6997454-0B7E-4E93-A7FC-F21E1904A380}" srcOrd="0" destOrd="0" presId="urn:microsoft.com/office/officeart/2005/8/layout/radial1"/>
    <dgm:cxn modelId="{E7C4CB7E-973C-49EC-83C8-17DB1FBDD4AD}" srcId="{F7676D08-D9FC-445B-8423-C4849E4D7FAD}" destId="{97A4971B-2DB2-4DB6-9700-AC3B5620211F}" srcOrd="5" destOrd="0" parTransId="{43D217C8-E924-40AD-878C-BBCD00EE93E3}" sibTransId="{569E3478-1600-4C52-92F3-0109A1F321C9}"/>
    <dgm:cxn modelId="{2C9241F8-FC74-4489-9F5B-14DD6B770E71}" type="presOf" srcId="{43D217C8-E924-40AD-878C-BBCD00EE93E3}" destId="{13E2F7CD-03B9-4517-BAEF-75D53C74B038}" srcOrd="0" destOrd="0" presId="urn:microsoft.com/office/officeart/2005/8/layout/radial1"/>
    <dgm:cxn modelId="{6B214DDE-A7FE-40B1-960D-F89C70CE6F35}" type="presOf" srcId="{944F39A0-A2B8-460B-93DA-864E272FB0E7}" destId="{3901A9F6-79F3-44A9-941B-3FC55C663C73}" srcOrd="1" destOrd="0" presId="urn:microsoft.com/office/officeart/2005/8/layout/radial1"/>
    <dgm:cxn modelId="{2327D323-9BF2-4F8E-8DF0-356E55BD087A}" srcId="{B92174C7-1E4C-4F4F-AA9D-77CE48D7C5E4}" destId="{72F7B379-C074-4F6C-A111-93E43C36AC95}" srcOrd="1" destOrd="0" parTransId="{AF7DC08A-6CF6-4161-8DFB-C6E45F5745A0}" sibTransId="{37833884-3A15-481F-9628-5BAF7445F3A5}"/>
    <dgm:cxn modelId="{0E2B8879-73AD-42EA-8B30-C381BDB8CF22}" type="presOf" srcId="{1BD0868C-7470-4117-8793-4379DA7F45C8}" destId="{D62DA2FA-408C-4B22-A92C-03EEF1DC396F}" srcOrd="1" destOrd="0" presId="urn:microsoft.com/office/officeart/2005/8/layout/radial1"/>
    <dgm:cxn modelId="{52EB666F-4725-40BD-8F52-3331B0CEE758}" type="presOf" srcId="{1C4E4750-32E4-4A5D-B725-9E4FEFA83686}" destId="{FD32F11E-FCA9-4716-9891-7C7B5A376906}" srcOrd="1" destOrd="0" presId="urn:microsoft.com/office/officeart/2005/8/layout/radial1"/>
    <dgm:cxn modelId="{E213E16F-7A6F-418C-8A66-F2E85155C3A0}" type="presOf" srcId="{F6E64C10-454E-4E1A-B6F5-C0937669545F}" destId="{B2E1BD4C-DDBA-42BD-9E31-70C07E8BBC6A}" srcOrd="0" destOrd="0" presId="urn:microsoft.com/office/officeart/2005/8/layout/radial1"/>
    <dgm:cxn modelId="{2835518A-98C9-4404-BF06-49376744E6A0}" type="presOf" srcId="{944F39A0-A2B8-460B-93DA-864E272FB0E7}" destId="{FCFB1539-C017-48F3-9966-D7C56BFFA16C}" srcOrd="0" destOrd="0" presId="urn:microsoft.com/office/officeart/2005/8/layout/radial1"/>
    <dgm:cxn modelId="{46B97914-9F1F-4CB5-BF33-F0B0C45030F7}" srcId="{F7676D08-D9FC-445B-8423-C4849E4D7FAD}" destId="{DB952A7B-212E-45B9-8D75-906CA82F5687}" srcOrd="1" destOrd="0" parTransId="{B34E0B44-0216-4882-AA42-0EA8688411D2}" sibTransId="{E0A4EA03-1661-4E3D-BE32-FB5B6FAACE17}"/>
    <dgm:cxn modelId="{E13B3C17-3229-415B-A9A5-0BE216194504}" type="presOf" srcId="{626BFEAD-6224-489A-A64A-F37907A793CE}" destId="{3BEECD95-025A-42BC-90DA-47E13C43BA77}" srcOrd="1" destOrd="0" presId="urn:microsoft.com/office/officeart/2005/8/layout/radial1"/>
    <dgm:cxn modelId="{466A051C-7847-442B-AE2D-0F7F3FE52183}" type="presOf" srcId="{F7676D08-D9FC-445B-8423-C4849E4D7FAD}" destId="{70A7ADF9-46C2-451F-99AB-2646BFE7FCAF}" srcOrd="0" destOrd="0" presId="urn:microsoft.com/office/officeart/2005/8/layout/radial1"/>
    <dgm:cxn modelId="{BD6CD654-BE1E-4DF4-B40F-88013854AC1A}" type="presOf" srcId="{626BFEAD-6224-489A-A64A-F37907A793CE}" destId="{2F7A31D4-C0A1-4764-9745-D956173D6D30}" srcOrd="0" destOrd="0" presId="urn:microsoft.com/office/officeart/2005/8/layout/radial1"/>
    <dgm:cxn modelId="{2EFCC53F-437D-4AB3-B894-9FBC02304CD0}" type="presOf" srcId="{B92174C7-1E4C-4F4F-AA9D-77CE48D7C5E4}" destId="{8A83D694-321E-4220-97D0-D14610CB4A5F}" srcOrd="0" destOrd="0" presId="urn:microsoft.com/office/officeart/2005/8/layout/radial1"/>
    <dgm:cxn modelId="{B800AB09-D1BF-43EE-8CC3-0A751C679514}" type="presOf" srcId="{B34E0B44-0216-4882-AA42-0EA8688411D2}" destId="{BCA559E3-2B1D-4570-A36F-FB8D78A15A16}" srcOrd="0" destOrd="0" presId="urn:microsoft.com/office/officeart/2005/8/layout/radial1"/>
    <dgm:cxn modelId="{B302C6D0-4E1E-4E89-9872-2BFECCDF12C8}" srcId="{B92174C7-1E4C-4F4F-AA9D-77CE48D7C5E4}" destId="{F7676D08-D9FC-445B-8423-C4849E4D7FAD}" srcOrd="0" destOrd="0" parTransId="{8561C75F-ABCE-4FCE-A2CB-68873C08BCF4}" sibTransId="{5BB1E253-2951-47E8-BCB1-22A5D868F24B}"/>
    <dgm:cxn modelId="{051DD459-5124-449E-858C-CE7FCB23B145}" srcId="{F7676D08-D9FC-445B-8423-C4849E4D7FAD}" destId="{34865227-C94C-47E9-B09F-232B18B154FD}" srcOrd="3" destOrd="0" parTransId="{626BFEAD-6224-489A-A64A-F37907A793CE}" sibTransId="{7FC1E822-C8FC-401B-8AE2-49D057ED05FF}"/>
    <dgm:cxn modelId="{605618EE-CAB0-4C45-930A-C279B08FCBE6}" type="presOf" srcId="{1C4E4750-32E4-4A5D-B725-9E4FEFA83686}" destId="{15B7FB76-65F6-4FDC-ACC3-DA5780B85D9F}" srcOrd="0" destOrd="0" presId="urn:microsoft.com/office/officeart/2005/8/layout/radial1"/>
    <dgm:cxn modelId="{F5ACAFA8-8115-422B-86B1-623A0CDD38F2}" type="presOf" srcId="{A6BA931B-EC35-4375-A04B-65EC7A9585E4}" destId="{58054F95-5383-4B8C-99DA-AD7E9F4F8F3F}" srcOrd="0" destOrd="0" presId="urn:microsoft.com/office/officeart/2005/8/layout/radial1"/>
    <dgm:cxn modelId="{2C9F75E8-E68A-4363-8B14-4E70D8A66085}" type="presOf" srcId="{4E08C2FF-E566-4EE5-A3F8-3055AF15E82C}" destId="{B8039098-BDB6-4EBF-BB2B-6F1E8B1331CD}" srcOrd="0" destOrd="0" presId="urn:microsoft.com/office/officeart/2005/8/layout/radial1"/>
    <dgm:cxn modelId="{AAB0C657-2D8E-4DCF-80DB-67BE1584C62C}" type="presOf" srcId="{B34E0B44-0216-4882-AA42-0EA8688411D2}" destId="{351A9248-6DF4-41E8-AFB6-7DF447C4CD5E}" srcOrd="1" destOrd="0" presId="urn:microsoft.com/office/officeart/2005/8/layout/radial1"/>
    <dgm:cxn modelId="{793BF8F5-EDC6-421C-A527-D7C2955F1BDE}" type="presOf" srcId="{97A4971B-2DB2-4DB6-9700-AC3B5620211F}" destId="{CB95C2D2-125F-4A39-9A53-27423459BA63}" srcOrd="0" destOrd="0" presId="urn:microsoft.com/office/officeart/2005/8/layout/radial1"/>
    <dgm:cxn modelId="{BA972BC7-1295-4C95-A7BE-12CD6E74B354}" srcId="{F7676D08-D9FC-445B-8423-C4849E4D7FAD}" destId="{4E08C2FF-E566-4EE5-A3F8-3055AF15E82C}" srcOrd="2" destOrd="0" parTransId="{1C4E4750-32E4-4A5D-B725-9E4FEFA83686}" sibTransId="{CD75B902-68E3-49BD-BFCB-89A28278B856}"/>
    <dgm:cxn modelId="{AC1DAE04-59E4-4D20-94CF-A13EAA99A6DF}" type="presOf" srcId="{43D217C8-E924-40AD-878C-BBCD00EE93E3}" destId="{96278B61-5531-4FD0-A7E0-9C922214FFD8}" srcOrd="1" destOrd="0" presId="urn:microsoft.com/office/officeart/2005/8/layout/radial1"/>
    <dgm:cxn modelId="{17AE3A99-2A57-4405-9986-96A7C8536131}" type="presParOf" srcId="{8A83D694-321E-4220-97D0-D14610CB4A5F}" destId="{70A7ADF9-46C2-451F-99AB-2646BFE7FCAF}" srcOrd="0" destOrd="0" presId="urn:microsoft.com/office/officeart/2005/8/layout/radial1"/>
    <dgm:cxn modelId="{63E3119C-C70E-47D9-9BB6-2EB0DD98E1F1}" type="presParOf" srcId="{8A83D694-321E-4220-97D0-D14610CB4A5F}" destId="{F21FDD36-45DF-493A-810B-47DCEDA4A769}" srcOrd="1" destOrd="0" presId="urn:microsoft.com/office/officeart/2005/8/layout/radial1"/>
    <dgm:cxn modelId="{E0E287DB-0AF6-4759-9853-450B54B63926}" type="presParOf" srcId="{F21FDD36-45DF-493A-810B-47DCEDA4A769}" destId="{D62DA2FA-408C-4B22-A92C-03EEF1DC396F}" srcOrd="0" destOrd="0" presId="urn:microsoft.com/office/officeart/2005/8/layout/radial1"/>
    <dgm:cxn modelId="{0992487C-5214-4EE1-8AE7-4A0E433453BE}" type="presParOf" srcId="{8A83D694-321E-4220-97D0-D14610CB4A5F}" destId="{B2E1BD4C-DDBA-42BD-9E31-70C07E8BBC6A}" srcOrd="2" destOrd="0" presId="urn:microsoft.com/office/officeart/2005/8/layout/radial1"/>
    <dgm:cxn modelId="{7B15A420-2B93-4DD3-B10C-9F44A3CED251}" type="presParOf" srcId="{8A83D694-321E-4220-97D0-D14610CB4A5F}" destId="{BCA559E3-2B1D-4570-A36F-FB8D78A15A16}" srcOrd="3" destOrd="0" presId="urn:microsoft.com/office/officeart/2005/8/layout/radial1"/>
    <dgm:cxn modelId="{33EF4867-E7AE-4C0B-B383-AD33ED97BB39}" type="presParOf" srcId="{BCA559E3-2B1D-4570-A36F-FB8D78A15A16}" destId="{351A9248-6DF4-41E8-AFB6-7DF447C4CD5E}" srcOrd="0" destOrd="0" presId="urn:microsoft.com/office/officeart/2005/8/layout/radial1"/>
    <dgm:cxn modelId="{2BD58B95-4CA7-4E8A-B782-455E920B861C}" type="presParOf" srcId="{8A83D694-321E-4220-97D0-D14610CB4A5F}" destId="{9107F057-A964-4BE1-9359-826DE03122E6}" srcOrd="4" destOrd="0" presId="urn:microsoft.com/office/officeart/2005/8/layout/radial1"/>
    <dgm:cxn modelId="{ADEC79C9-E2AD-4657-97D9-DFC8909DAE20}" type="presParOf" srcId="{8A83D694-321E-4220-97D0-D14610CB4A5F}" destId="{15B7FB76-65F6-4FDC-ACC3-DA5780B85D9F}" srcOrd="5" destOrd="0" presId="urn:microsoft.com/office/officeart/2005/8/layout/radial1"/>
    <dgm:cxn modelId="{357D48D5-B964-4DF1-86DC-4EC1E03398E1}" type="presParOf" srcId="{15B7FB76-65F6-4FDC-ACC3-DA5780B85D9F}" destId="{FD32F11E-FCA9-4716-9891-7C7B5A376906}" srcOrd="0" destOrd="0" presId="urn:microsoft.com/office/officeart/2005/8/layout/radial1"/>
    <dgm:cxn modelId="{AC389E05-3964-4543-9723-42B094CE2716}" type="presParOf" srcId="{8A83D694-321E-4220-97D0-D14610CB4A5F}" destId="{B8039098-BDB6-4EBF-BB2B-6F1E8B1331CD}" srcOrd="6" destOrd="0" presId="urn:microsoft.com/office/officeart/2005/8/layout/radial1"/>
    <dgm:cxn modelId="{D808E54F-CACB-49C6-BA1E-146A0FD4F8E9}" type="presParOf" srcId="{8A83D694-321E-4220-97D0-D14610CB4A5F}" destId="{2F7A31D4-C0A1-4764-9745-D956173D6D30}" srcOrd="7" destOrd="0" presId="urn:microsoft.com/office/officeart/2005/8/layout/radial1"/>
    <dgm:cxn modelId="{1ECB0DD7-627A-4C89-8B42-35CCB0F7820E}" type="presParOf" srcId="{2F7A31D4-C0A1-4764-9745-D956173D6D30}" destId="{3BEECD95-025A-42BC-90DA-47E13C43BA77}" srcOrd="0" destOrd="0" presId="urn:microsoft.com/office/officeart/2005/8/layout/radial1"/>
    <dgm:cxn modelId="{7E9FE79F-6718-42A6-A74E-C9571ECDCDDC}" type="presParOf" srcId="{8A83D694-321E-4220-97D0-D14610CB4A5F}" destId="{B6997454-0B7E-4E93-A7FC-F21E1904A380}" srcOrd="8" destOrd="0" presId="urn:microsoft.com/office/officeart/2005/8/layout/radial1"/>
    <dgm:cxn modelId="{F0A62BFC-5AFA-4454-95A9-F74EC0EB6889}" type="presParOf" srcId="{8A83D694-321E-4220-97D0-D14610CB4A5F}" destId="{FCFB1539-C017-48F3-9966-D7C56BFFA16C}" srcOrd="9" destOrd="0" presId="urn:microsoft.com/office/officeart/2005/8/layout/radial1"/>
    <dgm:cxn modelId="{CD592A76-82DC-4130-AB18-FAF1FE767F3E}" type="presParOf" srcId="{FCFB1539-C017-48F3-9966-D7C56BFFA16C}" destId="{3901A9F6-79F3-44A9-941B-3FC55C663C73}" srcOrd="0" destOrd="0" presId="urn:microsoft.com/office/officeart/2005/8/layout/radial1"/>
    <dgm:cxn modelId="{70FFADC0-86FB-4747-959D-A5DD4AC1A074}" type="presParOf" srcId="{8A83D694-321E-4220-97D0-D14610CB4A5F}" destId="{58054F95-5383-4B8C-99DA-AD7E9F4F8F3F}" srcOrd="10" destOrd="0" presId="urn:microsoft.com/office/officeart/2005/8/layout/radial1"/>
    <dgm:cxn modelId="{EAD00C5C-B4B5-4C9A-BC7A-BC6A60DDDDD0}" type="presParOf" srcId="{8A83D694-321E-4220-97D0-D14610CB4A5F}" destId="{13E2F7CD-03B9-4517-BAEF-75D53C74B038}" srcOrd="11" destOrd="0" presId="urn:microsoft.com/office/officeart/2005/8/layout/radial1"/>
    <dgm:cxn modelId="{57348FD2-7793-4A25-8F17-BF32A296951E}" type="presParOf" srcId="{13E2F7CD-03B9-4517-BAEF-75D53C74B038}" destId="{96278B61-5531-4FD0-A7E0-9C922214FFD8}" srcOrd="0" destOrd="0" presId="urn:microsoft.com/office/officeart/2005/8/layout/radial1"/>
    <dgm:cxn modelId="{38932944-6429-4E71-804A-0D76AC6D65A2}" type="presParOf" srcId="{8A83D694-321E-4220-97D0-D14610CB4A5F}" destId="{CB95C2D2-125F-4A39-9A53-27423459BA6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7ADF9-46C2-451F-99AB-2646BFE7FCAF}">
      <dsp:nvSpPr>
        <dsp:cNvPr id="0" name=""/>
        <dsp:cNvSpPr/>
      </dsp:nvSpPr>
      <dsp:spPr>
        <a:xfrm>
          <a:off x="1842028" y="833361"/>
          <a:ext cx="1079940" cy="1079940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81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000182" y="991515"/>
        <a:ext cx="763632" cy="763632"/>
      </dsp:txXfrm>
    </dsp:sp>
    <dsp:sp modelId="{F21FDD36-45DF-493A-810B-47DCEDA4A769}">
      <dsp:nvSpPr>
        <dsp:cNvPr id="0" name=""/>
        <dsp:cNvSpPr/>
      </dsp:nvSpPr>
      <dsp:spPr>
        <a:xfrm rot="16200000">
          <a:off x="2343252" y="780335"/>
          <a:ext cx="77492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77492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380061" y="792678"/>
        <a:ext cx="3874" cy="3874"/>
      </dsp:txXfrm>
    </dsp:sp>
    <dsp:sp modelId="{B2E1BD4C-DDBA-42BD-9E31-70C07E8BBC6A}">
      <dsp:nvSpPr>
        <dsp:cNvPr id="0" name=""/>
        <dsp:cNvSpPr/>
      </dsp:nvSpPr>
      <dsp:spPr>
        <a:xfrm>
          <a:off x="2004063" y="0"/>
          <a:ext cx="755869" cy="755869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114757" y="110694"/>
        <a:ext cx="534481" cy="534481"/>
      </dsp:txXfrm>
    </dsp:sp>
    <dsp:sp modelId="{BCA559E3-2B1D-4570-A36F-FB8D78A15A16}">
      <dsp:nvSpPr>
        <dsp:cNvPr id="0" name=""/>
        <dsp:cNvSpPr/>
      </dsp:nvSpPr>
      <dsp:spPr>
        <a:xfrm rot="19796598">
          <a:off x="2840757" y="105656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901524" y="1067648"/>
        <a:ext cx="6396" cy="6396"/>
      </dsp:txXfrm>
    </dsp:sp>
    <dsp:sp modelId="{9107F057-A964-4BE1-9359-826DE03122E6}">
      <dsp:nvSpPr>
        <dsp:cNvPr id="0" name=""/>
        <dsp:cNvSpPr/>
      </dsp:nvSpPr>
      <dsp:spPr>
        <a:xfrm>
          <a:off x="2909265" y="471584"/>
          <a:ext cx="755869" cy="755869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3019959" y="582278"/>
        <a:ext cx="534481" cy="534481"/>
      </dsp:txXfrm>
    </dsp:sp>
    <dsp:sp modelId="{15B7FB76-65F6-4FDC-ACC3-DA5780B85D9F}">
      <dsp:nvSpPr>
        <dsp:cNvPr id="0" name=""/>
        <dsp:cNvSpPr/>
      </dsp:nvSpPr>
      <dsp:spPr>
        <a:xfrm rot="1803402">
          <a:off x="2840757" y="166153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901524" y="1672618"/>
        <a:ext cx="6396" cy="6396"/>
      </dsp:txXfrm>
    </dsp:sp>
    <dsp:sp modelId="{B8039098-BDB6-4EBF-BB2B-6F1E8B1331CD}">
      <dsp:nvSpPr>
        <dsp:cNvPr id="0" name=""/>
        <dsp:cNvSpPr/>
      </dsp:nvSpPr>
      <dsp:spPr>
        <a:xfrm>
          <a:off x="2909265" y="1519210"/>
          <a:ext cx="755869" cy="7558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3019959" y="1629904"/>
        <a:ext cx="534481" cy="534481"/>
      </dsp:txXfrm>
    </dsp:sp>
    <dsp:sp modelId="{2F7A31D4-C0A1-4764-9745-D956173D6D30}">
      <dsp:nvSpPr>
        <dsp:cNvPr id="0" name=""/>
        <dsp:cNvSpPr/>
      </dsp:nvSpPr>
      <dsp:spPr>
        <a:xfrm rot="5400000">
          <a:off x="2343252" y="1937768"/>
          <a:ext cx="77492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77492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380061" y="1950111"/>
        <a:ext cx="3874" cy="3874"/>
      </dsp:txXfrm>
    </dsp:sp>
    <dsp:sp modelId="{B6997454-0B7E-4E93-A7FC-F21E1904A380}">
      <dsp:nvSpPr>
        <dsp:cNvPr id="0" name=""/>
        <dsp:cNvSpPr/>
      </dsp:nvSpPr>
      <dsp:spPr>
        <a:xfrm>
          <a:off x="2004063" y="1990794"/>
          <a:ext cx="755869" cy="755869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114757" y="2101488"/>
        <a:ext cx="534481" cy="534481"/>
      </dsp:txXfrm>
    </dsp:sp>
    <dsp:sp modelId="{FCFB1539-C017-48F3-9966-D7C56BFFA16C}">
      <dsp:nvSpPr>
        <dsp:cNvPr id="0" name=""/>
        <dsp:cNvSpPr/>
      </dsp:nvSpPr>
      <dsp:spPr>
        <a:xfrm rot="8996598">
          <a:off x="1795309" y="166153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 rot="10800000">
        <a:off x="1856076" y="1672618"/>
        <a:ext cx="6396" cy="6396"/>
      </dsp:txXfrm>
    </dsp:sp>
    <dsp:sp modelId="{58054F95-5383-4B8C-99DA-AD7E9F4F8F3F}">
      <dsp:nvSpPr>
        <dsp:cNvPr id="0" name=""/>
        <dsp:cNvSpPr/>
      </dsp:nvSpPr>
      <dsp:spPr>
        <a:xfrm>
          <a:off x="1098862" y="1519210"/>
          <a:ext cx="755869" cy="755869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1209556" y="1629904"/>
        <a:ext cx="534481" cy="534481"/>
      </dsp:txXfrm>
    </dsp:sp>
    <dsp:sp modelId="{13E2F7CD-03B9-4517-BAEF-75D53C74B038}">
      <dsp:nvSpPr>
        <dsp:cNvPr id="0" name=""/>
        <dsp:cNvSpPr/>
      </dsp:nvSpPr>
      <dsp:spPr>
        <a:xfrm rot="12603402">
          <a:off x="1795309" y="1056567"/>
          <a:ext cx="127929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29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 rot="10800000">
        <a:off x="1856076" y="1067648"/>
        <a:ext cx="6396" cy="6396"/>
      </dsp:txXfrm>
    </dsp:sp>
    <dsp:sp modelId="{CB95C2D2-125F-4A39-9A53-27423459BA63}">
      <dsp:nvSpPr>
        <dsp:cNvPr id="0" name=""/>
        <dsp:cNvSpPr/>
      </dsp:nvSpPr>
      <dsp:spPr>
        <a:xfrm>
          <a:off x="1098862" y="471584"/>
          <a:ext cx="755869" cy="755869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1209556" y="582278"/>
        <a:ext cx="534481" cy="534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564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019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57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672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00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584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461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680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 typeface="Arial" charset="0"/>
              <a:buNone/>
            </a:pPr>
            <a:fld id="{CEDA688F-47F3-434D-A3A7-906655BCDF8A}" type="slidenum">
              <a:rPr lang="zh-CN" altLang="en-US" sz="1200">
                <a:latin typeface="Calibri" pitchFamily="34" charset="0"/>
              </a:rPr>
              <a:pPr algn="r">
                <a:buFont typeface="Arial" charset="0"/>
                <a:buNone/>
              </a:pPr>
              <a:t>13</a:t>
            </a:fld>
            <a:endParaRPr lang="en-US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101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007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669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DFB6653-2C3C-4042-813C-07F995C0AFE7}" type="slidenum">
              <a:rPr lang="zh-CN" altLang="en-US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931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12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267976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19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010279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5737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858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5" name="文本框 12"/>
          <p:cNvSpPr txBox="1">
            <a:spLocks noChangeArrowheads="1"/>
          </p:cNvSpPr>
          <p:nvPr userDrawn="1"/>
        </p:nvSpPr>
        <p:spPr bwMode="auto">
          <a:xfrm>
            <a:off x="255630" y="370296"/>
            <a:ext cx="1796090" cy="25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MH_Entry_1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95536" y="195486"/>
            <a:ext cx="20934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buNone/>
            </a:pPr>
            <a:r>
              <a:rPr lang="zh-CN" altLang="zh-CN" sz="1800" b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8" name="MH_Entry_1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95536" y="467184"/>
            <a:ext cx="209347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795">
              <a:lnSpc>
                <a:spcPct val="100000"/>
              </a:lnSpc>
              <a:buNone/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MH_Entry_1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95536" y="209336"/>
            <a:ext cx="2093471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1800" b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10" name="MH_Entry_1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95536" y="475648"/>
            <a:ext cx="2093471" cy="15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795">
              <a:buNone/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MH_Entry_1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95536" y="209336"/>
            <a:ext cx="2093471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1800" b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8" name="MH_Entry_1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95536" y="475648"/>
            <a:ext cx="2093471" cy="15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795">
              <a:buNone/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MH_Entry_1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95536" y="209336"/>
            <a:ext cx="2093471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1800" b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8" name="MH_Entry_1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95536" y="475648"/>
            <a:ext cx="2093471" cy="15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795">
              <a:buNone/>
              <a:defRPr/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8500361" y="241918"/>
            <a:ext cx="365983" cy="215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8504736" y="316259"/>
            <a:ext cx="366581" cy="19639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0" tIns="45709" rIns="91420" bIns="45709"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9485" y="204940"/>
            <a:ext cx="337081" cy="350586"/>
          </a:xfrm>
          <a:prstGeom prst="rect">
            <a:avLst/>
          </a:prstGeom>
        </p:spPr>
        <p:txBody>
          <a:bodyPr vert="horz" lIns="0" tIns="0" rIns="0" bIns="45709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1000" smtClean="0"/>
              <a:pPr/>
              <a:t>‹#›</a:t>
            </a:fld>
            <a:endParaRPr lang="en-US" sz="1000" dirty="0"/>
          </a:p>
        </p:txBody>
      </p:sp>
      <p:grpSp>
        <p:nvGrpSpPr>
          <p:cNvPr id="2" name="Group 5"/>
          <p:cNvGrpSpPr/>
          <p:nvPr userDrawn="1"/>
        </p:nvGrpSpPr>
        <p:grpSpPr>
          <a:xfrm>
            <a:off x="347419" y="4731991"/>
            <a:ext cx="224082" cy="221156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" name="Group 9"/>
          <p:cNvGrpSpPr/>
          <p:nvPr userDrawn="1"/>
        </p:nvGrpSpPr>
        <p:grpSpPr>
          <a:xfrm flipH="1">
            <a:off x="933709" y="4731991"/>
            <a:ext cx="224082" cy="221156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552709" y="4845350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034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5" y="21971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3"/>
          <p:cNvSpPr>
            <a:spLocks noChangeArrowheads="1"/>
          </p:cNvSpPr>
          <p:nvPr userDrawn="1"/>
        </p:nvSpPr>
        <p:spPr bwMode="auto">
          <a:xfrm>
            <a:off x="1187624" y="612722"/>
            <a:ext cx="2587892" cy="2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en-US" altLang="zh-CN" sz="1050" b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Click here to add the title text content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1184649" y="250504"/>
            <a:ext cx="3216269" cy="37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>
              <a:defRPr lang="zh-CN" altLang="en-US" sz="20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cs typeface="+mn-cs"/>
              </a:defRPr>
            </a:lvl1pPr>
          </a:lstStyle>
          <a:p>
            <a:pPr lvl="0" algn="l"/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99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4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B618-3004-49F5-BD56-B4A0C0CD2654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A58E-532F-41E9-A14C-57F0126E152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46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2018/2/28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70" r:id="rId2"/>
    <p:sldLayoutId id="2147483671" r:id="rId3"/>
    <p:sldLayoutId id="2147483672" r:id="rId4"/>
    <p:sldLayoutId id="2147483673" r:id="rId5"/>
    <p:sldLayoutId id="2147483663" r:id="rId6"/>
    <p:sldLayoutId id="2147483665" r:id="rId7"/>
    <p:sldLayoutId id="2147483668" r:id="rId8"/>
    <p:sldLayoutId id="2147483674" r:id="rId9"/>
    <p:sldLayoutId id="2147483675" r:id="rId10"/>
    <p:sldLayoutId id="2147483676" r:id="rId11"/>
    <p:sldLayoutId id="2147483677" r:id="rId12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0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2" Type="http://schemas.openxmlformats.org/officeDocument/2006/relationships/tags" Target="../tags/tag12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6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8.xml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9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FCBC31C-C168-4C12-9EB3-E737C564DF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251965" y="3626609"/>
            <a:ext cx="3367420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Report Person: WWW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251964" y="3019417"/>
            <a:ext cx="435248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FINANCING PPT</a:t>
            </a: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工作计划 工作报告 销售培训 年终总结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4251963" y="2290976"/>
            <a:ext cx="432238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装修设计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模版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253871" y="1354872"/>
            <a:ext cx="266429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smtClean="0">
                <a:solidFill>
                  <a:schemeClr val="accent1"/>
                </a:solidFill>
                <a:cs typeface="Arial" panose="020B0604020202020204" pitchFamily="34" charset="0"/>
              </a:rPr>
              <a:t>2018</a:t>
            </a:r>
            <a:endParaRPr lang="en-US" altLang="zh-CN" sz="66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4" name="纯音乐 - 阿兰蒂斯之恋 - aranjuez mon auour">
            <a:hlinkClick r:id="" action="ppaction://media"/>
            <a:extLst>
              <a:ext uri="{FF2B5EF4-FFF2-40B4-BE49-F238E27FC236}">
                <a16:creationId xmlns:a16="http://schemas.microsoft.com/office/drawing/2014/main" id="{ED89937D-F6CB-497D-997D-04D8559788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8600" y="4499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5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mute="1" numSld="999" showWhenStopped="0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/>
      <p:bldP spid="12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721519" y="924567"/>
            <a:ext cx="2958243" cy="651419"/>
            <a:chOff x="721519" y="924567"/>
            <a:chExt cx="2958243" cy="651419"/>
          </a:xfrm>
        </p:grpSpPr>
        <p:sp>
          <p:nvSpPr>
            <p:cNvPr id="4" name="Arrow: Pentagon 45"/>
            <p:cNvSpPr/>
            <p:nvPr/>
          </p:nvSpPr>
          <p:spPr bwMode="auto">
            <a:xfrm>
              <a:off x="947352" y="1004486"/>
              <a:ext cx="2732410" cy="571500"/>
            </a:xfrm>
            <a:prstGeom prst="homePlate">
              <a:avLst/>
            </a:prstGeom>
            <a:solidFill>
              <a:schemeClr val="tx2">
                <a:alpha val="14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row: Pentagon 2"/>
            <p:cNvSpPr/>
            <p:nvPr/>
          </p:nvSpPr>
          <p:spPr bwMode="auto">
            <a:xfrm>
              <a:off x="721519" y="924567"/>
              <a:ext cx="2732410" cy="571500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 fontScale="85000" lnSpcReduction="10000"/>
            </a:bodyPr>
            <a:lstStyle/>
            <a:p>
              <a:pPr algn="ctr"/>
              <a:r>
                <a:rPr lang="zh-CN" altLang="en-US" sz="3200" b="1" dirty="0">
                  <a:solidFill>
                    <a:schemeClr val="bg1">
                      <a:lumMod val="100000"/>
                    </a:schemeClr>
                  </a:solidFill>
                </a:rPr>
                <a:t>目录</a:t>
              </a:r>
              <a:r>
                <a:rPr lang="en-US" altLang="zh-CN" sz="3200" b="1" dirty="0">
                  <a:solidFill>
                    <a:schemeClr val="bg1">
                      <a:lumMod val="100000"/>
                    </a:schemeClr>
                  </a:solidFill>
                </a:rPr>
                <a:t>/CONTENT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683842" y="3615656"/>
            <a:ext cx="3322574" cy="468262"/>
            <a:chOff x="3683842" y="3615656"/>
            <a:chExt cx="3322574" cy="468262"/>
          </a:xfrm>
        </p:grpSpPr>
        <p:sp>
          <p:nvSpPr>
            <p:cNvPr id="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4034486" y="3638575"/>
              <a:ext cx="2971930" cy="422424"/>
              <a:chOff x="6444107" y="1469392"/>
              <a:chExt cx="4232109" cy="563232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TextBox 42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683842" y="2956724"/>
            <a:ext cx="3322574" cy="468262"/>
            <a:chOff x="3683842" y="2956724"/>
            <a:chExt cx="3322574" cy="468262"/>
          </a:xfrm>
        </p:grpSpPr>
        <p:sp>
          <p:nvSpPr>
            <p:cNvPr id="11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4034486" y="2979643"/>
              <a:ext cx="2971930" cy="422424"/>
              <a:chOff x="6444107" y="1469392"/>
              <a:chExt cx="4232109" cy="563232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TextBox 40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683842" y="2297792"/>
            <a:ext cx="3322574" cy="468262"/>
            <a:chOff x="3683842" y="2297792"/>
            <a:chExt cx="3322574" cy="468262"/>
          </a:xfrm>
        </p:grpSpPr>
        <p:sp>
          <p:nvSpPr>
            <p:cNvPr id="13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4034486" y="2320711"/>
              <a:ext cx="2971930" cy="422424"/>
              <a:chOff x="6444107" y="1469392"/>
              <a:chExt cx="4232109" cy="563232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TextBox 38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683844" y="1638860"/>
            <a:ext cx="3322572" cy="468262"/>
            <a:chOff x="3683844" y="1638860"/>
            <a:chExt cx="3322572" cy="468262"/>
          </a:xfrm>
        </p:grpSpPr>
        <p:sp>
          <p:nvSpPr>
            <p:cNvPr id="15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4034486" y="1661779"/>
              <a:ext cx="2971930" cy="422424"/>
              <a:chOff x="6444107" y="1469392"/>
              <a:chExt cx="4232109" cy="563232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8" name="TextBox 36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919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648935B6-E439-4C14-8DAF-3E2FBC5DE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474235" y="1439660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1"/>
            </p:custDataLst>
          </p:nvPr>
        </p:nvSpPr>
        <p:spPr>
          <a:xfrm>
            <a:off x="4510538" y="2869626"/>
            <a:ext cx="2939470" cy="58477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303287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508227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03287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8227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/>
        </p:nvSpPr>
        <p:spPr>
          <a:xfrm>
            <a:off x="1352494" y="1624435"/>
            <a:ext cx="3737820" cy="25225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600" extrusionOk="0">
                <a:moveTo>
                  <a:pt x="9369" y="0"/>
                </a:moveTo>
                <a:lnTo>
                  <a:pt x="10036" y="156"/>
                </a:lnTo>
                <a:cubicBezTo>
                  <a:pt x="8512" y="720"/>
                  <a:pt x="7105" y="1526"/>
                  <a:pt x="5778" y="2528"/>
                </a:cubicBezTo>
                <a:cubicBezTo>
                  <a:pt x="4648" y="3381"/>
                  <a:pt x="3452" y="4497"/>
                  <a:pt x="3177" y="6529"/>
                </a:cubicBezTo>
                <a:cubicBezTo>
                  <a:pt x="2646" y="10459"/>
                  <a:pt x="5528" y="12655"/>
                  <a:pt x="8284" y="13443"/>
                </a:cubicBezTo>
                <a:cubicBezTo>
                  <a:pt x="9431" y="13770"/>
                  <a:pt x="10586" y="14059"/>
                  <a:pt x="11769" y="14231"/>
                </a:cubicBezTo>
                <a:cubicBezTo>
                  <a:pt x="12950" y="14403"/>
                  <a:pt x="14157" y="14458"/>
                  <a:pt x="15399" y="14385"/>
                </a:cubicBezTo>
                <a:lnTo>
                  <a:pt x="14226" y="11702"/>
                </a:lnTo>
                <a:lnTo>
                  <a:pt x="21283" y="14724"/>
                </a:lnTo>
                <a:lnTo>
                  <a:pt x="19227" y="21600"/>
                </a:lnTo>
                <a:lnTo>
                  <a:pt x="18015" y="19299"/>
                </a:lnTo>
                <a:cubicBezTo>
                  <a:pt x="15468" y="19869"/>
                  <a:pt x="12988" y="19986"/>
                  <a:pt x="10574" y="19678"/>
                </a:cubicBezTo>
                <a:cubicBezTo>
                  <a:pt x="8347" y="19394"/>
                  <a:pt x="6117" y="18741"/>
                  <a:pt x="4103" y="17178"/>
                </a:cubicBezTo>
                <a:cubicBezTo>
                  <a:pt x="2836" y="16196"/>
                  <a:pt x="1679" y="14850"/>
                  <a:pt x="883" y="13103"/>
                </a:cubicBezTo>
                <a:cubicBezTo>
                  <a:pt x="110" y="11406"/>
                  <a:pt x="-317" y="9274"/>
                  <a:pt x="282" y="7298"/>
                </a:cubicBezTo>
                <a:cubicBezTo>
                  <a:pt x="661" y="6044"/>
                  <a:pt x="1354" y="5236"/>
                  <a:pt x="2046" y="4457"/>
                </a:cubicBezTo>
                <a:cubicBezTo>
                  <a:pt x="2640" y="3790"/>
                  <a:pt x="3255" y="3110"/>
                  <a:pt x="3896" y="2573"/>
                </a:cubicBezTo>
                <a:cubicBezTo>
                  <a:pt x="4743" y="1864"/>
                  <a:pt x="5665" y="1369"/>
                  <a:pt x="6608" y="956"/>
                </a:cubicBezTo>
                <a:cubicBezTo>
                  <a:pt x="7503" y="565"/>
                  <a:pt x="8423" y="244"/>
                  <a:pt x="9369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600">
                <a:solidFill>
                  <a:srgbClr val="FFFFFF"/>
                </a:solidFill>
              </a:defRPr>
            </a:pPr>
            <a:endParaRPr sz="227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73"/>
          <p:cNvGrpSpPr/>
          <p:nvPr/>
        </p:nvGrpSpPr>
        <p:grpSpPr>
          <a:xfrm>
            <a:off x="5446110" y="1721140"/>
            <a:ext cx="2797660" cy="478958"/>
            <a:chOff x="0" y="-9995"/>
            <a:chExt cx="8811659" cy="1508551"/>
          </a:xfrm>
        </p:grpSpPr>
        <p:sp>
          <p:nvSpPr>
            <p:cNvPr id="269" name="Shape 269"/>
            <p:cNvSpPr/>
            <p:nvPr/>
          </p:nvSpPr>
          <p:spPr>
            <a:xfrm>
              <a:off x="0" y="0"/>
              <a:ext cx="1366350" cy="136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26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0" name="Shape 270"/>
            <p:cNvSpPr/>
            <p:nvPr/>
          </p:nvSpPr>
          <p:spPr>
            <a:xfrm>
              <a:off x="1693650" y="-9995"/>
              <a:ext cx="3004098" cy="620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>
                <a:defRPr sz="2800">
                  <a:solidFill>
                    <a:srgbClr val="FD6D5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0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1" name="Shape 271"/>
            <p:cNvSpPr/>
            <p:nvPr/>
          </p:nvSpPr>
          <p:spPr>
            <a:xfrm>
              <a:off x="1721982" y="588946"/>
              <a:ext cx="7089677" cy="909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782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782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2" name="Shape 272"/>
            <p:cNvSpPr/>
            <p:nvPr/>
          </p:nvSpPr>
          <p:spPr>
            <a:xfrm>
              <a:off x="409219" y="393570"/>
              <a:ext cx="444303" cy="579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78"/>
          <p:cNvGrpSpPr/>
          <p:nvPr/>
        </p:nvGrpSpPr>
        <p:grpSpPr>
          <a:xfrm>
            <a:off x="5442081" y="2296254"/>
            <a:ext cx="2801691" cy="499977"/>
            <a:chOff x="0" y="0"/>
            <a:chExt cx="8824352" cy="1574753"/>
          </a:xfrm>
        </p:grpSpPr>
        <p:sp>
          <p:nvSpPr>
            <p:cNvPr id="274" name="Shape 274"/>
            <p:cNvSpPr/>
            <p:nvPr/>
          </p:nvSpPr>
          <p:spPr>
            <a:xfrm>
              <a:off x="0" y="0"/>
              <a:ext cx="1366350" cy="136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26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5" name="Shape 275"/>
            <p:cNvSpPr/>
            <p:nvPr/>
          </p:nvSpPr>
          <p:spPr>
            <a:xfrm>
              <a:off x="1720513" y="66206"/>
              <a:ext cx="3004097" cy="620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>
                <a:defRPr sz="2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0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" name="Shape 276"/>
            <p:cNvSpPr/>
            <p:nvPr/>
          </p:nvSpPr>
          <p:spPr>
            <a:xfrm>
              <a:off x="1748847" y="665143"/>
              <a:ext cx="7075505" cy="909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782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782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7" name="Shape 277"/>
            <p:cNvSpPr/>
            <p:nvPr/>
          </p:nvSpPr>
          <p:spPr>
            <a:xfrm>
              <a:off x="461833" y="393571"/>
              <a:ext cx="444303" cy="579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83"/>
          <p:cNvGrpSpPr/>
          <p:nvPr/>
        </p:nvGrpSpPr>
        <p:grpSpPr>
          <a:xfrm>
            <a:off x="5431509" y="2865019"/>
            <a:ext cx="3064246" cy="531537"/>
            <a:chOff x="0" y="-9995"/>
            <a:chExt cx="9651309" cy="1674157"/>
          </a:xfrm>
        </p:grpSpPr>
        <p:sp>
          <p:nvSpPr>
            <p:cNvPr id="279" name="Shape 279"/>
            <p:cNvSpPr/>
            <p:nvPr/>
          </p:nvSpPr>
          <p:spPr>
            <a:xfrm>
              <a:off x="0" y="0"/>
              <a:ext cx="1366350" cy="136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26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0" name="Shape 280"/>
            <p:cNvSpPr/>
            <p:nvPr/>
          </p:nvSpPr>
          <p:spPr>
            <a:xfrm>
              <a:off x="1767969" y="-9995"/>
              <a:ext cx="3004097" cy="620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>
                <a:defRPr sz="2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0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1" name="Shape 281"/>
            <p:cNvSpPr/>
            <p:nvPr/>
          </p:nvSpPr>
          <p:spPr>
            <a:xfrm>
              <a:off x="1796300" y="588946"/>
              <a:ext cx="7855009" cy="10752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2" name="Shape 282"/>
            <p:cNvSpPr/>
            <p:nvPr/>
          </p:nvSpPr>
          <p:spPr>
            <a:xfrm>
              <a:off x="462737" y="393570"/>
              <a:ext cx="444303" cy="5792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88"/>
          <p:cNvGrpSpPr/>
          <p:nvPr/>
        </p:nvGrpSpPr>
        <p:grpSpPr>
          <a:xfrm>
            <a:off x="5446113" y="3440128"/>
            <a:ext cx="2977647" cy="552556"/>
            <a:chOff x="0" y="0"/>
            <a:chExt cx="9378555" cy="1740361"/>
          </a:xfrm>
        </p:grpSpPr>
        <p:sp>
          <p:nvSpPr>
            <p:cNvPr id="284" name="Shape 284"/>
            <p:cNvSpPr/>
            <p:nvPr/>
          </p:nvSpPr>
          <p:spPr>
            <a:xfrm>
              <a:off x="0" y="0"/>
              <a:ext cx="1366350" cy="136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26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5" name="Shape 285"/>
            <p:cNvSpPr/>
            <p:nvPr/>
          </p:nvSpPr>
          <p:spPr>
            <a:xfrm>
              <a:off x="1736149" y="66206"/>
              <a:ext cx="3004098" cy="620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0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6" name="Shape 286"/>
            <p:cNvSpPr/>
            <p:nvPr/>
          </p:nvSpPr>
          <p:spPr>
            <a:xfrm>
              <a:off x="1764480" y="665144"/>
              <a:ext cx="7614075" cy="1075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7" name="Shape 287"/>
            <p:cNvSpPr/>
            <p:nvPr/>
          </p:nvSpPr>
          <p:spPr>
            <a:xfrm>
              <a:off x="392938" y="393571"/>
              <a:ext cx="444303" cy="5792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0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91"/>
          <p:cNvGrpSpPr/>
          <p:nvPr/>
        </p:nvGrpSpPr>
        <p:grpSpPr>
          <a:xfrm>
            <a:off x="2696884" y="1426164"/>
            <a:ext cx="433812" cy="433810"/>
            <a:chOff x="0" y="0"/>
            <a:chExt cx="1366350" cy="1366350"/>
          </a:xfrm>
          <a:effectLst/>
        </p:grpSpPr>
        <p:sp>
          <p:nvSpPr>
            <p:cNvPr id="289" name="Shape 289"/>
            <p:cNvSpPr/>
            <p:nvPr/>
          </p:nvSpPr>
          <p:spPr>
            <a:xfrm>
              <a:off x="0" y="0"/>
              <a:ext cx="1366350" cy="1366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92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0" name="Shape 290"/>
            <p:cNvSpPr/>
            <p:nvPr/>
          </p:nvSpPr>
          <p:spPr>
            <a:xfrm>
              <a:off x="205322" y="208245"/>
              <a:ext cx="883120" cy="1075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800">
                  <a:solidFill>
                    <a:srgbClr val="FFFFFF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2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sz="92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94"/>
          <p:cNvGrpSpPr/>
          <p:nvPr/>
        </p:nvGrpSpPr>
        <p:grpSpPr>
          <a:xfrm>
            <a:off x="1776334" y="1588845"/>
            <a:ext cx="631741" cy="631741"/>
            <a:chOff x="0" y="0"/>
            <a:chExt cx="1989765" cy="1989765"/>
          </a:xfrm>
          <a:effectLst/>
        </p:grpSpPr>
        <p:sp>
          <p:nvSpPr>
            <p:cNvPr id="292" name="Shape 292"/>
            <p:cNvSpPr/>
            <p:nvPr/>
          </p:nvSpPr>
          <p:spPr>
            <a:xfrm>
              <a:off x="0" y="0"/>
              <a:ext cx="1989765" cy="1989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0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3" name="Shape 293"/>
            <p:cNvSpPr/>
            <p:nvPr/>
          </p:nvSpPr>
          <p:spPr>
            <a:xfrm>
              <a:off x="542937" y="487151"/>
              <a:ext cx="903887" cy="1241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6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</a:p>
          </p:txBody>
        </p:sp>
      </p:grpSp>
      <p:grpSp>
        <p:nvGrpSpPr>
          <p:cNvPr id="8" name="Group 297"/>
          <p:cNvGrpSpPr/>
          <p:nvPr/>
        </p:nvGrpSpPr>
        <p:grpSpPr>
          <a:xfrm>
            <a:off x="1467959" y="2520728"/>
            <a:ext cx="857854" cy="857854"/>
            <a:chOff x="0" y="0"/>
            <a:chExt cx="2701940" cy="2701940"/>
          </a:xfrm>
          <a:effectLst/>
        </p:grpSpPr>
        <p:sp>
          <p:nvSpPr>
            <p:cNvPr id="295" name="Shape 295"/>
            <p:cNvSpPr/>
            <p:nvPr/>
          </p:nvSpPr>
          <p:spPr>
            <a:xfrm>
              <a:off x="0" y="0"/>
              <a:ext cx="2701940" cy="270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0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6" name="Shape 296"/>
            <p:cNvSpPr/>
            <p:nvPr/>
          </p:nvSpPr>
          <p:spPr>
            <a:xfrm>
              <a:off x="864280" y="806732"/>
              <a:ext cx="924284" cy="1241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3200">
                  <a:solidFill>
                    <a:srgbClr val="FFFFFF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6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</a:p>
          </p:txBody>
        </p:sp>
      </p:grpSp>
      <p:grpSp>
        <p:nvGrpSpPr>
          <p:cNvPr id="9" name="Group 300"/>
          <p:cNvGrpSpPr/>
          <p:nvPr/>
        </p:nvGrpSpPr>
        <p:grpSpPr>
          <a:xfrm>
            <a:off x="2622441" y="2735282"/>
            <a:ext cx="1087772" cy="1087772"/>
            <a:chOff x="0" y="0"/>
            <a:chExt cx="3426104" cy="3426104"/>
          </a:xfrm>
          <a:effectLst/>
        </p:grpSpPr>
        <p:sp>
          <p:nvSpPr>
            <p:cNvPr id="298" name="Shape 298"/>
            <p:cNvSpPr/>
            <p:nvPr/>
          </p:nvSpPr>
          <p:spPr>
            <a:xfrm>
              <a:off x="0" y="0"/>
              <a:ext cx="3426104" cy="3426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06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9" name="Shape 299"/>
            <p:cNvSpPr/>
            <p:nvPr/>
          </p:nvSpPr>
          <p:spPr>
            <a:xfrm>
              <a:off x="244656" y="1507840"/>
              <a:ext cx="2607749" cy="7032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4400">
                  <a:solidFill>
                    <a:srgbClr val="FFFFFF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987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" grpId="0" animBg="1" advAuto="0"/>
      <p:bldP spid="2" grpId="0" advAuto="0"/>
      <p:bldP spid="3" grpId="0" advAuto="0"/>
      <p:bldP spid="4" grpId="0" advAuto="0"/>
      <p:bldP spid="5" grpId="0" advAuto="0"/>
      <p:bldP spid="6" grpId="0" advAuto="0"/>
      <p:bldP spid="7" grpId="0" advAuto="0"/>
      <p:bldP spid="8" grpId="0" advAuto="0"/>
      <p:bldP spid="9" grpId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>
            <a:off x="2919210" y="1265590"/>
            <a:ext cx="3308115" cy="3313855"/>
            <a:chOff x="3892158" y="1687358"/>
            <a:chExt cx="4411062" cy="4418715"/>
          </a:xfrm>
        </p:grpSpPr>
        <p:grpSp>
          <p:nvGrpSpPr>
            <p:cNvPr id="7" name="Group 1"/>
            <p:cNvGrpSpPr/>
            <p:nvPr/>
          </p:nvGrpSpPr>
          <p:grpSpPr>
            <a:xfrm>
              <a:off x="3892158" y="1687358"/>
              <a:ext cx="4411062" cy="4418715"/>
              <a:chOff x="3892158" y="1794934"/>
              <a:chExt cx="4411062" cy="4418715"/>
            </a:xfrm>
            <a:solidFill>
              <a:schemeClr val="bg1">
                <a:lumMod val="85000"/>
              </a:schemeClr>
            </a:solidFill>
          </p:grpSpPr>
          <p:sp>
            <p:nvSpPr>
              <p:cNvPr id="3" name="Shape 2085"/>
              <p:cNvSpPr/>
              <p:nvPr/>
            </p:nvSpPr>
            <p:spPr>
              <a:xfrm rot="2700000">
                <a:off x="4762868" y="1773139"/>
                <a:ext cx="769193" cy="25106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74" h="21600" extrusionOk="0">
                    <a:moveTo>
                      <a:pt x="17674" y="0"/>
                    </a:moveTo>
                    <a:lnTo>
                      <a:pt x="11778" y="307"/>
                    </a:lnTo>
                    <a:cubicBezTo>
                      <a:pt x="-3926" y="6187"/>
                      <a:pt x="-3926" y="15720"/>
                      <a:pt x="11778" y="21600"/>
                    </a:cubicBezTo>
                    <a:lnTo>
                      <a:pt x="16855" y="19699"/>
                    </a:lnTo>
                    <a:cubicBezTo>
                      <a:pt x="3956" y="14869"/>
                      <a:pt x="3956" y="7038"/>
                      <a:pt x="16855" y="2207"/>
                    </a:cubicBezTo>
                    <a:cubicBezTo>
                      <a:pt x="16855" y="2207"/>
                      <a:pt x="17674" y="0"/>
                      <a:pt x="17674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" name="Shape 2086"/>
              <p:cNvSpPr/>
              <p:nvPr/>
            </p:nvSpPr>
            <p:spPr>
              <a:xfrm rot="2700000">
                <a:off x="3864397" y="4573715"/>
                <a:ext cx="2510643" cy="7692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674" extrusionOk="0">
                    <a:moveTo>
                      <a:pt x="19699" y="818"/>
                    </a:moveTo>
                    <a:cubicBezTo>
                      <a:pt x="14869" y="13718"/>
                      <a:pt x="7038" y="13718"/>
                      <a:pt x="2208" y="818"/>
                    </a:cubicBezTo>
                    <a:lnTo>
                      <a:pt x="0" y="0"/>
                    </a:lnTo>
                    <a:lnTo>
                      <a:pt x="307" y="5896"/>
                    </a:lnTo>
                    <a:cubicBezTo>
                      <a:pt x="6187" y="21600"/>
                      <a:pt x="15720" y="21600"/>
                      <a:pt x="21600" y="5896"/>
                    </a:cubicBezTo>
                    <a:cubicBezTo>
                      <a:pt x="21600" y="5896"/>
                      <a:pt x="19699" y="818"/>
                      <a:pt x="19699" y="81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" name="Shape 2087"/>
              <p:cNvSpPr/>
              <p:nvPr/>
            </p:nvSpPr>
            <p:spPr>
              <a:xfrm rot="2700000">
                <a:off x="6663307" y="3732422"/>
                <a:ext cx="769207" cy="25106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74" h="21600" extrusionOk="0">
                    <a:moveTo>
                      <a:pt x="5896" y="0"/>
                    </a:moveTo>
                    <a:lnTo>
                      <a:pt x="819" y="1901"/>
                    </a:lnTo>
                    <a:cubicBezTo>
                      <a:pt x="13718" y="6731"/>
                      <a:pt x="13718" y="14562"/>
                      <a:pt x="819" y="19392"/>
                    </a:cubicBezTo>
                    <a:lnTo>
                      <a:pt x="0" y="21600"/>
                    </a:lnTo>
                    <a:lnTo>
                      <a:pt x="5896" y="21293"/>
                    </a:lnTo>
                    <a:cubicBezTo>
                      <a:pt x="21600" y="15414"/>
                      <a:pt x="21600" y="5880"/>
                      <a:pt x="5896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" name="Shape 2088"/>
              <p:cNvSpPr/>
              <p:nvPr/>
            </p:nvSpPr>
            <p:spPr>
              <a:xfrm rot="2700000">
                <a:off x="5821969" y="2665682"/>
                <a:ext cx="2502346" cy="7608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640" extrusionOk="0">
                    <a:moveTo>
                      <a:pt x="21310" y="12029"/>
                    </a:moveTo>
                    <a:lnTo>
                      <a:pt x="21364" y="11883"/>
                    </a:lnTo>
                    <a:cubicBezTo>
                      <a:pt x="21340" y="11820"/>
                      <a:pt x="21316" y="11759"/>
                      <a:pt x="21293" y="11696"/>
                    </a:cubicBezTo>
                    <a:lnTo>
                      <a:pt x="21292" y="11691"/>
                    </a:lnTo>
                    <a:lnTo>
                      <a:pt x="21291" y="11693"/>
                    </a:lnTo>
                    <a:cubicBezTo>
                      <a:pt x="15386" y="-3960"/>
                      <a:pt x="5876" y="-3898"/>
                      <a:pt x="0" y="11883"/>
                    </a:cubicBezTo>
                    <a:lnTo>
                      <a:pt x="2215" y="11057"/>
                    </a:lnTo>
                    <a:lnTo>
                      <a:pt x="1907" y="17006"/>
                    </a:lnTo>
                    <a:cubicBezTo>
                      <a:pt x="6753" y="3991"/>
                      <a:pt x="14610" y="3991"/>
                      <a:pt x="19457" y="17007"/>
                    </a:cubicBezTo>
                    <a:lnTo>
                      <a:pt x="19511" y="16861"/>
                    </a:lnTo>
                    <a:lnTo>
                      <a:pt x="21600" y="17640"/>
                    </a:lnTo>
                    <a:cubicBezTo>
                      <a:pt x="21600" y="17640"/>
                      <a:pt x="21310" y="12029"/>
                      <a:pt x="21310" y="1202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28573" tIns="28573" rIns="28573" bIns="28573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1" name="Freeform 5"/>
            <p:cNvSpPr>
              <a:spLocks noEditPoints="1"/>
            </p:cNvSpPr>
            <p:nvPr/>
          </p:nvSpPr>
          <p:spPr bwMode="auto">
            <a:xfrm flipH="1">
              <a:off x="5386833" y="3155363"/>
              <a:ext cx="1470207" cy="1448949"/>
            </a:xfrm>
            <a:custGeom>
              <a:avLst/>
              <a:gdLst>
                <a:gd name="T0" fmla="*/ 194 w 998"/>
                <a:gd name="T1" fmla="*/ 196 h 1124"/>
                <a:gd name="T2" fmla="*/ 16 w 998"/>
                <a:gd name="T3" fmla="*/ 329 h 1124"/>
                <a:gd name="T4" fmla="*/ 30 w 998"/>
                <a:gd name="T5" fmla="*/ 558 h 1124"/>
                <a:gd name="T6" fmla="*/ 517 w 998"/>
                <a:gd name="T7" fmla="*/ 646 h 1124"/>
                <a:gd name="T8" fmla="*/ 625 w 998"/>
                <a:gd name="T9" fmla="*/ 919 h 1124"/>
                <a:gd name="T10" fmla="*/ 153 w 998"/>
                <a:gd name="T11" fmla="*/ 915 h 1124"/>
                <a:gd name="T12" fmla="*/ 156 w 998"/>
                <a:gd name="T13" fmla="*/ 1124 h 1124"/>
                <a:gd name="T14" fmla="*/ 663 w 998"/>
                <a:gd name="T15" fmla="*/ 965 h 1124"/>
                <a:gd name="T16" fmla="*/ 863 w 998"/>
                <a:gd name="T17" fmla="*/ 842 h 1124"/>
                <a:gd name="T18" fmla="*/ 709 w 998"/>
                <a:gd name="T19" fmla="*/ 619 h 1124"/>
                <a:gd name="T20" fmla="*/ 883 w 998"/>
                <a:gd name="T21" fmla="*/ 205 h 1124"/>
                <a:gd name="T22" fmla="*/ 950 w 998"/>
                <a:gd name="T23" fmla="*/ 69 h 1124"/>
                <a:gd name="T24" fmla="*/ 635 w 998"/>
                <a:gd name="T25" fmla="*/ 970 h 1124"/>
                <a:gd name="T26" fmla="*/ 848 w 998"/>
                <a:gd name="T27" fmla="*/ 910 h 1124"/>
                <a:gd name="T28" fmla="*/ 637 w 998"/>
                <a:gd name="T29" fmla="*/ 930 h 1124"/>
                <a:gd name="T30" fmla="*/ 503 w 998"/>
                <a:gd name="T31" fmla="*/ 666 h 1124"/>
                <a:gd name="T32" fmla="*/ 860 w 998"/>
                <a:gd name="T33" fmla="*/ 137 h 1124"/>
                <a:gd name="T34" fmla="*/ 198 w 998"/>
                <a:gd name="T35" fmla="*/ 554 h 1124"/>
                <a:gd name="T36" fmla="*/ 326 w 998"/>
                <a:gd name="T37" fmla="*/ 232 h 1124"/>
                <a:gd name="T38" fmla="*/ 518 w 998"/>
                <a:gd name="T39" fmla="*/ 179 h 1124"/>
                <a:gd name="T40" fmla="*/ 728 w 998"/>
                <a:gd name="T41" fmla="*/ 200 h 1124"/>
                <a:gd name="T42" fmla="*/ 160 w 998"/>
                <a:gd name="T43" fmla="*/ 450 h 1124"/>
                <a:gd name="T44" fmla="*/ 310 w 998"/>
                <a:gd name="T45" fmla="*/ 335 h 1124"/>
                <a:gd name="T46" fmla="*/ 370 w 998"/>
                <a:gd name="T47" fmla="*/ 335 h 1124"/>
                <a:gd name="T48" fmla="*/ 476 w 998"/>
                <a:gd name="T49" fmla="*/ 470 h 1124"/>
                <a:gd name="T50" fmla="*/ 636 w 998"/>
                <a:gd name="T51" fmla="*/ 481 h 1124"/>
                <a:gd name="T52" fmla="*/ 542 w 998"/>
                <a:gd name="T53" fmla="*/ 336 h 1124"/>
                <a:gd name="T54" fmla="*/ 475 w 998"/>
                <a:gd name="T55" fmla="*/ 588 h 1124"/>
                <a:gd name="T56" fmla="*/ 547 w 998"/>
                <a:gd name="T57" fmla="*/ 596 h 1124"/>
                <a:gd name="T58" fmla="*/ 661 w 998"/>
                <a:gd name="T59" fmla="*/ 489 h 1124"/>
                <a:gd name="T60" fmla="*/ 688 w 998"/>
                <a:gd name="T61" fmla="*/ 491 h 1124"/>
                <a:gd name="T62" fmla="*/ 751 w 998"/>
                <a:gd name="T63" fmla="*/ 328 h 1124"/>
                <a:gd name="T64" fmla="*/ 732 w 998"/>
                <a:gd name="T65" fmla="*/ 328 h 1124"/>
                <a:gd name="T66" fmla="*/ 631 w 998"/>
                <a:gd name="T67" fmla="*/ 326 h 1124"/>
                <a:gd name="T68" fmla="*/ 569 w 998"/>
                <a:gd name="T69" fmla="*/ 219 h 1124"/>
                <a:gd name="T70" fmla="*/ 478 w 998"/>
                <a:gd name="T71" fmla="*/ 226 h 1124"/>
                <a:gd name="T72" fmla="*/ 314 w 998"/>
                <a:gd name="T73" fmla="*/ 325 h 1124"/>
                <a:gd name="T74" fmla="*/ 262 w 998"/>
                <a:gd name="T75" fmla="*/ 243 h 1124"/>
                <a:gd name="T76" fmla="*/ 145 w 998"/>
                <a:gd name="T77" fmla="*/ 212 h 1124"/>
                <a:gd name="T78" fmla="*/ 85 w 998"/>
                <a:gd name="T79" fmla="*/ 333 h 1124"/>
                <a:gd name="T80" fmla="*/ 103 w 998"/>
                <a:gd name="T81" fmla="*/ 452 h 1124"/>
                <a:gd name="T82" fmla="*/ 160 w 998"/>
                <a:gd name="T83" fmla="*/ 456 h 1124"/>
                <a:gd name="T84" fmla="*/ 297 w 998"/>
                <a:gd name="T85" fmla="*/ 566 h 1124"/>
                <a:gd name="T86" fmla="*/ 398 w 998"/>
                <a:gd name="T87" fmla="*/ 472 h 1124"/>
                <a:gd name="T88" fmla="*/ 499 w 998"/>
                <a:gd name="T89" fmla="*/ 599 h 1124"/>
                <a:gd name="T90" fmla="*/ 649 w 998"/>
                <a:gd name="T91" fmla="*/ 615 h 1124"/>
                <a:gd name="T92" fmla="*/ 727 w 998"/>
                <a:gd name="T93" fmla="*/ 487 h 1124"/>
                <a:gd name="T94" fmla="*/ 635 w 998"/>
                <a:gd name="T95" fmla="*/ 208 h 1124"/>
                <a:gd name="T96" fmla="*/ 479 w 998"/>
                <a:gd name="T97" fmla="*/ 220 h 1124"/>
                <a:gd name="T98" fmla="*/ 210 w 998"/>
                <a:gd name="T99" fmla="*/ 208 h 1124"/>
                <a:gd name="T100" fmla="*/ 65 w 998"/>
                <a:gd name="T101" fmla="*/ 222 h 1124"/>
                <a:gd name="T102" fmla="*/ 50 w 998"/>
                <a:gd name="T103" fmla="*/ 333 h 1124"/>
                <a:gd name="T104" fmla="*/ 49 w 998"/>
                <a:gd name="T105" fmla="*/ 560 h 1124"/>
                <a:gd name="T106" fmla="*/ 148 w 998"/>
                <a:gd name="T107" fmla="*/ 555 h 1124"/>
                <a:gd name="T108" fmla="*/ 200 w 998"/>
                <a:gd name="T109" fmla="*/ 561 h 1124"/>
                <a:gd name="T110" fmla="*/ 321 w 998"/>
                <a:gd name="T111" fmla="*/ 576 h 1124"/>
                <a:gd name="T112" fmla="*/ 375 w 998"/>
                <a:gd name="T113" fmla="*/ 582 h 1124"/>
                <a:gd name="T114" fmla="*/ 670 w 998"/>
                <a:gd name="T115" fmla="*/ 618 h 1124"/>
                <a:gd name="T116" fmla="*/ 793 w 998"/>
                <a:gd name="T117" fmla="*/ 335 h 1124"/>
                <a:gd name="T118" fmla="*/ 850 w 998"/>
                <a:gd name="T119" fmla="*/ 198 h 1124"/>
                <a:gd name="T120" fmla="*/ 875 w 998"/>
                <a:gd name="T121" fmla="*/ 78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8" h="1124">
                  <a:moveTo>
                    <a:pt x="988" y="15"/>
                  </a:moveTo>
                  <a:cubicBezTo>
                    <a:pt x="979" y="0"/>
                    <a:pt x="962" y="9"/>
                    <a:pt x="956" y="12"/>
                  </a:cubicBezTo>
                  <a:cubicBezTo>
                    <a:pt x="950" y="16"/>
                    <a:pt x="893" y="52"/>
                    <a:pt x="893" y="52"/>
                  </a:cubicBezTo>
                  <a:cubicBezTo>
                    <a:pt x="893" y="52"/>
                    <a:pt x="889" y="51"/>
                    <a:pt x="888" y="53"/>
                  </a:cubicBezTo>
                  <a:cubicBezTo>
                    <a:pt x="887" y="55"/>
                    <a:pt x="889" y="56"/>
                    <a:pt x="889" y="56"/>
                  </a:cubicBezTo>
                  <a:cubicBezTo>
                    <a:pt x="891" y="57"/>
                    <a:pt x="891" y="57"/>
                    <a:pt x="891" y="57"/>
                  </a:cubicBezTo>
                  <a:cubicBezTo>
                    <a:pt x="886" y="60"/>
                    <a:pt x="881" y="64"/>
                    <a:pt x="877" y="67"/>
                  </a:cubicBezTo>
                  <a:cubicBezTo>
                    <a:pt x="874" y="68"/>
                    <a:pt x="872" y="69"/>
                    <a:pt x="871" y="71"/>
                  </a:cubicBezTo>
                  <a:cubicBezTo>
                    <a:pt x="870" y="71"/>
                    <a:pt x="870" y="72"/>
                    <a:pt x="869" y="72"/>
                  </a:cubicBezTo>
                  <a:cubicBezTo>
                    <a:pt x="869" y="72"/>
                    <a:pt x="869" y="72"/>
                    <a:pt x="868" y="73"/>
                  </a:cubicBezTo>
                  <a:cubicBezTo>
                    <a:pt x="868" y="73"/>
                    <a:pt x="868" y="73"/>
                    <a:pt x="868" y="74"/>
                  </a:cubicBezTo>
                  <a:cubicBezTo>
                    <a:pt x="867" y="74"/>
                    <a:pt x="867" y="74"/>
                    <a:pt x="867" y="74"/>
                  </a:cubicBezTo>
                  <a:cubicBezTo>
                    <a:pt x="867" y="74"/>
                    <a:pt x="867" y="74"/>
                    <a:pt x="867" y="75"/>
                  </a:cubicBezTo>
                  <a:cubicBezTo>
                    <a:pt x="866" y="78"/>
                    <a:pt x="860" y="88"/>
                    <a:pt x="852" y="104"/>
                  </a:cubicBezTo>
                  <a:cubicBezTo>
                    <a:pt x="848" y="114"/>
                    <a:pt x="842" y="125"/>
                    <a:pt x="835" y="139"/>
                  </a:cubicBezTo>
                  <a:cubicBezTo>
                    <a:pt x="813" y="141"/>
                    <a:pt x="813" y="141"/>
                    <a:pt x="813" y="141"/>
                  </a:cubicBezTo>
                  <a:cubicBezTo>
                    <a:pt x="813" y="139"/>
                    <a:pt x="813" y="139"/>
                    <a:pt x="813" y="139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10"/>
                    <a:pt x="52" y="210"/>
                    <a:pt x="52" y="210"/>
                  </a:cubicBezTo>
                  <a:cubicBezTo>
                    <a:pt x="52" y="208"/>
                    <a:pt x="48" y="208"/>
                    <a:pt x="46" y="208"/>
                  </a:cubicBezTo>
                  <a:cubicBezTo>
                    <a:pt x="43" y="208"/>
                    <a:pt x="43" y="206"/>
                    <a:pt x="41" y="205"/>
                  </a:cubicBezTo>
                  <a:cubicBezTo>
                    <a:pt x="39" y="205"/>
                    <a:pt x="29" y="206"/>
                    <a:pt x="27" y="207"/>
                  </a:cubicBezTo>
                  <a:cubicBezTo>
                    <a:pt x="25" y="207"/>
                    <a:pt x="18" y="207"/>
                    <a:pt x="15" y="207"/>
                  </a:cubicBezTo>
                  <a:cubicBezTo>
                    <a:pt x="11" y="208"/>
                    <a:pt x="8" y="211"/>
                    <a:pt x="8" y="215"/>
                  </a:cubicBezTo>
                  <a:cubicBezTo>
                    <a:pt x="7" y="219"/>
                    <a:pt x="12" y="251"/>
                    <a:pt x="12" y="252"/>
                  </a:cubicBezTo>
                  <a:cubicBezTo>
                    <a:pt x="13" y="252"/>
                    <a:pt x="16" y="252"/>
                    <a:pt x="20" y="252"/>
                  </a:cubicBezTo>
                  <a:cubicBezTo>
                    <a:pt x="20" y="253"/>
                    <a:pt x="20" y="254"/>
                    <a:pt x="20" y="255"/>
                  </a:cubicBezTo>
                  <a:cubicBezTo>
                    <a:pt x="17" y="255"/>
                    <a:pt x="17" y="255"/>
                    <a:pt x="17" y="255"/>
                  </a:cubicBezTo>
                  <a:cubicBezTo>
                    <a:pt x="15" y="255"/>
                    <a:pt x="14" y="257"/>
                    <a:pt x="14" y="259"/>
                  </a:cubicBezTo>
                  <a:cubicBezTo>
                    <a:pt x="14" y="261"/>
                    <a:pt x="16" y="262"/>
                    <a:pt x="17" y="262"/>
                  </a:cubicBezTo>
                  <a:cubicBezTo>
                    <a:pt x="20" y="262"/>
                    <a:pt x="20" y="262"/>
                    <a:pt x="20" y="262"/>
                  </a:cubicBezTo>
                  <a:cubicBezTo>
                    <a:pt x="21" y="278"/>
                    <a:pt x="21" y="300"/>
                    <a:pt x="22" y="326"/>
                  </a:cubicBezTo>
                  <a:cubicBezTo>
                    <a:pt x="19" y="326"/>
                    <a:pt x="19" y="326"/>
                    <a:pt x="19" y="326"/>
                  </a:cubicBezTo>
                  <a:cubicBezTo>
                    <a:pt x="17" y="326"/>
                    <a:pt x="16" y="328"/>
                    <a:pt x="16" y="329"/>
                  </a:cubicBezTo>
                  <a:cubicBezTo>
                    <a:pt x="16" y="331"/>
                    <a:pt x="17" y="333"/>
                    <a:pt x="19" y="333"/>
                  </a:cubicBezTo>
                  <a:cubicBezTo>
                    <a:pt x="22" y="333"/>
                    <a:pt x="22" y="333"/>
                    <a:pt x="22" y="333"/>
                  </a:cubicBezTo>
                  <a:cubicBezTo>
                    <a:pt x="23" y="353"/>
                    <a:pt x="23" y="374"/>
                    <a:pt x="24" y="396"/>
                  </a:cubicBezTo>
                  <a:cubicBezTo>
                    <a:pt x="24" y="411"/>
                    <a:pt x="25" y="426"/>
                    <a:pt x="25" y="441"/>
                  </a:cubicBezTo>
                  <a:cubicBezTo>
                    <a:pt x="22" y="441"/>
                    <a:pt x="22" y="441"/>
                    <a:pt x="22" y="441"/>
                  </a:cubicBezTo>
                  <a:cubicBezTo>
                    <a:pt x="20" y="440"/>
                    <a:pt x="18" y="442"/>
                    <a:pt x="18" y="444"/>
                  </a:cubicBezTo>
                  <a:cubicBezTo>
                    <a:pt x="18" y="445"/>
                    <a:pt x="19" y="447"/>
                    <a:pt x="21" y="447"/>
                  </a:cubicBezTo>
                  <a:cubicBezTo>
                    <a:pt x="25" y="447"/>
                    <a:pt x="25" y="447"/>
                    <a:pt x="25" y="447"/>
                  </a:cubicBezTo>
                  <a:cubicBezTo>
                    <a:pt x="26" y="469"/>
                    <a:pt x="27" y="489"/>
                    <a:pt x="27" y="507"/>
                  </a:cubicBezTo>
                  <a:cubicBezTo>
                    <a:pt x="28" y="517"/>
                    <a:pt x="28" y="526"/>
                    <a:pt x="28" y="534"/>
                  </a:cubicBezTo>
                  <a:cubicBezTo>
                    <a:pt x="26" y="534"/>
                    <a:pt x="26" y="534"/>
                    <a:pt x="26" y="534"/>
                  </a:cubicBezTo>
                  <a:cubicBezTo>
                    <a:pt x="24" y="534"/>
                    <a:pt x="23" y="535"/>
                    <a:pt x="22" y="537"/>
                  </a:cubicBezTo>
                  <a:cubicBezTo>
                    <a:pt x="22" y="538"/>
                    <a:pt x="23" y="540"/>
                    <a:pt x="25" y="540"/>
                  </a:cubicBezTo>
                  <a:cubicBezTo>
                    <a:pt x="29" y="541"/>
                    <a:pt x="29" y="541"/>
                    <a:pt x="29" y="541"/>
                  </a:cubicBezTo>
                  <a:cubicBezTo>
                    <a:pt x="29" y="542"/>
                    <a:pt x="29" y="543"/>
                    <a:pt x="29" y="544"/>
                  </a:cubicBezTo>
                  <a:cubicBezTo>
                    <a:pt x="29" y="548"/>
                    <a:pt x="29" y="552"/>
                    <a:pt x="30" y="554"/>
                  </a:cubicBezTo>
                  <a:cubicBezTo>
                    <a:pt x="30" y="555"/>
                    <a:pt x="30" y="556"/>
                    <a:pt x="30" y="557"/>
                  </a:cubicBezTo>
                  <a:cubicBezTo>
                    <a:pt x="30" y="558"/>
                    <a:pt x="30" y="558"/>
                    <a:pt x="30" y="558"/>
                  </a:cubicBezTo>
                  <a:cubicBezTo>
                    <a:pt x="30" y="558"/>
                    <a:pt x="30" y="559"/>
                    <a:pt x="30" y="559"/>
                  </a:cubicBezTo>
                  <a:cubicBezTo>
                    <a:pt x="30" y="559"/>
                    <a:pt x="30" y="559"/>
                    <a:pt x="31" y="559"/>
                  </a:cubicBezTo>
                  <a:cubicBezTo>
                    <a:pt x="31" y="560"/>
                    <a:pt x="31" y="560"/>
                    <a:pt x="31" y="560"/>
                  </a:cubicBezTo>
                  <a:cubicBezTo>
                    <a:pt x="31" y="560"/>
                    <a:pt x="32" y="560"/>
                    <a:pt x="32" y="560"/>
                  </a:cubicBezTo>
                  <a:cubicBezTo>
                    <a:pt x="32" y="560"/>
                    <a:pt x="33" y="560"/>
                    <a:pt x="34" y="560"/>
                  </a:cubicBezTo>
                  <a:cubicBezTo>
                    <a:pt x="39" y="561"/>
                    <a:pt x="49" y="563"/>
                    <a:pt x="63" y="565"/>
                  </a:cubicBezTo>
                  <a:cubicBezTo>
                    <a:pt x="147" y="577"/>
                    <a:pt x="371" y="605"/>
                    <a:pt x="441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2" y="614"/>
                    <a:pt x="442" y="614"/>
                    <a:pt x="442" y="614"/>
                  </a:cubicBezTo>
                  <a:cubicBezTo>
                    <a:pt x="447" y="615"/>
                    <a:pt x="451" y="616"/>
                    <a:pt x="454" y="616"/>
                  </a:cubicBezTo>
                  <a:cubicBezTo>
                    <a:pt x="456" y="618"/>
                    <a:pt x="457" y="619"/>
                    <a:pt x="457" y="619"/>
                  </a:cubicBezTo>
                  <a:cubicBezTo>
                    <a:pt x="337" y="611"/>
                    <a:pt x="337" y="611"/>
                    <a:pt x="337" y="611"/>
                  </a:cubicBezTo>
                  <a:cubicBezTo>
                    <a:pt x="335" y="611"/>
                    <a:pt x="333" y="612"/>
                    <a:pt x="332" y="615"/>
                  </a:cubicBezTo>
                  <a:cubicBezTo>
                    <a:pt x="332" y="617"/>
                    <a:pt x="334" y="619"/>
                    <a:pt x="336" y="619"/>
                  </a:cubicBezTo>
                  <a:cubicBezTo>
                    <a:pt x="502" y="630"/>
                    <a:pt x="502" y="630"/>
                    <a:pt x="502" y="630"/>
                  </a:cubicBezTo>
                  <a:cubicBezTo>
                    <a:pt x="504" y="634"/>
                    <a:pt x="501" y="641"/>
                    <a:pt x="503" y="643"/>
                  </a:cubicBezTo>
                  <a:cubicBezTo>
                    <a:pt x="503" y="644"/>
                    <a:pt x="510" y="645"/>
                    <a:pt x="520" y="646"/>
                  </a:cubicBezTo>
                  <a:cubicBezTo>
                    <a:pt x="519" y="646"/>
                    <a:pt x="518" y="646"/>
                    <a:pt x="517" y="646"/>
                  </a:cubicBezTo>
                  <a:cubicBezTo>
                    <a:pt x="516" y="646"/>
                    <a:pt x="516" y="646"/>
                    <a:pt x="515" y="646"/>
                  </a:cubicBezTo>
                  <a:cubicBezTo>
                    <a:pt x="510" y="646"/>
                    <a:pt x="507" y="646"/>
                    <a:pt x="503" y="648"/>
                  </a:cubicBezTo>
                  <a:cubicBezTo>
                    <a:pt x="500" y="649"/>
                    <a:pt x="498" y="650"/>
                    <a:pt x="496" y="651"/>
                  </a:cubicBezTo>
                  <a:cubicBezTo>
                    <a:pt x="493" y="654"/>
                    <a:pt x="491" y="657"/>
                    <a:pt x="489" y="660"/>
                  </a:cubicBezTo>
                  <a:cubicBezTo>
                    <a:pt x="488" y="663"/>
                    <a:pt x="487" y="667"/>
                    <a:pt x="487" y="670"/>
                  </a:cubicBezTo>
                  <a:cubicBezTo>
                    <a:pt x="487" y="674"/>
                    <a:pt x="488" y="679"/>
                    <a:pt x="490" y="683"/>
                  </a:cubicBezTo>
                  <a:cubicBezTo>
                    <a:pt x="492" y="687"/>
                    <a:pt x="494" y="690"/>
                    <a:pt x="497" y="693"/>
                  </a:cubicBezTo>
                  <a:cubicBezTo>
                    <a:pt x="498" y="694"/>
                    <a:pt x="499" y="694"/>
                    <a:pt x="501" y="696"/>
                  </a:cubicBezTo>
                  <a:cubicBezTo>
                    <a:pt x="506" y="700"/>
                    <a:pt x="517" y="709"/>
                    <a:pt x="530" y="719"/>
                  </a:cubicBezTo>
                  <a:cubicBezTo>
                    <a:pt x="549" y="735"/>
                    <a:pt x="574" y="755"/>
                    <a:pt x="594" y="772"/>
                  </a:cubicBezTo>
                  <a:cubicBezTo>
                    <a:pt x="604" y="781"/>
                    <a:pt x="613" y="788"/>
                    <a:pt x="619" y="794"/>
                  </a:cubicBezTo>
                  <a:cubicBezTo>
                    <a:pt x="622" y="797"/>
                    <a:pt x="624" y="800"/>
                    <a:pt x="625" y="802"/>
                  </a:cubicBezTo>
                  <a:cubicBezTo>
                    <a:pt x="626" y="802"/>
                    <a:pt x="626" y="802"/>
                    <a:pt x="626" y="803"/>
                  </a:cubicBezTo>
                  <a:cubicBezTo>
                    <a:pt x="626" y="806"/>
                    <a:pt x="626" y="813"/>
                    <a:pt x="626" y="822"/>
                  </a:cubicBezTo>
                  <a:cubicBezTo>
                    <a:pt x="626" y="838"/>
                    <a:pt x="626" y="859"/>
                    <a:pt x="626" y="878"/>
                  </a:cubicBezTo>
                  <a:cubicBezTo>
                    <a:pt x="626" y="887"/>
                    <a:pt x="625" y="895"/>
                    <a:pt x="625" y="902"/>
                  </a:cubicBezTo>
                  <a:cubicBezTo>
                    <a:pt x="625" y="908"/>
                    <a:pt x="625" y="913"/>
                    <a:pt x="625" y="914"/>
                  </a:cubicBezTo>
                  <a:cubicBezTo>
                    <a:pt x="625" y="916"/>
                    <a:pt x="625" y="918"/>
                    <a:pt x="625" y="919"/>
                  </a:cubicBezTo>
                  <a:cubicBezTo>
                    <a:pt x="625" y="920"/>
                    <a:pt x="625" y="922"/>
                    <a:pt x="625" y="922"/>
                  </a:cubicBezTo>
                  <a:cubicBezTo>
                    <a:pt x="624" y="923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4" y="924"/>
                    <a:pt x="624" y="924"/>
                    <a:pt x="624" y="924"/>
                  </a:cubicBezTo>
                  <a:cubicBezTo>
                    <a:pt x="622" y="924"/>
                    <a:pt x="621" y="924"/>
                    <a:pt x="618" y="924"/>
                  </a:cubicBezTo>
                  <a:cubicBezTo>
                    <a:pt x="616" y="924"/>
                    <a:pt x="614" y="924"/>
                    <a:pt x="612" y="924"/>
                  </a:cubicBezTo>
                  <a:cubicBezTo>
                    <a:pt x="604" y="924"/>
                    <a:pt x="595" y="924"/>
                    <a:pt x="587" y="924"/>
                  </a:cubicBezTo>
                  <a:cubicBezTo>
                    <a:pt x="580" y="925"/>
                    <a:pt x="574" y="925"/>
                    <a:pt x="574" y="925"/>
                  </a:cubicBezTo>
                  <a:cubicBezTo>
                    <a:pt x="570" y="925"/>
                    <a:pt x="567" y="928"/>
                    <a:pt x="567" y="933"/>
                  </a:cubicBezTo>
                  <a:cubicBezTo>
                    <a:pt x="567" y="935"/>
                    <a:pt x="568" y="936"/>
                    <a:pt x="570" y="938"/>
                  </a:cubicBezTo>
                  <a:cubicBezTo>
                    <a:pt x="337" y="934"/>
                    <a:pt x="337" y="934"/>
                    <a:pt x="337" y="934"/>
                  </a:cubicBezTo>
                  <a:cubicBezTo>
                    <a:pt x="299" y="929"/>
                    <a:pt x="263" y="925"/>
                    <a:pt x="233" y="922"/>
                  </a:cubicBezTo>
                  <a:cubicBezTo>
                    <a:pt x="213" y="920"/>
                    <a:pt x="196" y="918"/>
                    <a:pt x="182" y="917"/>
                  </a:cubicBezTo>
                  <a:cubicBezTo>
                    <a:pt x="176" y="916"/>
                    <a:pt x="170" y="915"/>
                    <a:pt x="166" y="915"/>
                  </a:cubicBezTo>
                  <a:cubicBezTo>
                    <a:pt x="161" y="915"/>
                    <a:pt x="158" y="915"/>
                    <a:pt x="156" y="915"/>
                  </a:cubicBezTo>
                  <a:cubicBezTo>
                    <a:pt x="156" y="915"/>
                    <a:pt x="155" y="915"/>
                    <a:pt x="155" y="915"/>
                  </a:cubicBezTo>
                  <a:cubicBezTo>
                    <a:pt x="155" y="915"/>
                    <a:pt x="154" y="915"/>
                    <a:pt x="154" y="915"/>
                  </a:cubicBezTo>
                  <a:cubicBezTo>
                    <a:pt x="154" y="915"/>
                    <a:pt x="154" y="915"/>
                    <a:pt x="153" y="915"/>
                  </a:cubicBezTo>
                  <a:cubicBezTo>
                    <a:pt x="153" y="915"/>
                    <a:pt x="153" y="915"/>
                    <a:pt x="152" y="916"/>
                  </a:cubicBezTo>
                  <a:cubicBezTo>
                    <a:pt x="151" y="916"/>
                    <a:pt x="150" y="917"/>
                    <a:pt x="149" y="918"/>
                  </a:cubicBezTo>
                  <a:cubicBezTo>
                    <a:pt x="148" y="920"/>
                    <a:pt x="145" y="922"/>
                    <a:pt x="143" y="924"/>
                  </a:cubicBezTo>
                  <a:cubicBezTo>
                    <a:pt x="140" y="926"/>
                    <a:pt x="138" y="929"/>
                    <a:pt x="136" y="931"/>
                  </a:cubicBezTo>
                  <a:cubicBezTo>
                    <a:pt x="20" y="929"/>
                    <a:pt x="20" y="929"/>
                    <a:pt x="20" y="929"/>
                  </a:cubicBezTo>
                  <a:cubicBezTo>
                    <a:pt x="20" y="929"/>
                    <a:pt x="19" y="929"/>
                    <a:pt x="19" y="929"/>
                  </a:cubicBezTo>
                  <a:cubicBezTo>
                    <a:pt x="17" y="927"/>
                    <a:pt x="14" y="926"/>
                    <a:pt x="11" y="926"/>
                  </a:cubicBezTo>
                  <a:cubicBezTo>
                    <a:pt x="5" y="926"/>
                    <a:pt x="0" y="930"/>
                    <a:pt x="0" y="934"/>
                  </a:cubicBezTo>
                  <a:cubicBezTo>
                    <a:pt x="0" y="951"/>
                    <a:pt x="0" y="951"/>
                    <a:pt x="0" y="951"/>
                  </a:cubicBezTo>
                  <a:cubicBezTo>
                    <a:pt x="0" y="956"/>
                    <a:pt x="5" y="960"/>
                    <a:pt x="11" y="960"/>
                  </a:cubicBezTo>
                  <a:cubicBezTo>
                    <a:pt x="15" y="960"/>
                    <a:pt x="18" y="958"/>
                    <a:pt x="20" y="955"/>
                  </a:cubicBezTo>
                  <a:cubicBezTo>
                    <a:pt x="20" y="955"/>
                    <a:pt x="20" y="955"/>
                    <a:pt x="20" y="955"/>
                  </a:cubicBezTo>
                  <a:cubicBezTo>
                    <a:pt x="72" y="956"/>
                    <a:pt x="72" y="956"/>
                    <a:pt x="72" y="956"/>
                  </a:cubicBezTo>
                  <a:cubicBezTo>
                    <a:pt x="73" y="957"/>
                    <a:pt x="73" y="957"/>
                    <a:pt x="74" y="958"/>
                  </a:cubicBezTo>
                  <a:cubicBezTo>
                    <a:pt x="79" y="965"/>
                    <a:pt x="94" y="968"/>
                    <a:pt x="103" y="973"/>
                  </a:cubicBezTo>
                  <a:cubicBezTo>
                    <a:pt x="111" y="977"/>
                    <a:pt x="118" y="1004"/>
                    <a:pt x="121" y="1017"/>
                  </a:cubicBezTo>
                  <a:cubicBezTo>
                    <a:pt x="106" y="1028"/>
                    <a:pt x="97" y="1045"/>
                    <a:pt x="97" y="1065"/>
                  </a:cubicBezTo>
                  <a:cubicBezTo>
                    <a:pt x="97" y="1097"/>
                    <a:pt x="123" y="1124"/>
                    <a:pt x="156" y="1124"/>
                  </a:cubicBezTo>
                  <a:cubicBezTo>
                    <a:pt x="188" y="1124"/>
                    <a:pt x="214" y="1097"/>
                    <a:pt x="214" y="1065"/>
                  </a:cubicBezTo>
                  <a:cubicBezTo>
                    <a:pt x="214" y="1039"/>
                    <a:pt x="197" y="1016"/>
                    <a:pt x="174" y="1009"/>
                  </a:cubicBezTo>
                  <a:cubicBezTo>
                    <a:pt x="165" y="994"/>
                    <a:pt x="153" y="971"/>
                    <a:pt x="151" y="968"/>
                  </a:cubicBezTo>
                  <a:cubicBezTo>
                    <a:pt x="149" y="965"/>
                    <a:pt x="150" y="961"/>
                    <a:pt x="151" y="957"/>
                  </a:cubicBezTo>
                  <a:cubicBezTo>
                    <a:pt x="495" y="963"/>
                    <a:pt x="495" y="963"/>
                    <a:pt x="495" y="963"/>
                  </a:cubicBezTo>
                  <a:cubicBezTo>
                    <a:pt x="530" y="967"/>
                    <a:pt x="561" y="971"/>
                    <a:pt x="586" y="974"/>
                  </a:cubicBezTo>
                  <a:cubicBezTo>
                    <a:pt x="603" y="976"/>
                    <a:pt x="617" y="978"/>
                    <a:pt x="626" y="979"/>
                  </a:cubicBezTo>
                  <a:cubicBezTo>
                    <a:pt x="631" y="980"/>
                    <a:pt x="635" y="980"/>
                    <a:pt x="638" y="981"/>
                  </a:cubicBezTo>
                  <a:cubicBezTo>
                    <a:pt x="639" y="981"/>
                    <a:pt x="641" y="981"/>
                    <a:pt x="641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2" y="981"/>
                    <a:pt x="642" y="981"/>
                    <a:pt x="642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1"/>
                    <a:pt x="643" y="981"/>
                    <a:pt x="643" y="981"/>
                  </a:cubicBezTo>
                  <a:cubicBezTo>
                    <a:pt x="643" y="982"/>
                    <a:pt x="644" y="982"/>
                    <a:pt x="644" y="982"/>
                  </a:cubicBezTo>
                  <a:cubicBezTo>
                    <a:pt x="645" y="982"/>
                    <a:pt x="646" y="981"/>
                    <a:pt x="647" y="981"/>
                  </a:cubicBezTo>
                  <a:cubicBezTo>
                    <a:pt x="648" y="980"/>
                    <a:pt x="650" y="979"/>
                    <a:pt x="651" y="978"/>
                  </a:cubicBezTo>
                  <a:cubicBezTo>
                    <a:pt x="653" y="977"/>
                    <a:pt x="656" y="974"/>
                    <a:pt x="659" y="971"/>
                  </a:cubicBezTo>
                  <a:cubicBezTo>
                    <a:pt x="660" y="969"/>
                    <a:pt x="661" y="967"/>
                    <a:pt x="663" y="965"/>
                  </a:cubicBezTo>
                  <a:cubicBezTo>
                    <a:pt x="773" y="967"/>
                    <a:pt x="773" y="967"/>
                    <a:pt x="773" y="967"/>
                  </a:cubicBezTo>
                  <a:cubicBezTo>
                    <a:pt x="780" y="973"/>
                    <a:pt x="797" y="987"/>
                    <a:pt x="804" y="995"/>
                  </a:cubicBezTo>
                  <a:cubicBezTo>
                    <a:pt x="811" y="1004"/>
                    <a:pt x="820" y="1019"/>
                    <a:pt x="823" y="1024"/>
                  </a:cubicBezTo>
                  <a:cubicBezTo>
                    <a:pt x="813" y="1034"/>
                    <a:pt x="807" y="1049"/>
                    <a:pt x="807" y="1065"/>
                  </a:cubicBezTo>
                  <a:cubicBezTo>
                    <a:pt x="807" y="1097"/>
                    <a:pt x="833" y="1124"/>
                    <a:pt x="866" y="1124"/>
                  </a:cubicBezTo>
                  <a:cubicBezTo>
                    <a:pt x="898" y="1124"/>
                    <a:pt x="925" y="1097"/>
                    <a:pt x="925" y="1065"/>
                  </a:cubicBezTo>
                  <a:cubicBezTo>
                    <a:pt x="925" y="1034"/>
                    <a:pt x="900" y="1008"/>
                    <a:pt x="870" y="1006"/>
                  </a:cubicBezTo>
                  <a:cubicBezTo>
                    <a:pt x="868" y="1000"/>
                    <a:pt x="866" y="990"/>
                    <a:pt x="867" y="988"/>
                  </a:cubicBezTo>
                  <a:cubicBezTo>
                    <a:pt x="869" y="984"/>
                    <a:pt x="880" y="982"/>
                    <a:pt x="880" y="978"/>
                  </a:cubicBezTo>
                  <a:cubicBezTo>
                    <a:pt x="880" y="973"/>
                    <a:pt x="871" y="973"/>
                    <a:pt x="864" y="973"/>
                  </a:cubicBezTo>
                  <a:cubicBezTo>
                    <a:pt x="857" y="973"/>
                    <a:pt x="852" y="978"/>
                    <a:pt x="852" y="978"/>
                  </a:cubicBezTo>
                  <a:cubicBezTo>
                    <a:pt x="848" y="968"/>
                    <a:pt x="848" y="968"/>
                    <a:pt x="848" y="968"/>
                  </a:cubicBezTo>
                  <a:cubicBezTo>
                    <a:pt x="849" y="968"/>
                    <a:pt x="849" y="968"/>
                    <a:pt x="849" y="968"/>
                  </a:cubicBezTo>
                  <a:cubicBezTo>
                    <a:pt x="851" y="971"/>
                    <a:pt x="853" y="973"/>
                    <a:pt x="856" y="973"/>
                  </a:cubicBezTo>
                  <a:cubicBezTo>
                    <a:pt x="860" y="973"/>
                    <a:pt x="864" y="970"/>
                    <a:pt x="864" y="966"/>
                  </a:cubicBezTo>
                  <a:cubicBezTo>
                    <a:pt x="864" y="966"/>
                    <a:pt x="864" y="964"/>
                    <a:pt x="864" y="961"/>
                  </a:cubicBezTo>
                  <a:cubicBezTo>
                    <a:pt x="864" y="951"/>
                    <a:pt x="863" y="925"/>
                    <a:pt x="863" y="899"/>
                  </a:cubicBezTo>
                  <a:cubicBezTo>
                    <a:pt x="863" y="874"/>
                    <a:pt x="863" y="849"/>
                    <a:pt x="863" y="842"/>
                  </a:cubicBezTo>
                  <a:cubicBezTo>
                    <a:pt x="863" y="841"/>
                    <a:pt x="862" y="840"/>
                    <a:pt x="862" y="839"/>
                  </a:cubicBezTo>
                  <a:cubicBezTo>
                    <a:pt x="862" y="837"/>
                    <a:pt x="861" y="836"/>
                    <a:pt x="860" y="835"/>
                  </a:cubicBezTo>
                  <a:cubicBezTo>
                    <a:pt x="859" y="833"/>
                    <a:pt x="858" y="831"/>
                    <a:pt x="856" y="828"/>
                  </a:cubicBezTo>
                  <a:cubicBezTo>
                    <a:pt x="852" y="824"/>
                    <a:pt x="847" y="819"/>
                    <a:pt x="841" y="813"/>
                  </a:cubicBezTo>
                  <a:cubicBezTo>
                    <a:pt x="832" y="804"/>
                    <a:pt x="820" y="792"/>
                    <a:pt x="806" y="779"/>
                  </a:cubicBezTo>
                  <a:cubicBezTo>
                    <a:pt x="792" y="766"/>
                    <a:pt x="776" y="752"/>
                    <a:pt x="759" y="736"/>
                  </a:cubicBezTo>
                  <a:cubicBezTo>
                    <a:pt x="755" y="731"/>
                    <a:pt x="748" y="725"/>
                    <a:pt x="740" y="718"/>
                  </a:cubicBezTo>
                  <a:cubicBezTo>
                    <a:pt x="729" y="707"/>
                    <a:pt x="714" y="694"/>
                    <a:pt x="701" y="683"/>
                  </a:cubicBezTo>
                  <a:cubicBezTo>
                    <a:pt x="695" y="678"/>
                    <a:pt x="688" y="674"/>
                    <a:pt x="683" y="670"/>
                  </a:cubicBezTo>
                  <a:cubicBezTo>
                    <a:pt x="680" y="668"/>
                    <a:pt x="677" y="666"/>
                    <a:pt x="675" y="665"/>
                  </a:cubicBezTo>
                  <a:cubicBezTo>
                    <a:pt x="673" y="664"/>
                    <a:pt x="671" y="664"/>
                    <a:pt x="670" y="663"/>
                  </a:cubicBezTo>
                  <a:cubicBezTo>
                    <a:pt x="680" y="664"/>
                    <a:pt x="686" y="665"/>
                    <a:pt x="686" y="664"/>
                  </a:cubicBezTo>
                  <a:cubicBezTo>
                    <a:pt x="688" y="662"/>
                    <a:pt x="689" y="646"/>
                    <a:pt x="689" y="643"/>
                  </a:cubicBezTo>
                  <a:cubicBezTo>
                    <a:pt x="689" y="643"/>
                    <a:pt x="689" y="643"/>
                    <a:pt x="689" y="643"/>
                  </a:cubicBezTo>
                  <a:cubicBezTo>
                    <a:pt x="689" y="644"/>
                    <a:pt x="690" y="646"/>
                    <a:pt x="692" y="647"/>
                  </a:cubicBezTo>
                  <a:cubicBezTo>
                    <a:pt x="695" y="648"/>
                    <a:pt x="697" y="646"/>
                    <a:pt x="698" y="644"/>
                  </a:cubicBezTo>
                  <a:cubicBezTo>
                    <a:pt x="706" y="622"/>
                    <a:pt x="706" y="622"/>
                    <a:pt x="706" y="622"/>
                  </a:cubicBezTo>
                  <a:cubicBezTo>
                    <a:pt x="707" y="622"/>
                    <a:pt x="708" y="620"/>
                    <a:pt x="709" y="619"/>
                  </a:cubicBezTo>
                  <a:cubicBezTo>
                    <a:pt x="709" y="618"/>
                    <a:pt x="708" y="617"/>
                    <a:pt x="708" y="616"/>
                  </a:cubicBezTo>
                  <a:cubicBezTo>
                    <a:pt x="749" y="495"/>
                    <a:pt x="749" y="495"/>
                    <a:pt x="749" y="495"/>
                  </a:cubicBezTo>
                  <a:cubicBezTo>
                    <a:pt x="750" y="494"/>
                    <a:pt x="751" y="493"/>
                    <a:pt x="752" y="492"/>
                  </a:cubicBezTo>
                  <a:cubicBezTo>
                    <a:pt x="752" y="491"/>
                    <a:pt x="751" y="490"/>
                    <a:pt x="751" y="489"/>
                  </a:cubicBezTo>
                  <a:cubicBezTo>
                    <a:pt x="803" y="335"/>
                    <a:pt x="803" y="335"/>
                    <a:pt x="803" y="335"/>
                  </a:cubicBezTo>
                  <a:cubicBezTo>
                    <a:pt x="805" y="334"/>
                    <a:pt x="806" y="333"/>
                    <a:pt x="806" y="332"/>
                  </a:cubicBezTo>
                  <a:cubicBezTo>
                    <a:pt x="806" y="331"/>
                    <a:pt x="805" y="330"/>
                    <a:pt x="805" y="330"/>
                  </a:cubicBezTo>
                  <a:cubicBezTo>
                    <a:pt x="843" y="217"/>
                    <a:pt x="843" y="217"/>
                    <a:pt x="843" y="217"/>
                  </a:cubicBezTo>
                  <a:cubicBezTo>
                    <a:pt x="843" y="217"/>
                    <a:pt x="843" y="217"/>
                    <a:pt x="844" y="217"/>
                  </a:cubicBezTo>
                  <a:cubicBezTo>
                    <a:pt x="845" y="217"/>
                    <a:pt x="846" y="217"/>
                    <a:pt x="847" y="218"/>
                  </a:cubicBezTo>
                  <a:cubicBezTo>
                    <a:pt x="848" y="218"/>
                    <a:pt x="848" y="218"/>
                    <a:pt x="849" y="218"/>
                  </a:cubicBezTo>
                  <a:cubicBezTo>
                    <a:pt x="849" y="218"/>
                    <a:pt x="850" y="218"/>
                    <a:pt x="851" y="218"/>
                  </a:cubicBezTo>
                  <a:cubicBezTo>
                    <a:pt x="851" y="218"/>
                    <a:pt x="851" y="218"/>
                    <a:pt x="851" y="218"/>
                  </a:cubicBezTo>
                  <a:cubicBezTo>
                    <a:pt x="852" y="218"/>
                    <a:pt x="852" y="218"/>
                    <a:pt x="853" y="218"/>
                  </a:cubicBezTo>
                  <a:cubicBezTo>
                    <a:pt x="854" y="217"/>
                    <a:pt x="857" y="217"/>
                    <a:pt x="860" y="216"/>
                  </a:cubicBezTo>
                  <a:cubicBezTo>
                    <a:pt x="865" y="214"/>
                    <a:pt x="870" y="212"/>
                    <a:pt x="875" y="210"/>
                  </a:cubicBezTo>
                  <a:cubicBezTo>
                    <a:pt x="877" y="209"/>
                    <a:pt x="879" y="208"/>
                    <a:pt x="881" y="207"/>
                  </a:cubicBezTo>
                  <a:cubicBezTo>
                    <a:pt x="882" y="206"/>
                    <a:pt x="882" y="206"/>
                    <a:pt x="883" y="205"/>
                  </a:cubicBezTo>
                  <a:cubicBezTo>
                    <a:pt x="883" y="205"/>
                    <a:pt x="884" y="204"/>
                    <a:pt x="884" y="204"/>
                  </a:cubicBezTo>
                  <a:cubicBezTo>
                    <a:pt x="884" y="203"/>
                    <a:pt x="885" y="202"/>
                    <a:pt x="885" y="202"/>
                  </a:cubicBezTo>
                  <a:cubicBezTo>
                    <a:pt x="885" y="202"/>
                    <a:pt x="885" y="202"/>
                    <a:pt x="885" y="202"/>
                  </a:cubicBezTo>
                  <a:cubicBezTo>
                    <a:pt x="885" y="201"/>
                    <a:pt x="885" y="201"/>
                    <a:pt x="885" y="200"/>
                  </a:cubicBezTo>
                  <a:cubicBezTo>
                    <a:pt x="887" y="192"/>
                    <a:pt x="894" y="167"/>
                    <a:pt x="901" y="143"/>
                  </a:cubicBezTo>
                  <a:cubicBezTo>
                    <a:pt x="903" y="142"/>
                    <a:pt x="905" y="140"/>
                    <a:pt x="905" y="137"/>
                  </a:cubicBezTo>
                  <a:cubicBezTo>
                    <a:pt x="904" y="136"/>
                    <a:pt x="904" y="136"/>
                    <a:pt x="903" y="135"/>
                  </a:cubicBezTo>
                  <a:cubicBezTo>
                    <a:pt x="907" y="124"/>
                    <a:pt x="910" y="113"/>
                    <a:pt x="912" y="105"/>
                  </a:cubicBezTo>
                  <a:cubicBezTo>
                    <a:pt x="913" y="101"/>
                    <a:pt x="914" y="97"/>
                    <a:pt x="915" y="94"/>
                  </a:cubicBezTo>
                  <a:cubicBezTo>
                    <a:pt x="916" y="93"/>
                    <a:pt x="916" y="92"/>
                    <a:pt x="916" y="91"/>
                  </a:cubicBezTo>
                  <a:cubicBezTo>
                    <a:pt x="916" y="91"/>
                    <a:pt x="916" y="91"/>
                    <a:pt x="916" y="90"/>
                  </a:cubicBezTo>
                  <a:cubicBezTo>
                    <a:pt x="917" y="90"/>
                    <a:pt x="917" y="90"/>
                    <a:pt x="917" y="90"/>
                  </a:cubicBezTo>
                  <a:cubicBezTo>
                    <a:pt x="918" y="89"/>
                    <a:pt x="919" y="89"/>
                    <a:pt x="920" y="87"/>
                  </a:cubicBezTo>
                  <a:cubicBezTo>
                    <a:pt x="925" y="84"/>
                    <a:pt x="934" y="78"/>
                    <a:pt x="941" y="73"/>
                  </a:cubicBezTo>
                  <a:cubicBezTo>
                    <a:pt x="942" y="72"/>
                    <a:pt x="942" y="72"/>
                    <a:pt x="943" y="72"/>
                  </a:cubicBezTo>
                  <a:cubicBezTo>
                    <a:pt x="944" y="72"/>
                    <a:pt x="946" y="73"/>
                    <a:pt x="946" y="73"/>
                  </a:cubicBezTo>
                  <a:cubicBezTo>
                    <a:pt x="947" y="73"/>
                    <a:pt x="950" y="73"/>
                    <a:pt x="951" y="72"/>
                  </a:cubicBezTo>
                  <a:cubicBezTo>
                    <a:pt x="951" y="70"/>
                    <a:pt x="950" y="69"/>
                    <a:pt x="950" y="69"/>
                  </a:cubicBezTo>
                  <a:cubicBezTo>
                    <a:pt x="950" y="69"/>
                    <a:pt x="984" y="43"/>
                    <a:pt x="985" y="42"/>
                  </a:cubicBezTo>
                  <a:cubicBezTo>
                    <a:pt x="987" y="40"/>
                    <a:pt x="998" y="29"/>
                    <a:pt x="988" y="15"/>
                  </a:cubicBezTo>
                  <a:close/>
                  <a:moveTo>
                    <a:pt x="156" y="1094"/>
                  </a:moveTo>
                  <a:cubicBezTo>
                    <a:pt x="140" y="1094"/>
                    <a:pt x="127" y="1081"/>
                    <a:pt x="127" y="1065"/>
                  </a:cubicBezTo>
                  <a:cubicBezTo>
                    <a:pt x="127" y="1049"/>
                    <a:pt x="140" y="1036"/>
                    <a:pt x="156" y="1036"/>
                  </a:cubicBezTo>
                  <a:cubicBezTo>
                    <a:pt x="171" y="1036"/>
                    <a:pt x="184" y="1049"/>
                    <a:pt x="184" y="1065"/>
                  </a:cubicBezTo>
                  <a:cubicBezTo>
                    <a:pt x="184" y="1081"/>
                    <a:pt x="171" y="1094"/>
                    <a:pt x="156" y="1094"/>
                  </a:cubicBezTo>
                  <a:close/>
                  <a:moveTo>
                    <a:pt x="150" y="931"/>
                  </a:moveTo>
                  <a:cubicBezTo>
                    <a:pt x="151" y="930"/>
                    <a:pt x="152" y="929"/>
                    <a:pt x="153" y="927"/>
                  </a:cubicBezTo>
                  <a:cubicBezTo>
                    <a:pt x="155" y="927"/>
                    <a:pt x="155" y="926"/>
                    <a:pt x="156" y="925"/>
                  </a:cubicBezTo>
                  <a:cubicBezTo>
                    <a:pt x="156" y="925"/>
                    <a:pt x="157" y="925"/>
                    <a:pt x="157" y="924"/>
                  </a:cubicBezTo>
                  <a:cubicBezTo>
                    <a:pt x="158" y="924"/>
                    <a:pt x="159" y="924"/>
                    <a:pt x="160" y="925"/>
                  </a:cubicBezTo>
                  <a:cubicBezTo>
                    <a:pt x="166" y="925"/>
                    <a:pt x="179" y="926"/>
                    <a:pt x="195" y="928"/>
                  </a:cubicBezTo>
                  <a:cubicBezTo>
                    <a:pt x="207" y="929"/>
                    <a:pt x="221" y="931"/>
                    <a:pt x="237" y="932"/>
                  </a:cubicBezTo>
                  <a:lnTo>
                    <a:pt x="150" y="931"/>
                  </a:lnTo>
                  <a:close/>
                  <a:moveTo>
                    <a:pt x="646" y="970"/>
                  </a:moveTo>
                  <a:cubicBezTo>
                    <a:pt x="645" y="971"/>
                    <a:pt x="644" y="971"/>
                    <a:pt x="644" y="972"/>
                  </a:cubicBezTo>
                  <a:cubicBezTo>
                    <a:pt x="642" y="971"/>
                    <a:pt x="639" y="971"/>
                    <a:pt x="635" y="970"/>
                  </a:cubicBezTo>
                  <a:cubicBezTo>
                    <a:pt x="625" y="969"/>
                    <a:pt x="609" y="967"/>
                    <a:pt x="587" y="964"/>
                  </a:cubicBezTo>
                  <a:cubicBezTo>
                    <a:pt x="650" y="965"/>
                    <a:pt x="650" y="965"/>
                    <a:pt x="650" y="965"/>
                  </a:cubicBezTo>
                  <a:cubicBezTo>
                    <a:pt x="649" y="967"/>
                    <a:pt x="647" y="969"/>
                    <a:pt x="646" y="970"/>
                  </a:cubicBezTo>
                  <a:close/>
                  <a:moveTo>
                    <a:pt x="894" y="1065"/>
                  </a:moveTo>
                  <a:cubicBezTo>
                    <a:pt x="894" y="1081"/>
                    <a:pt x="882" y="1094"/>
                    <a:pt x="866" y="1094"/>
                  </a:cubicBezTo>
                  <a:cubicBezTo>
                    <a:pt x="850" y="1094"/>
                    <a:pt x="837" y="1081"/>
                    <a:pt x="837" y="1065"/>
                  </a:cubicBezTo>
                  <a:cubicBezTo>
                    <a:pt x="837" y="1049"/>
                    <a:pt x="850" y="1036"/>
                    <a:pt x="866" y="1036"/>
                  </a:cubicBezTo>
                  <a:cubicBezTo>
                    <a:pt x="882" y="1036"/>
                    <a:pt x="894" y="1049"/>
                    <a:pt x="894" y="1065"/>
                  </a:cubicBezTo>
                  <a:close/>
                  <a:moveTo>
                    <a:pt x="674" y="682"/>
                  </a:moveTo>
                  <a:cubicBezTo>
                    <a:pt x="679" y="685"/>
                    <a:pt x="686" y="690"/>
                    <a:pt x="693" y="696"/>
                  </a:cubicBezTo>
                  <a:cubicBezTo>
                    <a:pt x="703" y="704"/>
                    <a:pt x="715" y="714"/>
                    <a:pt x="725" y="723"/>
                  </a:cubicBezTo>
                  <a:cubicBezTo>
                    <a:pt x="735" y="733"/>
                    <a:pt x="744" y="741"/>
                    <a:pt x="749" y="746"/>
                  </a:cubicBezTo>
                  <a:cubicBezTo>
                    <a:pt x="778" y="773"/>
                    <a:pt x="803" y="797"/>
                    <a:pt x="821" y="814"/>
                  </a:cubicBezTo>
                  <a:cubicBezTo>
                    <a:pt x="829" y="822"/>
                    <a:pt x="836" y="829"/>
                    <a:pt x="841" y="834"/>
                  </a:cubicBezTo>
                  <a:cubicBezTo>
                    <a:pt x="836" y="834"/>
                    <a:pt x="832" y="838"/>
                    <a:pt x="832" y="843"/>
                  </a:cubicBezTo>
                  <a:cubicBezTo>
                    <a:pt x="832" y="848"/>
                    <a:pt x="836" y="852"/>
                    <a:pt x="841" y="852"/>
                  </a:cubicBezTo>
                  <a:cubicBezTo>
                    <a:pt x="844" y="852"/>
                    <a:pt x="846" y="850"/>
                    <a:pt x="848" y="848"/>
                  </a:cubicBezTo>
                  <a:cubicBezTo>
                    <a:pt x="848" y="862"/>
                    <a:pt x="848" y="887"/>
                    <a:pt x="848" y="910"/>
                  </a:cubicBezTo>
                  <a:cubicBezTo>
                    <a:pt x="848" y="922"/>
                    <a:pt x="849" y="933"/>
                    <a:pt x="849" y="942"/>
                  </a:cubicBezTo>
                  <a:cubicBezTo>
                    <a:pt x="688" y="940"/>
                    <a:pt x="688" y="940"/>
                    <a:pt x="688" y="940"/>
                  </a:cubicBezTo>
                  <a:cubicBezTo>
                    <a:pt x="693" y="938"/>
                    <a:pt x="696" y="934"/>
                    <a:pt x="696" y="928"/>
                  </a:cubicBezTo>
                  <a:cubicBezTo>
                    <a:pt x="696" y="926"/>
                    <a:pt x="695" y="924"/>
                    <a:pt x="694" y="922"/>
                  </a:cubicBezTo>
                  <a:cubicBezTo>
                    <a:pt x="705" y="907"/>
                    <a:pt x="712" y="895"/>
                    <a:pt x="712" y="895"/>
                  </a:cubicBezTo>
                  <a:cubicBezTo>
                    <a:pt x="714" y="893"/>
                    <a:pt x="713" y="890"/>
                    <a:pt x="711" y="888"/>
                  </a:cubicBezTo>
                  <a:cubicBezTo>
                    <a:pt x="709" y="887"/>
                    <a:pt x="706" y="887"/>
                    <a:pt x="704" y="890"/>
                  </a:cubicBezTo>
                  <a:cubicBezTo>
                    <a:pt x="704" y="890"/>
                    <a:pt x="704" y="890"/>
                    <a:pt x="704" y="890"/>
                  </a:cubicBezTo>
                  <a:cubicBezTo>
                    <a:pt x="702" y="894"/>
                    <a:pt x="695" y="904"/>
                    <a:pt x="686" y="917"/>
                  </a:cubicBezTo>
                  <a:cubicBezTo>
                    <a:pt x="685" y="917"/>
                    <a:pt x="685" y="917"/>
                    <a:pt x="684" y="917"/>
                  </a:cubicBezTo>
                  <a:cubicBezTo>
                    <a:pt x="678" y="917"/>
                    <a:pt x="672" y="922"/>
                    <a:pt x="672" y="928"/>
                  </a:cubicBezTo>
                  <a:cubicBezTo>
                    <a:pt x="672" y="931"/>
                    <a:pt x="673" y="932"/>
                    <a:pt x="674" y="934"/>
                  </a:cubicBezTo>
                  <a:cubicBezTo>
                    <a:pt x="674" y="935"/>
                    <a:pt x="673" y="935"/>
                    <a:pt x="673" y="936"/>
                  </a:cubicBezTo>
                  <a:cubicBezTo>
                    <a:pt x="672" y="937"/>
                    <a:pt x="671" y="938"/>
                    <a:pt x="670" y="939"/>
                  </a:cubicBezTo>
                  <a:cubicBezTo>
                    <a:pt x="628" y="939"/>
                    <a:pt x="628" y="939"/>
                    <a:pt x="628" y="939"/>
                  </a:cubicBezTo>
                  <a:cubicBezTo>
                    <a:pt x="629" y="938"/>
                    <a:pt x="629" y="938"/>
                    <a:pt x="629" y="938"/>
                  </a:cubicBezTo>
                  <a:cubicBezTo>
                    <a:pt x="631" y="938"/>
                    <a:pt x="632" y="937"/>
                    <a:pt x="633" y="936"/>
                  </a:cubicBezTo>
                  <a:cubicBezTo>
                    <a:pt x="635" y="934"/>
                    <a:pt x="636" y="932"/>
                    <a:pt x="637" y="930"/>
                  </a:cubicBezTo>
                  <a:cubicBezTo>
                    <a:pt x="639" y="927"/>
                    <a:pt x="639" y="925"/>
                    <a:pt x="640" y="922"/>
                  </a:cubicBezTo>
                  <a:cubicBezTo>
                    <a:pt x="640" y="919"/>
                    <a:pt x="640" y="916"/>
                    <a:pt x="640" y="914"/>
                  </a:cubicBezTo>
                  <a:cubicBezTo>
                    <a:pt x="640" y="913"/>
                    <a:pt x="640" y="911"/>
                    <a:pt x="640" y="908"/>
                  </a:cubicBezTo>
                  <a:cubicBezTo>
                    <a:pt x="640" y="896"/>
                    <a:pt x="641" y="871"/>
                    <a:pt x="641" y="849"/>
                  </a:cubicBezTo>
                  <a:cubicBezTo>
                    <a:pt x="641" y="838"/>
                    <a:pt x="641" y="827"/>
                    <a:pt x="641" y="818"/>
                  </a:cubicBezTo>
                  <a:cubicBezTo>
                    <a:pt x="641" y="810"/>
                    <a:pt x="641" y="804"/>
                    <a:pt x="641" y="801"/>
                  </a:cubicBezTo>
                  <a:cubicBezTo>
                    <a:pt x="641" y="800"/>
                    <a:pt x="641" y="799"/>
                    <a:pt x="641" y="799"/>
                  </a:cubicBezTo>
                  <a:cubicBezTo>
                    <a:pt x="640" y="797"/>
                    <a:pt x="640" y="796"/>
                    <a:pt x="639" y="795"/>
                  </a:cubicBezTo>
                  <a:cubicBezTo>
                    <a:pt x="638" y="794"/>
                    <a:pt x="637" y="792"/>
                    <a:pt x="636" y="791"/>
                  </a:cubicBezTo>
                  <a:cubicBezTo>
                    <a:pt x="633" y="787"/>
                    <a:pt x="629" y="783"/>
                    <a:pt x="624" y="779"/>
                  </a:cubicBezTo>
                  <a:cubicBezTo>
                    <a:pt x="616" y="771"/>
                    <a:pt x="605" y="762"/>
                    <a:pt x="593" y="752"/>
                  </a:cubicBezTo>
                  <a:cubicBezTo>
                    <a:pt x="575" y="737"/>
                    <a:pt x="555" y="720"/>
                    <a:pt x="539" y="707"/>
                  </a:cubicBezTo>
                  <a:cubicBezTo>
                    <a:pt x="530" y="701"/>
                    <a:pt x="523" y="695"/>
                    <a:pt x="518" y="690"/>
                  </a:cubicBezTo>
                  <a:cubicBezTo>
                    <a:pt x="515" y="688"/>
                    <a:pt x="513" y="686"/>
                    <a:pt x="511" y="685"/>
                  </a:cubicBezTo>
                  <a:cubicBezTo>
                    <a:pt x="509" y="683"/>
                    <a:pt x="508" y="682"/>
                    <a:pt x="507" y="682"/>
                  </a:cubicBezTo>
                  <a:cubicBezTo>
                    <a:pt x="506" y="681"/>
                    <a:pt x="505" y="679"/>
                    <a:pt x="504" y="677"/>
                  </a:cubicBezTo>
                  <a:cubicBezTo>
                    <a:pt x="503" y="674"/>
                    <a:pt x="502" y="672"/>
                    <a:pt x="502" y="670"/>
                  </a:cubicBezTo>
                  <a:cubicBezTo>
                    <a:pt x="502" y="668"/>
                    <a:pt x="502" y="667"/>
                    <a:pt x="503" y="666"/>
                  </a:cubicBezTo>
                  <a:cubicBezTo>
                    <a:pt x="503" y="665"/>
                    <a:pt x="503" y="665"/>
                    <a:pt x="504" y="664"/>
                  </a:cubicBezTo>
                  <a:cubicBezTo>
                    <a:pt x="505" y="663"/>
                    <a:pt x="506" y="663"/>
                    <a:pt x="507" y="662"/>
                  </a:cubicBezTo>
                  <a:cubicBezTo>
                    <a:pt x="509" y="661"/>
                    <a:pt x="511" y="661"/>
                    <a:pt x="515" y="661"/>
                  </a:cubicBezTo>
                  <a:cubicBezTo>
                    <a:pt x="515" y="661"/>
                    <a:pt x="516" y="661"/>
                    <a:pt x="516" y="661"/>
                  </a:cubicBezTo>
                  <a:cubicBezTo>
                    <a:pt x="523" y="661"/>
                    <a:pt x="535" y="662"/>
                    <a:pt x="549" y="663"/>
                  </a:cubicBezTo>
                  <a:cubicBezTo>
                    <a:pt x="570" y="665"/>
                    <a:pt x="595" y="668"/>
                    <a:pt x="617" y="671"/>
                  </a:cubicBezTo>
                  <a:cubicBezTo>
                    <a:pt x="628" y="672"/>
                    <a:pt x="639" y="673"/>
                    <a:pt x="647" y="674"/>
                  </a:cubicBezTo>
                  <a:cubicBezTo>
                    <a:pt x="651" y="675"/>
                    <a:pt x="654" y="676"/>
                    <a:pt x="657" y="676"/>
                  </a:cubicBezTo>
                  <a:cubicBezTo>
                    <a:pt x="660" y="676"/>
                    <a:pt x="663" y="677"/>
                    <a:pt x="664" y="677"/>
                  </a:cubicBezTo>
                  <a:cubicBezTo>
                    <a:pt x="665" y="677"/>
                    <a:pt x="665" y="677"/>
                    <a:pt x="666" y="678"/>
                  </a:cubicBezTo>
                  <a:cubicBezTo>
                    <a:pt x="668" y="679"/>
                    <a:pt x="671" y="680"/>
                    <a:pt x="674" y="682"/>
                  </a:cubicBezTo>
                  <a:close/>
                  <a:moveTo>
                    <a:pt x="855" y="118"/>
                  </a:moveTo>
                  <a:cubicBezTo>
                    <a:pt x="901" y="114"/>
                    <a:pt x="901" y="114"/>
                    <a:pt x="901" y="114"/>
                  </a:cubicBezTo>
                  <a:cubicBezTo>
                    <a:pt x="899" y="120"/>
                    <a:pt x="897" y="126"/>
                    <a:pt x="895" y="133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4"/>
                    <a:pt x="869" y="133"/>
                    <a:pt x="867" y="132"/>
                  </a:cubicBezTo>
                  <a:cubicBezTo>
                    <a:pt x="864" y="131"/>
                    <a:pt x="862" y="133"/>
                    <a:pt x="861" y="135"/>
                  </a:cubicBezTo>
                  <a:cubicBezTo>
                    <a:pt x="860" y="137"/>
                    <a:pt x="860" y="137"/>
                    <a:pt x="860" y="137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1"/>
                    <a:pt x="852" y="124"/>
                    <a:pt x="855" y="118"/>
                  </a:cubicBezTo>
                  <a:close/>
                  <a:moveTo>
                    <a:pt x="841" y="192"/>
                  </a:moveTo>
                  <a:cubicBezTo>
                    <a:pt x="841" y="191"/>
                    <a:pt x="841" y="191"/>
                    <a:pt x="841" y="191"/>
                  </a:cubicBezTo>
                  <a:cubicBezTo>
                    <a:pt x="842" y="189"/>
                    <a:pt x="841" y="187"/>
                    <a:pt x="839" y="186"/>
                  </a:cubicBezTo>
                  <a:cubicBezTo>
                    <a:pt x="837" y="185"/>
                    <a:pt x="834" y="187"/>
                    <a:pt x="833" y="189"/>
                  </a:cubicBezTo>
                  <a:cubicBezTo>
                    <a:pt x="832" y="192"/>
                    <a:pt x="832" y="192"/>
                    <a:pt x="832" y="192"/>
                  </a:cubicBezTo>
                  <a:cubicBezTo>
                    <a:pt x="822" y="193"/>
                    <a:pt x="822" y="193"/>
                    <a:pt x="822" y="19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5" y="158"/>
                    <a:pt x="837" y="153"/>
                    <a:pt x="840" y="148"/>
                  </a:cubicBezTo>
                  <a:cubicBezTo>
                    <a:pt x="857" y="147"/>
                    <a:pt x="857" y="147"/>
                    <a:pt x="857" y="147"/>
                  </a:cubicBezTo>
                  <a:cubicBezTo>
                    <a:pt x="841" y="192"/>
                    <a:pt x="841" y="192"/>
                    <a:pt x="841" y="192"/>
                  </a:cubicBezTo>
                  <a:close/>
                  <a:moveTo>
                    <a:pt x="449" y="593"/>
                  </a:moveTo>
                  <a:cubicBezTo>
                    <a:pt x="449" y="591"/>
                    <a:pt x="449" y="591"/>
                    <a:pt x="449" y="591"/>
                  </a:cubicBezTo>
                  <a:cubicBezTo>
                    <a:pt x="470" y="594"/>
                    <a:pt x="470" y="594"/>
                    <a:pt x="470" y="594"/>
                  </a:cubicBezTo>
                  <a:cubicBezTo>
                    <a:pt x="469" y="596"/>
                    <a:pt x="469" y="596"/>
                    <a:pt x="469" y="596"/>
                  </a:cubicBezTo>
                  <a:cubicBezTo>
                    <a:pt x="461" y="595"/>
                    <a:pt x="454" y="594"/>
                    <a:pt x="449" y="593"/>
                  </a:cubicBezTo>
                  <a:close/>
                  <a:moveTo>
                    <a:pt x="198" y="554"/>
                  </a:moveTo>
                  <a:cubicBezTo>
                    <a:pt x="177" y="552"/>
                    <a:pt x="177" y="552"/>
                    <a:pt x="177" y="552"/>
                  </a:cubicBezTo>
                  <a:cubicBezTo>
                    <a:pt x="186" y="458"/>
                    <a:pt x="186" y="458"/>
                    <a:pt x="186" y="458"/>
                  </a:cubicBezTo>
                  <a:cubicBezTo>
                    <a:pt x="209" y="459"/>
                    <a:pt x="209" y="459"/>
                    <a:pt x="209" y="459"/>
                  </a:cubicBezTo>
                  <a:lnTo>
                    <a:pt x="198" y="554"/>
                  </a:lnTo>
                  <a:close/>
                  <a:moveTo>
                    <a:pt x="179" y="208"/>
                  </a:moveTo>
                  <a:cubicBezTo>
                    <a:pt x="195" y="207"/>
                    <a:pt x="195" y="207"/>
                    <a:pt x="195" y="207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207" y="208"/>
                    <a:pt x="207" y="208"/>
                    <a:pt x="207" y="208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177" y="243"/>
                    <a:pt x="177" y="243"/>
                    <a:pt x="177" y="243"/>
                  </a:cubicBezTo>
                  <a:lnTo>
                    <a:pt x="179" y="208"/>
                  </a:lnTo>
                  <a:close/>
                  <a:moveTo>
                    <a:pt x="268" y="202"/>
                  </a:moveTo>
                  <a:cubicBezTo>
                    <a:pt x="263" y="236"/>
                    <a:pt x="263" y="236"/>
                    <a:pt x="263" y="236"/>
                  </a:cubicBezTo>
                  <a:cubicBezTo>
                    <a:pt x="238" y="238"/>
                    <a:pt x="238" y="238"/>
                    <a:pt x="238" y="238"/>
                  </a:cubicBezTo>
                  <a:cubicBezTo>
                    <a:pt x="242" y="205"/>
                    <a:pt x="242" y="205"/>
                    <a:pt x="242" y="205"/>
                  </a:cubicBezTo>
                  <a:lnTo>
                    <a:pt x="268" y="202"/>
                  </a:lnTo>
                  <a:close/>
                  <a:moveTo>
                    <a:pt x="331" y="197"/>
                  </a:moveTo>
                  <a:cubicBezTo>
                    <a:pt x="326" y="232"/>
                    <a:pt x="326" y="232"/>
                    <a:pt x="326" y="232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3" y="199"/>
                    <a:pt x="303" y="199"/>
                    <a:pt x="303" y="199"/>
                  </a:cubicBezTo>
                  <a:lnTo>
                    <a:pt x="331" y="197"/>
                  </a:lnTo>
                  <a:close/>
                  <a:moveTo>
                    <a:pt x="394" y="191"/>
                  </a:moveTo>
                  <a:cubicBezTo>
                    <a:pt x="387" y="227"/>
                    <a:pt x="387" y="227"/>
                    <a:pt x="387" y="227"/>
                  </a:cubicBezTo>
                  <a:cubicBezTo>
                    <a:pt x="359" y="229"/>
                    <a:pt x="359" y="229"/>
                    <a:pt x="359" y="229"/>
                  </a:cubicBezTo>
                  <a:cubicBezTo>
                    <a:pt x="365" y="193"/>
                    <a:pt x="365" y="193"/>
                    <a:pt x="365" y="193"/>
                  </a:cubicBezTo>
                  <a:lnTo>
                    <a:pt x="394" y="191"/>
                  </a:lnTo>
                  <a:close/>
                  <a:moveTo>
                    <a:pt x="456" y="185"/>
                  </a:moveTo>
                  <a:cubicBezTo>
                    <a:pt x="448" y="222"/>
                    <a:pt x="448" y="222"/>
                    <a:pt x="448" y="222"/>
                  </a:cubicBezTo>
                  <a:cubicBezTo>
                    <a:pt x="420" y="224"/>
                    <a:pt x="420" y="224"/>
                    <a:pt x="420" y="224"/>
                  </a:cubicBezTo>
                  <a:cubicBezTo>
                    <a:pt x="427" y="188"/>
                    <a:pt x="427" y="188"/>
                    <a:pt x="427" y="188"/>
                  </a:cubicBezTo>
                  <a:lnTo>
                    <a:pt x="456" y="185"/>
                  </a:lnTo>
                  <a:close/>
                  <a:moveTo>
                    <a:pt x="518" y="179"/>
                  </a:moveTo>
                  <a:cubicBezTo>
                    <a:pt x="509" y="217"/>
                    <a:pt x="509" y="217"/>
                    <a:pt x="509" y="217"/>
                  </a:cubicBezTo>
                  <a:cubicBezTo>
                    <a:pt x="483" y="219"/>
                    <a:pt x="483" y="219"/>
                    <a:pt x="483" y="219"/>
                  </a:cubicBezTo>
                  <a:cubicBezTo>
                    <a:pt x="491" y="182"/>
                    <a:pt x="491" y="182"/>
                    <a:pt x="491" y="182"/>
                  </a:cubicBezTo>
                  <a:lnTo>
                    <a:pt x="518" y="179"/>
                  </a:lnTo>
                  <a:close/>
                  <a:moveTo>
                    <a:pt x="581" y="174"/>
                  </a:moveTo>
                  <a:cubicBezTo>
                    <a:pt x="571" y="213"/>
                    <a:pt x="571" y="213"/>
                    <a:pt x="571" y="213"/>
                  </a:cubicBezTo>
                  <a:cubicBezTo>
                    <a:pt x="543" y="215"/>
                    <a:pt x="543" y="215"/>
                    <a:pt x="543" y="215"/>
                  </a:cubicBezTo>
                  <a:cubicBezTo>
                    <a:pt x="552" y="176"/>
                    <a:pt x="552" y="176"/>
                    <a:pt x="552" y="176"/>
                  </a:cubicBezTo>
                  <a:lnTo>
                    <a:pt x="581" y="174"/>
                  </a:lnTo>
                  <a:close/>
                  <a:moveTo>
                    <a:pt x="643" y="168"/>
                  </a:moveTo>
                  <a:cubicBezTo>
                    <a:pt x="632" y="208"/>
                    <a:pt x="632" y="208"/>
                    <a:pt x="632" y="208"/>
                  </a:cubicBezTo>
                  <a:cubicBezTo>
                    <a:pt x="604" y="210"/>
                    <a:pt x="604" y="210"/>
                    <a:pt x="604" y="210"/>
                  </a:cubicBezTo>
                  <a:cubicBezTo>
                    <a:pt x="614" y="171"/>
                    <a:pt x="614" y="171"/>
                    <a:pt x="614" y="171"/>
                  </a:cubicBezTo>
                  <a:lnTo>
                    <a:pt x="643" y="168"/>
                  </a:lnTo>
                  <a:close/>
                  <a:moveTo>
                    <a:pt x="706" y="162"/>
                  </a:moveTo>
                  <a:cubicBezTo>
                    <a:pt x="693" y="203"/>
                    <a:pt x="693" y="203"/>
                    <a:pt x="693" y="203"/>
                  </a:cubicBezTo>
                  <a:cubicBezTo>
                    <a:pt x="667" y="205"/>
                    <a:pt x="667" y="205"/>
                    <a:pt x="667" y="205"/>
                  </a:cubicBezTo>
                  <a:cubicBezTo>
                    <a:pt x="680" y="165"/>
                    <a:pt x="680" y="165"/>
                    <a:pt x="680" y="165"/>
                  </a:cubicBezTo>
                  <a:lnTo>
                    <a:pt x="706" y="162"/>
                  </a:lnTo>
                  <a:close/>
                  <a:moveTo>
                    <a:pt x="772" y="156"/>
                  </a:moveTo>
                  <a:cubicBezTo>
                    <a:pt x="758" y="198"/>
                    <a:pt x="758" y="198"/>
                    <a:pt x="758" y="198"/>
                  </a:cubicBezTo>
                  <a:cubicBezTo>
                    <a:pt x="728" y="200"/>
                    <a:pt x="728" y="200"/>
                    <a:pt x="728" y="200"/>
                  </a:cubicBezTo>
                  <a:cubicBezTo>
                    <a:pt x="742" y="159"/>
                    <a:pt x="742" y="159"/>
                    <a:pt x="742" y="159"/>
                  </a:cubicBezTo>
                  <a:lnTo>
                    <a:pt x="772" y="156"/>
                  </a:lnTo>
                  <a:close/>
                  <a:moveTo>
                    <a:pt x="141" y="333"/>
                  </a:moveTo>
                  <a:cubicBezTo>
                    <a:pt x="164" y="333"/>
                    <a:pt x="164" y="333"/>
                    <a:pt x="164" y="333"/>
                  </a:cubicBezTo>
                  <a:cubicBezTo>
                    <a:pt x="164" y="334"/>
                    <a:pt x="164" y="334"/>
                    <a:pt x="164" y="334"/>
                  </a:cubicBezTo>
                  <a:cubicBezTo>
                    <a:pt x="166" y="334"/>
                    <a:pt x="166" y="334"/>
                    <a:pt x="166" y="334"/>
                  </a:cubicBezTo>
                  <a:cubicBezTo>
                    <a:pt x="157" y="449"/>
                    <a:pt x="157" y="449"/>
                    <a:pt x="157" y="449"/>
                  </a:cubicBezTo>
                  <a:cubicBezTo>
                    <a:pt x="134" y="448"/>
                    <a:pt x="134" y="448"/>
                    <a:pt x="134" y="448"/>
                  </a:cubicBezTo>
                  <a:lnTo>
                    <a:pt x="141" y="333"/>
                  </a:lnTo>
                  <a:close/>
                  <a:moveTo>
                    <a:pt x="130" y="448"/>
                  </a:moveTo>
                  <a:cubicBezTo>
                    <a:pt x="107" y="446"/>
                    <a:pt x="107" y="446"/>
                    <a:pt x="107" y="446"/>
                  </a:cubicBezTo>
                  <a:cubicBezTo>
                    <a:pt x="112" y="333"/>
                    <a:pt x="112" y="333"/>
                    <a:pt x="112" y="333"/>
                  </a:cubicBezTo>
                  <a:cubicBezTo>
                    <a:pt x="138" y="333"/>
                    <a:pt x="138" y="333"/>
                    <a:pt x="138" y="333"/>
                  </a:cubicBezTo>
                  <a:lnTo>
                    <a:pt x="130" y="448"/>
                  </a:lnTo>
                  <a:close/>
                  <a:moveTo>
                    <a:pt x="169" y="334"/>
                  </a:moveTo>
                  <a:cubicBezTo>
                    <a:pt x="194" y="334"/>
                    <a:pt x="194" y="334"/>
                    <a:pt x="194" y="334"/>
                  </a:cubicBezTo>
                  <a:cubicBezTo>
                    <a:pt x="183" y="451"/>
                    <a:pt x="183" y="451"/>
                    <a:pt x="183" y="451"/>
                  </a:cubicBezTo>
                  <a:cubicBezTo>
                    <a:pt x="160" y="450"/>
                    <a:pt x="160" y="450"/>
                    <a:pt x="160" y="450"/>
                  </a:cubicBezTo>
                  <a:lnTo>
                    <a:pt x="169" y="334"/>
                  </a:lnTo>
                  <a:close/>
                  <a:moveTo>
                    <a:pt x="198" y="334"/>
                  </a:moveTo>
                  <a:cubicBezTo>
                    <a:pt x="223" y="334"/>
                    <a:pt x="223" y="334"/>
                    <a:pt x="223" y="334"/>
                  </a:cubicBezTo>
                  <a:cubicBezTo>
                    <a:pt x="210" y="453"/>
                    <a:pt x="210" y="453"/>
                    <a:pt x="210" y="453"/>
                  </a:cubicBezTo>
                  <a:cubicBezTo>
                    <a:pt x="186" y="451"/>
                    <a:pt x="186" y="451"/>
                    <a:pt x="186" y="451"/>
                  </a:cubicBezTo>
                  <a:lnTo>
                    <a:pt x="198" y="334"/>
                  </a:lnTo>
                  <a:close/>
                  <a:moveTo>
                    <a:pt x="227" y="334"/>
                  </a:moveTo>
                  <a:cubicBezTo>
                    <a:pt x="251" y="334"/>
                    <a:pt x="251" y="334"/>
                    <a:pt x="251" y="334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13" y="453"/>
                    <a:pt x="213" y="453"/>
                    <a:pt x="213" y="453"/>
                  </a:cubicBezTo>
                  <a:lnTo>
                    <a:pt x="227" y="334"/>
                  </a:lnTo>
                  <a:close/>
                  <a:moveTo>
                    <a:pt x="254" y="334"/>
                  </a:moveTo>
                  <a:cubicBezTo>
                    <a:pt x="280" y="334"/>
                    <a:pt x="280" y="334"/>
                    <a:pt x="280" y="334"/>
                  </a:cubicBezTo>
                  <a:cubicBezTo>
                    <a:pt x="263" y="456"/>
                    <a:pt x="263" y="456"/>
                    <a:pt x="263" y="456"/>
                  </a:cubicBezTo>
                  <a:cubicBezTo>
                    <a:pt x="239" y="455"/>
                    <a:pt x="239" y="455"/>
                    <a:pt x="239" y="455"/>
                  </a:cubicBezTo>
                  <a:lnTo>
                    <a:pt x="254" y="334"/>
                  </a:lnTo>
                  <a:close/>
                  <a:moveTo>
                    <a:pt x="284" y="334"/>
                  </a:moveTo>
                  <a:cubicBezTo>
                    <a:pt x="310" y="335"/>
                    <a:pt x="310" y="335"/>
                    <a:pt x="310" y="335"/>
                  </a:cubicBezTo>
                  <a:cubicBezTo>
                    <a:pt x="290" y="458"/>
                    <a:pt x="290" y="458"/>
                    <a:pt x="290" y="458"/>
                  </a:cubicBezTo>
                  <a:cubicBezTo>
                    <a:pt x="266" y="457"/>
                    <a:pt x="266" y="457"/>
                    <a:pt x="266" y="457"/>
                  </a:cubicBezTo>
                  <a:lnTo>
                    <a:pt x="284" y="334"/>
                  </a:lnTo>
                  <a:close/>
                  <a:moveTo>
                    <a:pt x="313" y="335"/>
                  </a:moveTo>
                  <a:cubicBezTo>
                    <a:pt x="337" y="335"/>
                    <a:pt x="337" y="335"/>
                    <a:pt x="337" y="335"/>
                  </a:cubicBezTo>
                  <a:cubicBezTo>
                    <a:pt x="316" y="460"/>
                    <a:pt x="316" y="460"/>
                    <a:pt x="316" y="460"/>
                  </a:cubicBezTo>
                  <a:cubicBezTo>
                    <a:pt x="293" y="458"/>
                    <a:pt x="293" y="458"/>
                    <a:pt x="293" y="458"/>
                  </a:cubicBezTo>
                  <a:lnTo>
                    <a:pt x="313" y="335"/>
                  </a:lnTo>
                  <a:close/>
                  <a:moveTo>
                    <a:pt x="341" y="335"/>
                  </a:moveTo>
                  <a:cubicBezTo>
                    <a:pt x="367" y="335"/>
                    <a:pt x="367" y="335"/>
                    <a:pt x="367" y="335"/>
                  </a:cubicBezTo>
                  <a:cubicBezTo>
                    <a:pt x="343" y="462"/>
                    <a:pt x="343" y="462"/>
                    <a:pt x="343" y="462"/>
                  </a:cubicBezTo>
                  <a:cubicBezTo>
                    <a:pt x="319" y="460"/>
                    <a:pt x="319" y="460"/>
                    <a:pt x="319" y="460"/>
                  </a:cubicBezTo>
                  <a:lnTo>
                    <a:pt x="341" y="335"/>
                  </a:lnTo>
                  <a:close/>
                  <a:moveTo>
                    <a:pt x="370" y="335"/>
                  </a:moveTo>
                  <a:cubicBezTo>
                    <a:pt x="395" y="335"/>
                    <a:pt x="395" y="335"/>
                    <a:pt x="395" y="335"/>
                  </a:cubicBezTo>
                  <a:cubicBezTo>
                    <a:pt x="370" y="463"/>
                    <a:pt x="370" y="463"/>
                    <a:pt x="370" y="463"/>
                  </a:cubicBezTo>
                  <a:cubicBezTo>
                    <a:pt x="346" y="462"/>
                    <a:pt x="346" y="462"/>
                    <a:pt x="346" y="462"/>
                  </a:cubicBezTo>
                  <a:lnTo>
                    <a:pt x="370" y="335"/>
                  </a:lnTo>
                  <a:close/>
                  <a:moveTo>
                    <a:pt x="398" y="335"/>
                  </a:moveTo>
                  <a:cubicBezTo>
                    <a:pt x="424" y="335"/>
                    <a:pt x="424" y="335"/>
                    <a:pt x="424" y="335"/>
                  </a:cubicBezTo>
                  <a:cubicBezTo>
                    <a:pt x="396" y="465"/>
                    <a:pt x="396" y="465"/>
                    <a:pt x="396" y="465"/>
                  </a:cubicBezTo>
                  <a:cubicBezTo>
                    <a:pt x="373" y="464"/>
                    <a:pt x="373" y="464"/>
                    <a:pt x="373" y="464"/>
                  </a:cubicBezTo>
                  <a:lnTo>
                    <a:pt x="398" y="335"/>
                  </a:lnTo>
                  <a:close/>
                  <a:moveTo>
                    <a:pt x="427" y="335"/>
                  </a:moveTo>
                  <a:cubicBezTo>
                    <a:pt x="453" y="335"/>
                    <a:pt x="453" y="335"/>
                    <a:pt x="453" y="335"/>
                  </a:cubicBezTo>
                  <a:cubicBezTo>
                    <a:pt x="423" y="467"/>
                    <a:pt x="423" y="467"/>
                    <a:pt x="423" y="467"/>
                  </a:cubicBezTo>
                  <a:cubicBezTo>
                    <a:pt x="399" y="465"/>
                    <a:pt x="399" y="465"/>
                    <a:pt x="399" y="465"/>
                  </a:cubicBezTo>
                  <a:lnTo>
                    <a:pt x="427" y="335"/>
                  </a:lnTo>
                  <a:close/>
                  <a:moveTo>
                    <a:pt x="456" y="335"/>
                  </a:moveTo>
                  <a:cubicBezTo>
                    <a:pt x="482" y="335"/>
                    <a:pt x="482" y="335"/>
                    <a:pt x="482" y="335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27" y="467"/>
                    <a:pt x="427" y="467"/>
                    <a:pt x="427" y="467"/>
                  </a:cubicBezTo>
                  <a:lnTo>
                    <a:pt x="456" y="335"/>
                  </a:lnTo>
                  <a:close/>
                  <a:moveTo>
                    <a:pt x="485" y="335"/>
                  </a:moveTo>
                  <a:cubicBezTo>
                    <a:pt x="509" y="335"/>
                    <a:pt x="509" y="335"/>
                    <a:pt x="509" y="335"/>
                  </a:cubicBezTo>
                  <a:cubicBezTo>
                    <a:pt x="476" y="470"/>
                    <a:pt x="476" y="470"/>
                    <a:pt x="476" y="470"/>
                  </a:cubicBezTo>
                  <a:cubicBezTo>
                    <a:pt x="454" y="469"/>
                    <a:pt x="454" y="469"/>
                    <a:pt x="454" y="469"/>
                  </a:cubicBezTo>
                  <a:lnTo>
                    <a:pt x="485" y="335"/>
                  </a:lnTo>
                  <a:close/>
                  <a:moveTo>
                    <a:pt x="663" y="483"/>
                  </a:moveTo>
                  <a:cubicBezTo>
                    <a:pt x="640" y="481"/>
                    <a:pt x="640" y="481"/>
                    <a:pt x="640" y="481"/>
                  </a:cubicBezTo>
                  <a:cubicBezTo>
                    <a:pt x="685" y="336"/>
                    <a:pt x="685" y="336"/>
                    <a:pt x="685" y="336"/>
                  </a:cubicBezTo>
                  <a:cubicBezTo>
                    <a:pt x="712" y="336"/>
                    <a:pt x="712" y="336"/>
                    <a:pt x="712" y="336"/>
                  </a:cubicBezTo>
                  <a:lnTo>
                    <a:pt x="663" y="483"/>
                  </a:lnTo>
                  <a:close/>
                  <a:moveTo>
                    <a:pt x="715" y="336"/>
                  </a:moveTo>
                  <a:cubicBezTo>
                    <a:pt x="732" y="336"/>
                    <a:pt x="732" y="336"/>
                    <a:pt x="732" y="336"/>
                  </a:cubicBezTo>
                  <a:cubicBezTo>
                    <a:pt x="732" y="335"/>
                    <a:pt x="732" y="335"/>
                    <a:pt x="732" y="335"/>
                  </a:cubicBezTo>
                  <a:cubicBezTo>
                    <a:pt x="739" y="335"/>
                    <a:pt x="739" y="335"/>
                    <a:pt x="739" y="335"/>
                  </a:cubicBezTo>
                  <a:cubicBezTo>
                    <a:pt x="715" y="384"/>
                    <a:pt x="690" y="433"/>
                    <a:pt x="669" y="476"/>
                  </a:cubicBezTo>
                  <a:lnTo>
                    <a:pt x="715" y="336"/>
                  </a:lnTo>
                  <a:close/>
                  <a:moveTo>
                    <a:pt x="636" y="481"/>
                  </a:moveTo>
                  <a:cubicBezTo>
                    <a:pt x="613" y="479"/>
                    <a:pt x="613" y="479"/>
                    <a:pt x="613" y="479"/>
                  </a:cubicBezTo>
                  <a:cubicBezTo>
                    <a:pt x="657" y="336"/>
                    <a:pt x="657" y="336"/>
                    <a:pt x="657" y="336"/>
                  </a:cubicBezTo>
                  <a:cubicBezTo>
                    <a:pt x="682" y="336"/>
                    <a:pt x="682" y="336"/>
                    <a:pt x="682" y="336"/>
                  </a:cubicBezTo>
                  <a:lnTo>
                    <a:pt x="636" y="481"/>
                  </a:lnTo>
                  <a:close/>
                  <a:moveTo>
                    <a:pt x="610" y="479"/>
                  </a:moveTo>
                  <a:cubicBezTo>
                    <a:pt x="586" y="478"/>
                    <a:pt x="586" y="478"/>
                    <a:pt x="586" y="478"/>
                  </a:cubicBezTo>
                  <a:cubicBezTo>
                    <a:pt x="628" y="336"/>
                    <a:pt x="628" y="336"/>
                    <a:pt x="628" y="336"/>
                  </a:cubicBezTo>
                  <a:cubicBezTo>
                    <a:pt x="653" y="336"/>
                    <a:pt x="653" y="336"/>
                    <a:pt x="653" y="336"/>
                  </a:cubicBezTo>
                  <a:lnTo>
                    <a:pt x="610" y="479"/>
                  </a:lnTo>
                  <a:close/>
                  <a:moveTo>
                    <a:pt x="582" y="477"/>
                  </a:moveTo>
                  <a:cubicBezTo>
                    <a:pt x="559" y="476"/>
                    <a:pt x="559" y="476"/>
                    <a:pt x="559" y="476"/>
                  </a:cubicBezTo>
                  <a:cubicBezTo>
                    <a:pt x="599" y="336"/>
                    <a:pt x="599" y="336"/>
                    <a:pt x="599" y="336"/>
                  </a:cubicBezTo>
                  <a:cubicBezTo>
                    <a:pt x="625" y="336"/>
                    <a:pt x="625" y="336"/>
                    <a:pt x="625" y="336"/>
                  </a:cubicBezTo>
                  <a:lnTo>
                    <a:pt x="582" y="477"/>
                  </a:lnTo>
                  <a:close/>
                  <a:moveTo>
                    <a:pt x="555" y="476"/>
                  </a:moveTo>
                  <a:cubicBezTo>
                    <a:pt x="532" y="474"/>
                    <a:pt x="532" y="474"/>
                    <a:pt x="532" y="474"/>
                  </a:cubicBezTo>
                  <a:cubicBezTo>
                    <a:pt x="570" y="336"/>
                    <a:pt x="570" y="336"/>
                    <a:pt x="570" y="336"/>
                  </a:cubicBezTo>
                  <a:cubicBezTo>
                    <a:pt x="595" y="336"/>
                    <a:pt x="595" y="336"/>
                    <a:pt x="595" y="336"/>
                  </a:cubicBezTo>
                  <a:lnTo>
                    <a:pt x="555" y="476"/>
                  </a:lnTo>
                  <a:close/>
                  <a:moveTo>
                    <a:pt x="529" y="474"/>
                  </a:moveTo>
                  <a:cubicBezTo>
                    <a:pt x="505" y="472"/>
                    <a:pt x="505" y="472"/>
                    <a:pt x="505" y="472"/>
                  </a:cubicBezTo>
                  <a:cubicBezTo>
                    <a:pt x="542" y="336"/>
                    <a:pt x="542" y="336"/>
                    <a:pt x="542" y="336"/>
                  </a:cubicBezTo>
                  <a:cubicBezTo>
                    <a:pt x="566" y="336"/>
                    <a:pt x="566" y="336"/>
                    <a:pt x="566" y="336"/>
                  </a:cubicBezTo>
                  <a:lnTo>
                    <a:pt x="529" y="474"/>
                  </a:lnTo>
                  <a:close/>
                  <a:moveTo>
                    <a:pt x="502" y="472"/>
                  </a:moveTo>
                  <a:cubicBezTo>
                    <a:pt x="479" y="471"/>
                    <a:pt x="479" y="471"/>
                    <a:pt x="479" y="471"/>
                  </a:cubicBezTo>
                  <a:cubicBezTo>
                    <a:pt x="513" y="335"/>
                    <a:pt x="513" y="335"/>
                    <a:pt x="513" y="335"/>
                  </a:cubicBezTo>
                  <a:cubicBezTo>
                    <a:pt x="538" y="336"/>
                    <a:pt x="538" y="336"/>
                    <a:pt x="538" y="336"/>
                  </a:cubicBezTo>
                  <a:lnTo>
                    <a:pt x="502" y="472"/>
                  </a:lnTo>
                  <a:close/>
                  <a:moveTo>
                    <a:pt x="477" y="477"/>
                  </a:moveTo>
                  <a:cubicBezTo>
                    <a:pt x="500" y="479"/>
                    <a:pt x="500" y="479"/>
                    <a:pt x="500" y="479"/>
                  </a:cubicBezTo>
                  <a:cubicBezTo>
                    <a:pt x="472" y="587"/>
                    <a:pt x="472" y="587"/>
                    <a:pt x="472" y="587"/>
                  </a:cubicBezTo>
                  <a:cubicBezTo>
                    <a:pt x="451" y="585"/>
                    <a:pt x="451" y="585"/>
                    <a:pt x="451" y="585"/>
                  </a:cubicBezTo>
                  <a:lnTo>
                    <a:pt x="477" y="477"/>
                  </a:lnTo>
                  <a:close/>
                  <a:moveTo>
                    <a:pt x="473" y="596"/>
                  </a:moveTo>
                  <a:cubicBezTo>
                    <a:pt x="473" y="594"/>
                    <a:pt x="473" y="594"/>
                    <a:pt x="473" y="594"/>
                  </a:cubicBezTo>
                  <a:cubicBezTo>
                    <a:pt x="496" y="597"/>
                    <a:pt x="496" y="597"/>
                    <a:pt x="496" y="597"/>
                  </a:cubicBezTo>
                  <a:cubicBezTo>
                    <a:pt x="496" y="598"/>
                    <a:pt x="496" y="598"/>
                    <a:pt x="496" y="598"/>
                  </a:cubicBezTo>
                  <a:cubicBezTo>
                    <a:pt x="487" y="597"/>
                    <a:pt x="480" y="597"/>
                    <a:pt x="473" y="596"/>
                  </a:cubicBezTo>
                  <a:close/>
                  <a:moveTo>
                    <a:pt x="475" y="588"/>
                  </a:moveTo>
                  <a:cubicBezTo>
                    <a:pt x="504" y="479"/>
                    <a:pt x="504" y="479"/>
                    <a:pt x="504" y="479"/>
                  </a:cubicBezTo>
                  <a:cubicBezTo>
                    <a:pt x="527" y="480"/>
                    <a:pt x="527" y="480"/>
                    <a:pt x="527" y="480"/>
                  </a:cubicBezTo>
                  <a:cubicBezTo>
                    <a:pt x="498" y="590"/>
                    <a:pt x="498" y="590"/>
                    <a:pt x="498" y="590"/>
                  </a:cubicBezTo>
                  <a:lnTo>
                    <a:pt x="475" y="588"/>
                  </a:lnTo>
                  <a:close/>
                  <a:moveTo>
                    <a:pt x="531" y="481"/>
                  </a:moveTo>
                  <a:cubicBezTo>
                    <a:pt x="553" y="482"/>
                    <a:pt x="553" y="482"/>
                    <a:pt x="553" y="482"/>
                  </a:cubicBezTo>
                  <a:cubicBezTo>
                    <a:pt x="521" y="593"/>
                    <a:pt x="521" y="593"/>
                    <a:pt x="521" y="593"/>
                  </a:cubicBezTo>
                  <a:cubicBezTo>
                    <a:pt x="501" y="591"/>
                    <a:pt x="501" y="591"/>
                    <a:pt x="501" y="591"/>
                  </a:cubicBezTo>
                  <a:lnTo>
                    <a:pt x="531" y="481"/>
                  </a:lnTo>
                  <a:close/>
                  <a:moveTo>
                    <a:pt x="522" y="601"/>
                  </a:moveTo>
                  <a:cubicBezTo>
                    <a:pt x="523" y="600"/>
                    <a:pt x="523" y="600"/>
                    <a:pt x="523" y="600"/>
                  </a:cubicBezTo>
                  <a:cubicBezTo>
                    <a:pt x="545" y="603"/>
                    <a:pt x="545" y="603"/>
                    <a:pt x="545" y="603"/>
                  </a:cubicBezTo>
                  <a:cubicBezTo>
                    <a:pt x="545" y="604"/>
                    <a:pt x="545" y="604"/>
                    <a:pt x="545" y="604"/>
                  </a:cubicBezTo>
                  <a:cubicBezTo>
                    <a:pt x="537" y="603"/>
                    <a:pt x="530" y="602"/>
                    <a:pt x="522" y="601"/>
                  </a:cubicBezTo>
                  <a:close/>
                  <a:moveTo>
                    <a:pt x="525" y="594"/>
                  </a:moveTo>
                  <a:cubicBezTo>
                    <a:pt x="557" y="482"/>
                    <a:pt x="557" y="482"/>
                    <a:pt x="557" y="482"/>
                  </a:cubicBezTo>
                  <a:cubicBezTo>
                    <a:pt x="581" y="484"/>
                    <a:pt x="581" y="484"/>
                    <a:pt x="581" y="484"/>
                  </a:cubicBezTo>
                  <a:cubicBezTo>
                    <a:pt x="547" y="596"/>
                    <a:pt x="547" y="596"/>
                    <a:pt x="547" y="596"/>
                  </a:cubicBezTo>
                  <a:lnTo>
                    <a:pt x="525" y="594"/>
                  </a:lnTo>
                  <a:close/>
                  <a:moveTo>
                    <a:pt x="584" y="484"/>
                  </a:moveTo>
                  <a:cubicBezTo>
                    <a:pt x="608" y="486"/>
                    <a:pt x="608" y="486"/>
                    <a:pt x="608" y="486"/>
                  </a:cubicBezTo>
                  <a:cubicBezTo>
                    <a:pt x="573" y="599"/>
                    <a:pt x="573" y="599"/>
                    <a:pt x="573" y="599"/>
                  </a:cubicBezTo>
                  <a:cubicBezTo>
                    <a:pt x="550" y="597"/>
                    <a:pt x="550" y="597"/>
                    <a:pt x="550" y="597"/>
                  </a:cubicBezTo>
                  <a:lnTo>
                    <a:pt x="584" y="484"/>
                  </a:lnTo>
                  <a:close/>
                  <a:moveTo>
                    <a:pt x="574" y="608"/>
                  </a:moveTo>
                  <a:cubicBezTo>
                    <a:pt x="575" y="606"/>
                    <a:pt x="575" y="606"/>
                    <a:pt x="575" y="606"/>
                  </a:cubicBezTo>
                  <a:cubicBezTo>
                    <a:pt x="596" y="609"/>
                    <a:pt x="596" y="609"/>
                    <a:pt x="596" y="609"/>
                  </a:cubicBezTo>
                  <a:cubicBezTo>
                    <a:pt x="595" y="610"/>
                    <a:pt x="595" y="610"/>
                    <a:pt x="595" y="610"/>
                  </a:cubicBezTo>
                  <a:cubicBezTo>
                    <a:pt x="588" y="609"/>
                    <a:pt x="581" y="608"/>
                    <a:pt x="574" y="608"/>
                  </a:cubicBezTo>
                  <a:close/>
                  <a:moveTo>
                    <a:pt x="577" y="600"/>
                  </a:moveTo>
                  <a:cubicBezTo>
                    <a:pt x="611" y="486"/>
                    <a:pt x="611" y="486"/>
                    <a:pt x="611" y="486"/>
                  </a:cubicBezTo>
                  <a:cubicBezTo>
                    <a:pt x="634" y="487"/>
                    <a:pt x="634" y="487"/>
                    <a:pt x="634" y="487"/>
                  </a:cubicBezTo>
                  <a:cubicBezTo>
                    <a:pt x="598" y="602"/>
                    <a:pt x="598" y="602"/>
                    <a:pt x="598" y="602"/>
                  </a:cubicBezTo>
                  <a:lnTo>
                    <a:pt x="577" y="600"/>
                  </a:lnTo>
                  <a:close/>
                  <a:moveTo>
                    <a:pt x="638" y="488"/>
                  </a:moveTo>
                  <a:cubicBezTo>
                    <a:pt x="661" y="489"/>
                    <a:pt x="661" y="489"/>
                    <a:pt x="661" y="489"/>
                  </a:cubicBezTo>
                  <a:cubicBezTo>
                    <a:pt x="659" y="497"/>
                    <a:pt x="659" y="497"/>
                    <a:pt x="659" y="497"/>
                  </a:cubicBezTo>
                  <a:cubicBezTo>
                    <a:pt x="632" y="552"/>
                    <a:pt x="611" y="593"/>
                    <a:pt x="606" y="603"/>
                  </a:cubicBezTo>
                  <a:cubicBezTo>
                    <a:pt x="601" y="603"/>
                    <a:pt x="601" y="603"/>
                    <a:pt x="601" y="603"/>
                  </a:cubicBezTo>
                  <a:lnTo>
                    <a:pt x="638" y="488"/>
                  </a:lnTo>
                  <a:close/>
                  <a:moveTo>
                    <a:pt x="624" y="587"/>
                  </a:moveTo>
                  <a:cubicBezTo>
                    <a:pt x="628" y="578"/>
                    <a:pt x="633" y="567"/>
                    <a:pt x="640" y="554"/>
                  </a:cubicBezTo>
                  <a:cubicBezTo>
                    <a:pt x="623" y="605"/>
                    <a:pt x="623" y="605"/>
                    <a:pt x="623" y="605"/>
                  </a:cubicBezTo>
                  <a:cubicBezTo>
                    <a:pt x="615" y="604"/>
                    <a:pt x="615" y="604"/>
                    <a:pt x="615" y="604"/>
                  </a:cubicBezTo>
                  <a:cubicBezTo>
                    <a:pt x="617" y="601"/>
                    <a:pt x="620" y="595"/>
                    <a:pt x="624" y="587"/>
                  </a:cubicBezTo>
                  <a:close/>
                  <a:moveTo>
                    <a:pt x="624" y="613"/>
                  </a:moveTo>
                  <a:cubicBezTo>
                    <a:pt x="624" y="612"/>
                    <a:pt x="624" y="612"/>
                    <a:pt x="624" y="612"/>
                  </a:cubicBezTo>
                  <a:cubicBezTo>
                    <a:pt x="645" y="615"/>
                    <a:pt x="645" y="615"/>
                    <a:pt x="645" y="615"/>
                  </a:cubicBezTo>
                  <a:cubicBezTo>
                    <a:pt x="645" y="616"/>
                    <a:pt x="645" y="616"/>
                    <a:pt x="645" y="616"/>
                  </a:cubicBezTo>
                  <a:cubicBezTo>
                    <a:pt x="638" y="615"/>
                    <a:pt x="631" y="614"/>
                    <a:pt x="624" y="613"/>
                  </a:cubicBezTo>
                  <a:close/>
                  <a:moveTo>
                    <a:pt x="626" y="606"/>
                  </a:moveTo>
                  <a:cubicBezTo>
                    <a:pt x="650" y="533"/>
                    <a:pt x="650" y="533"/>
                    <a:pt x="650" y="533"/>
                  </a:cubicBezTo>
                  <a:cubicBezTo>
                    <a:pt x="657" y="520"/>
                    <a:pt x="664" y="505"/>
                    <a:pt x="671" y="490"/>
                  </a:cubicBezTo>
                  <a:cubicBezTo>
                    <a:pt x="688" y="491"/>
                    <a:pt x="688" y="491"/>
                    <a:pt x="688" y="491"/>
                  </a:cubicBezTo>
                  <a:cubicBezTo>
                    <a:pt x="648" y="608"/>
                    <a:pt x="648" y="608"/>
                    <a:pt x="648" y="608"/>
                  </a:cubicBezTo>
                  <a:lnTo>
                    <a:pt x="626" y="606"/>
                  </a:lnTo>
                  <a:close/>
                  <a:moveTo>
                    <a:pt x="675" y="483"/>
                  </a:moveTo>
                  <a:cubicBezTo>
                    <a:pt x="690" y="452"/>
                    <a:pt x="708" y="416"/>
                    <a:pt x="726" y="380"/>
                  </a:cubicBezTo>
                  <a:cubicBezTo>
                    <a:pt x="690" y="484"/>
                    <a:pt x="690" y="484"/>
                    <a:pt x="690" y="484"/>
                  </a:cubicBezTo>
                  <a:lnTo>
                    <a:pt x="675" y="483"/>
                  </a:lnTo>
                  <a:close/>
                  <a:moveTo>
                    <a:pt x="737" y="357"/>
                  </a:moveTo>
                  <a:cubicBezTo>
                    <a:pt x="741" y="349"/>
                    <a:pt x="744" y="342"/>
                    <a:pt x="748" y="335"/>
                  </a:cubicBezTo>
                  <a:cubicBezTo>
                    <a:pt x="768" y="335"/>
                    <a:pt x="768" y="335"/>
                    <a:pt x="768" y="335"/>
                  </a:cubicBezTo>
                  <a:cubicBezTo>
                    <a:pt x="714" y="486"/>
                    <a:pt x="714" y="486"/>
                    <a:pt x="714" y="486"/>
                  </a:cubicBezTo>
                  <a:cubicBezTo>
                    <a:pt x="693" y="485"/>
                    <a:pt x="693" y="485"/>
                    <a:pt x="693" y="485"/>
                  </a:cubicBezTo>
                  <a:lnTo>
                    <a:pt x="737" y="357"/>
                  </a:lnTo>
                  <a:close/>
                  <a:moveTo>
                    <a:pt x="751" y="328"/>
                  </a:moveTo>
                  <a:cubicBezTo>
                    <a:pt x="757" y="317"/>
                    <a:pt x="762" y="306"/>
                    <a:pt x="767" y="295"/>
                  </a:cubicBezTo>
                  <a:cubicBezTo>
                    <a:pt x="784" y="262"/>
                    <a:pt x="800" y="229"/>
                    <a:pt x="814" y="200"/>
                  </a:cubicBezTo>
                  <a:cubicBezTo>
                    <a:pt x="816" y="200"/>
                    <a:pt x="816" y="200"/>
                    <a:pt x="816" y="200"/>
                  </a:cubicBezTo>
                  <a:cubicBezTo>
                    <a:pt x="770" y="328"/>
                    <a:pt x="770" y="328"/>
                    <a:pt x="770" y="328"/>
                  </a:cubicBezTo>
                  <a:lnTo>
                    <a:pt x="751" y="328"/>
                  </a:lnTo>
                  <a:close/>
                  <a:moveTo>
                    <a:pt x="817" y="194"/>
                  </a:moveTo>
                  <a:cubicBezTo>
                    <a:pt x="818" y="192"/>
                    <a:pt x="819" y="190"/>
                    <a:pt x="820" y="188"/>
                  </a:cubicBezTo>
                  <a:cubicBezTo>
                    <a:pt x="818" y="194"/>
                    <a:pt x="818" y="194"/>
                    <a:pt x="818" y="194"/>
                  </a:cubicBezTo>
                  <a:lnTo>
                    <a:pt x="817" y="194"/>
                  </a:lnTo>
                  <a:close/>
                  <a:moveTo>
                    <a:pt x="814" y="152"/>
                  </a:moveTo>
                  <a:cubicBezTo>
                    <a:pt x="814" y="151"/>
                    <a:pt x="814" y="151"/>
                    <a:pt x="814" y="151"/>
                  </a:cubicBezTo>
                  <a:cubicBezTo>
                    <a:pt x="830" y="149"/>
                    <a:pt x="830" y="149"/>
                    <a:pt x="830" y="149"/>
                  </a:cubicBezTo>
                  <a:cubicBezTo>
                    <a:pt x="823" y="163"/>
                    <a:pt x="816" y="178"/>
                    <a:pt x="808" y="194"/>
                  </a:cubicBezTo>
                  <a:cubicBezTo>
                    <a:pt x="792" y="196"/>
                    <a:pt x="792" y="196"/>
                    <a:pt x="792" y="196"/>
                  </a:cubicBezTo>
                  <a:cubicBezTo>
                    <a:pt x="807" y="153"/>
                    <a:pt x="807" y="153"/>
                    <a:pt x="807" y="153"/>
                  </a:cubicBezTo>
                  <a:lnTo>
                    <a:pt x="814" y="152"/>
                  </a:lnTo>
                  <a:close/>
                  <a:moveTo>
                    <a:pt x="804" y="201"/>
                  </a:moveTo>
                  <a:cubicBezTo>
                    <a:pt x="790" y="230"/>
                    <a:pt x="774" y="263"/>
                    <a:pt x="758" y="296"/>
                  </a:cubicBezTo>
                  <a:cubicBezTo>
                    <a:pt x="790" y="202"/>
                    <a:pt x="790" y="202"/>
                    <a:pt x="790" y="202"/>
                  </a:cubicBezTo>
                  <a:lnTo>
                    <a:pt x="804" y="201"/>
                  </a:lnTo>
                  <a:close/>
                  <a:moveTo>
                    <a:pt x="747" y="319"/>
                  </a:moveTo>
                  <a:cubicBezTo>
                    <a:pt x="745" y="322"/>
                    <a:pt x="743" y="325"/>
                    <a:pt x="742" y="328"/>
                  </a:cubicBezTo>
                  <a:cubicBezTo>
                    <a:pt x="732" y="328"/>
                    <a:pt x="732" y="328"/>
                    <a:pt x="732" y="328"/>
                  </a:cubicBezTo>
                  <a:cubicBezTo>
                    <a:pt x="732" y="327"/>
                    <a:pt x="732" y="327"/>
                    <a:pt x="732" y="327"/>
                  </a:cubicBezTo>
                  <a:cubicBezTo>
                    <a:pt x="719" y="326"/>
                    <a:pt x="719" y="326"/>
                    <a:pt x="719" y="326"/>
                  </a:cubicBezTo>
                  <a:cubicBezTo>
                    <a:pt x="759" y="205"/>
                    <a:pt x="759" y="205"/>
                    <a:pt x="759" y="205"/>
                  </a:cubicBezTo>
                  <a:cubicBezTo>
                    <a:pt x="786" y="203"/>
                    <a:pt x="786" y="203"/>
                    <a:pt x="786" y="203"/>
                  </a:cubicBezTo>
                  <a:lnTo>
                    <a:pt x="747" y="319"/>
                  </a:lnTo>
                  <a:close/>
                  <a:moveTo>
                    <a:pt x="755" y="205"/>
                  </a:moveTo>
                  <a:cubicBezTo>
                    <a:pt x="715" y="326"/>
                    <a:pt x="715" y="326"/>
                    <a:pt x="715" y="326"/>
                  </a:cubicBezTo>
                  <a:cubicBezTo>
                    <a:pt x="689" y="326"/>
                    <a:pt x="689" y="326"/>
                    <a:pt x="689" y="326"/>
                  </a:cubicBezTo>
                  <a:cubicBezTo>
                    <a:pt x="726" y="207"/>
                    <a:pt x="726" y="207"/>
                    <a:pt x="726" y="207"/>
                  </a:cubicBezTo>
                  <a:lnTo>
                    <a:pt x="755" y="205"/>
                  </a:lnTo>
                  <a:close/>
                  <a:moveTo>
                    <a:pt x="685" y="326"/>
                  </a:moveTo>
                  <a:cubicBezTo>
                    <a:pt x="660" y="326"/>
                    <a:pt x="660" y="326"/>
                    <a:pt x="660" y="326"/>
                  </a:cubicBezTo>
                  <a:cubicBezTo>
                    <a:pt x="695" y="210"/>
                    <a:pt x="695" y="210"/>
                    <a:pt x="695" y="210"/>
                  </a:cubicBezTo>
                  <a:cubicBezTo>
                    <a:pt x="723" y="208"/>
                    <a:pt x="723" y="208"/>
                    <a:pt x="723" y="208"/>
                  </a:cubicBezTo>
                  <a:lnTo>
                    <a:pt x="685" y="326"/>
                  </a:lnTo>
                  <a:close/>
                  <a:moveTo>
                    <a:pt x="691" y="210"/>
                  </a:moveTo>
                  <a:cubicBezTo>
                    <a:pt x="656" y="326"/>
                    <a:pt x="656" y="326"/>
                    <a:pt x="656" y="326"/>
                  </a:cubicBezTo>
                  <a:cubicBezTo>
                    <a:pt x="631" y="326"/>
                    <a:pt x="631" y="326"/>
                    <a:pt x="631" y="326"/>
                  </a:cubicBezTo>
                  <a:cubicBezTo>
                    <a:pt x="665" y="212"/>
                    <a:pt x="665" y="212"/>
                    <a:pt x="665" y="212"/>
                  </a:cubicBezTo>
                  <a:lnTo>
                    <a:pt x="691" y="210"/>
                  </a:lnTo>
                  <a:close/>
                  <a:moveTo>
                    <a:pt x="628" y="326"/>
                  </a:moveTo>
                  <a:cubicBezTo>
                    <a:pt x="601" y="326"/>
                    <a:pt x="601" y="326"/>
                    <a:pt x="601" y="326"/>
                  </a:cubicBezTo>
                  <a:cubicBezTo>
                    <a:pt x="633" y="214"/>
                    <a:pt x="633" y="214"/>
                    <a:pt x="633" y="214"/>
                  </a:cubicBezTo>
                  <a:cubicBezTo>
                    <a:pt x="662" y="212"/>
                    <a:pt x="662" y="212"/>
                    <a:pt x="662" y="212"/>
                  </a:cubicBezTo>
                  <a:lnTo>
                    <a:pt x="628" y="326"/>
                  </a:lnTo>
                  <a:close/>
                  <a:moveTo>
                    <a:pt x="630" y="215"/>
                  </a:moveTo>
                  <a:cubicBezTo>
                    <a:pt x="598" y="326"/>
                    <a:pt x="598" y="326"/>
                    <a:pt x="598" y="326"/>
                  </a:cubicBezTo>
                  <a:cubicBezTo>
                    <a:pt x="572" y="326"/>
                    <a:pt x="572" y="326"/>
                    <a:pt x="572" y="326"/>
                  </a:cubicBezTo>
                  <a:cubicBezTo>
                    <a:pt x="602" y="217"/>
                    <a:pt x="602" y="217"/>
                    <a:pt x="602" y="217"/>
                  </a:cubicBezTo>
                  <a:lnTo>
                    <a:pt x="630" y="215"/>
                  </a:lnTo>
                  <a:close/>
                  <a:moveTo>
                    <a:pt x="569" y="326"/>
                  </a:moveTo>
                  <a:cubicBezTo>
                    <a:pt x="544" y="326"/>
                    <a:pt x="544" y="326"/>
                    <a:pt x="544" y="326"/>
                  </a:cubicBezTo>
                  <a:cubicBezTo>
                    <a:pt x="573" y="219"/>
                    <a:pt x="573" y="219"/>
                    <a:pt x="573" y="219"/>
                  </a:cubicBezTo>
                  <a:cubicBezTo>
                    <a:pt x="598" y="217"/>
                    <a:pt x="598" y="217"/>
                    <a:pt x="598" y="217"/>
                  </a:cubicBezTo>
                  <a:lnTo>
                    <a:pt x="569" y="326"/>
                  </a:lnTo>
                  <a:close/>
                  <a:moveTo>
                    <a:pt x="569" y="219"/>
                  </a:moveTo>
                  <a:cubicBezTo>
                    <a:pt x="541" y="326"/>
                    <a:pt x="541" y="326"/>
                    <a:pt x="541" y="326"/>
                  </a:cubicBezTo>
                  <a:cubicBezTo>
                    <a:pt x="515" y="326"/>
                    <a:pt x="515" y="326"/>
                    <a:pt x="515" y="326"/>
                  </a:cubicBezTo>
                  <a:cubicBezTo>
                    <a:pt x="541" y="222"/>
                    <a:pt x="541" y="222"/>
                    <a:pt x="541" y="222"/>
                  </a:cubicBezTo>
                  <a:lnTo>
                    <a:pt x="569" y="219"/>
                  </a:lnTo>
                  <a:close/>
                  <a:moveTo>
                    <a:pt x="512" y="326"/>
                  </a:moveTo>
                  <a:cubicBezTo>
                    <a:pt x="487" y="325"/>
                    <a:pt x="487" y="325"/>
                    <a:pt x="487" y="325"/>
                  </a:cubicBezTo>
                  <a:cubicBezTo>
                    <a:pt x="511" y="224"/>
                    <a:pt x="511" y="224"/>
                    <a:pt x="511" y="224"/>
                  </a:cubicBezTo>
                  <a:cubicBezTo>
                    <a:pt x="537" y="222"/>
                    <a:pt x="537" y="222"/>
                    <a:pt x="537" y="222"/>
                  </a:cubicBezTo>
                  <a:lnTo>
                    <a:pt x="512" y="326"/>
                  </a:lnTo>
                  <a:close/>
                  <a:moveTo>
                    <a:pt x="508" y="224"/>
                  </a:moveTo>
                  <a:cubicBezTo>
                    <a:pt x="484" y="325"/>
                    <a:pt x="484" y="325"/>
                    <a:pt x="484" y="325"/>
                  </a:cubicBezTo>
                  <a:cubicBezTo>
                    <a:pt x="459" y="325"/>
                    <a:pt x="459" y="325"/>
                    <a:pt x="459" y="325"/>
                  </a:cubicBezTo>
                  <a:cubicBezTo>
                    <a:pt x="481" y="226"/>
                    <a:pt x="481" y="226"/>
                    <a:pt x="481" y="226"/>
                  </a:cubicBezTo>
                  <a:lnTo>
                    <a:pt x="508" y="224"/>
                  </a:lnTo>
                  <a:close/>
                  <a:moveTo>
                    <a:pt x="455" y="325"/>
                  </a:moveTo>
                  <a:cubicBezTo>
                    <a:pt x="429" y="325"/>
                    <a:pt x="429" y="325"/>
                    <a:pt x="429" y="325"/>
                  </a:cubicBezTo>
                  <a:cubicBezTo>
                    <a:pt x="450" y="229"/>
                    <a:pt x="450" y="229"/>
                    <a:pt x="450" y="229"/>
                  </a:cubicBezTo>
                  <a:cubicBezTo>
                    <a:pt x="478" y="226"/>
                    <a:pt x="478" y="226"/>
                    <a:pt x="478" y="226"/>
                  </a:cubicBezTo>
                  <a:lnTo>
                    <a:pt x="455" y="325"/>
                  </a:lnTo>
                  <a:close/>
                  <a:moveTo>
                    <a:pt x="446" y="229"/>
                  </a:moveTo>
                  <a:cubicBezTo>
                    <a:pt x="426" y="325"/>
                    <a:pt x="426" y="325"/>
                    <a:pt x="426" y="325"/>
                  </a:cubicBezTo>
                  <a:cubicBezTo>
                    <a:pt x="400" y="325"/>
                    <a:pt x="400" y="325"/>
                    <a:pt x="400" y="325"/>
                  </a:cubicBezTo>
                  <a:cubicBezTo>
                    <a:pt x="419" y="231"/>
                    <a:pt x="419" y="231"/>
                    <a:pt x="419" y="231"/>
                  </a:cubicBezTo>
                  <a:lnTo>
                    <a:pt x="446" y="229"/>
                  </a:lnTo>
                  <a:close/>
                  <a:moveTo>
                    <a:pt x="397" y="325"/>
                  </a:moveTo>
                  <a:cubicBezTo>
                    <a:pt x="372" y="325"/>
                    <a:pt x="372" y="325"/>
                    <a:pt x="372" y="325"/>
                  </a:cubicBezTo>
                  <a:cubicBezTo>
                    <a:pt x="389" y="233"/>
                    <a:pt x="389" y="233"/>
                    <a:pt x="389" y="233"/>
                  </a:cubicBezTo>
                  <a:cubicBezTo>
                    <a:pt x="415" y="231"/>
                    <a:pt x="415" y="231"/>
                    <a:pt x="415" y="231"/>
                  </a:cubicBezTo>
                  <a:lnTo>
                    <a:pt x="397" y="325"/>
                  </a:lnTo>
                  <a:close/>
                  <a:moveTo>
                    <a:pt x="386" y="233"/>
                  </a:moveTo>
                  <a:cubicBezTo>
                    <a:pt x="368" y="325"/>
                    <a:pt x="368" y="325"/>
                    <a:pt x="368" y="325"/>
                  </a:cubicBezTo>
                  <a:cubicBezTo>
                    <a:pt x="342" y="325"/>
                    <a:pt x="342" y="325"/>
                    <a:pt x="342" y="325"/>
                  </a:cubicBezTo>
                  <a:cubicBezTo>
                    <a:pt x="358" y="236"/>
                    <a:pt x="358" y="236"/>
                    <a:pt x="358" y="236"/>
                  </a:cubicBezTo>
                  <a:lnTo>
                    <a:pt x="386" y="233"/>
                  </a:lnTo>
                  <a:close/>
                  <a:moveTo>
                    <a:pt x="339" y="325"/>
                  </a:moveTo>
                  <a:cubicBezTo>
                    <a:pt x="314" y="325"/>
                    <a:pt x="314" y="325"/>
                    <a:pt x="314" y="325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54" y="236"/>
                    <a:pt x="354" y="236"/>
                    <a:pt x="354" y="236"/>
                  </a:cubicBezTo>
                  <a:lnTo>
                    <a:pt x="339" y="325"/>
                  </a:lnTo>
                  <a:close/>
                  <a:moveTo>
                    <a:pt x="325" y="238"/>
                  </a:moveTo>
                  <a:cubicBezTo>
                    <a:pt x="311" y="325"/>
                    <a:pt x="311" y="325"/>
                    <a:pt x="311" y="325"/>
                  </a:cubicBezTo>
                  <a:cubicBezTo>
                    <a:pt x="285" y="325"/>
                    <a:pt x="285" y="325"/>
                    <a:pt x="285" y="325"/>
                  </a:cubicBezTo>
                  <a:cubicBezTo>
                    <a:pt x="297" y="240"/>
                    <a:pt x="297" y="240"/>
                    <a:pt x="297" y="240"/>
                  </a:cubicBezTo>
                  <a:lnTo>
                    <a:pt x="325" y="238"/>
                  </a:lnTo>
                  <a:close/>
                  <a:moveTo>
                    <a:pt x="282" y="325"/>
                  </a:moveTo>
                  <a:cubicBezTo>
                    <a:pt x="255" y="324"/>
                    <a:pt x="255" y="324"/>
                    <a:pt x="255" y="324"/>
                  </a:cubicBezTo>
                  <a:cubicBezTo>
                    <a:pt x="266" y="243"/>
                    <a:pt x="266" y="243"/>
                    <a:pt x="266" y="243"/>
                  </a:cubicBezTo>
                  <a:cubicBezTo>
                    <a:pt x="294" y="241"/>
                    <a:pt x="294" y="241"/>
                    <a:pt x="294" y="241"/>
                  </a:cubicBezTo>
                  <a:lnTo>
                    <a:pt x="282" y="325"/>
                  </a:lnTo>
                  <a:close/>
                  <a:moveTo>
                    <a:pt x="262" y="243"/>
                  </a:moveTo>
                  <a:cubicBezTo>
                    <a:pt x="252" y="324"/>
                    <a:pt x="252" y="324"/>
                    <a:pt x="252" y="324"/>
                  </a:cubicBezTo>
                  <a:cubicBezTo>
                    <a:pt x="228" y="324"/>
                    <a:pt x="228" y="324"/>
                    <a:pt x="228" y="324"/>
                  </a:cubicBezTo>
                  <a:cubicBezTo>
                    <a:pt x="237" y="245"/>
                    <a:pt x="237" y="245"/>
                    <a:pt x="237" y="245"/>
                  </a:cubicBezTo>
                  <a:lnTo>
                    <a:pt x="262" y="243"/>
                  </a:lnTo>
                  <a:close/>
                  <a:moveTo>
                    <a:pt x="224" y="324"/>
                  </a:moveTo>
                  <a:cubicBezTo>
                    <a:pt x="199" y="324"/>
                    <a:pt x="199" y="324"/>
                    <a:pt x="199" y="324"/>
                  </a:cubicBezTo>
                  <a:cubicBezTo>
                    <a:pt x="206" y="247"/>
                    <a:pt x="206" y="247"/>
                    <a:pt x="206" y="247"/>
                  </a:cubicBezTo>
                  <a:cubicBezTo>
                    <a:pt x="234" y="245"/>
                    <a:pt x="234" y="245"/>
                    <a:pt x="234" y="245"/>
                  </a:cubicBezTo>
                  <a:lnTo>
                    <a:pt x="224" y="324"/>
                  </a:lnTo>
                  <a:close/>
                  <a:moveTo>
                    <a:pt x="203" y="248"/>
                  </a:moveTo>
                  <a:cubicBezTo>
                    <a:pt x="195" y="324"/>
                    <a:pt x="195" y="324"/>
                    <a:pt x="195" y="324"/>
                  </a:cubicBezTo>
                  <a:cubicBezTo>
                    <a:pt x="170" y="324"/>
                    <a:pt x="170" y="324"/>
                    <a:pt x="170" y="324"/>
                  </a:cubicBezTo>
                  <a:cubicBezTo>
                    <a:pt x="176" y="250"/>
                    <a:pt x="176" y="250"/>
                    <a:pt x="176" y="250"/>
                  </a:cubicBezTo>
                  <a:lnTo>
                    <a:pt x="203" y="248"/>
                  </a:lnTo>
                  <a:close/>
                  <a:moveTo>
                    <a:pt x="167" y="324"/>
                  </a:moveTo>
                  <a:cubicBezTo>
                    <a:pt x="164" y="324"/>
                    <a:pt x="164" y="324"/>
                    <a:pt x="164" y="324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41" y="327"/>
                    <a:pt x="141" y="327"/>
                    <a:pt x="141" y="327"/>
                  </a:cubicBezTo>
                  <a:cubicBezTo>
                    <a:pt x="146" y="252"/>
                    <a:pt x="146" y="252"/>
                    <a:pt x="146" y="252"/>
                  </a:cubicBezTo>
                  <a:cubicBezTo>
                    <a:pt x="173" y="250"/>
                    <a:pt x="173" y="250"/>
                    <a:pt x="173" y="250"/>
                  </a:cubicBezTo>
                  <a:lnTo>
                    <a:pt x="167" y="324"/>
                  </a:lnTo>
                  <a:close/>
                  <a:moveTo>
                    <a:pt x="145" y="212"/>
                  </a:moveTo>
                  <a:cubicBezTo>
                    <a:pt x="143" y="246"/>
                    <a:pt x="143" y="246"/>
                    <a:pt x="143" y="246"/>
                  </a:cubicBezTo>
                  <a:cubicBezTo>
                    <a:pt x="116" y="248"/>
                    <a:pt x="116" y="248"/>
                    <a:pt x="116" y="248"/>
                  </a:cubicBezTo>
                  <a:cubicBezTo>
                    <a:pt x="118" y="214"/>
                    <a:pt x="118" y="214"/>
                    <a:pt x="118" y="214"/>
                  </a:cubicBezTo>
                  <a:lnTo>
                    <a:pt x="145" y="212"/>
                  </a:lnTo>
                  <a:close/>
                  <a:moveTo>
                    <a:pt x="143" y="252"/>
                  </a:moveTo>
                  <a:cubicBezTo>
                    <a:pt x="138" y="327"/>
                    <a:pt x="138" y="327"/>
                    <a:pt x="138" y="327"/>
                  </a:cubicBezTo>
                  <a:cubicBezTo>
                    <a:pt x="113" y="326"/>
                    <a:pt x="113" y="326"/>
                    <a:pt x="113" y="326"/>
                  </a:cubicBezTo>
                  <a:cubicBezTo>
                    <a:pt x="116" y="254"/>
                    <a:pt x="116" y="254"/>
                    <a:pt x="116" y="254"/>
                  </a:cubicBezTo>
                  <a:lnTo>
                    <a:pt x="143" y="252"/>
                  </a:lnTo>
                  <a:close/>
                  <a:moveTo>
                    <a:pt x="109" y="326"/>
                  </a:moveTo>
                  <a:cubicBezTo>
                    <a:pt x="85" y="326"/>
                    <a:pt x="85" y="326"/>
                    <a:pt x="85" y="32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113" y="254"/>
                    <a:pt x="113" y="254"/>
                    <a:pt x="113" y="254"/>
                  </a:cubicBezTo>
                  <a:lnTo>
                    <a:pt x="109" y="326"/>
                  </a:lnTo>
                  <a:close/>
                  <a:moveTo>
                    <a:pt x="109" y="333"/>
                  </a:moveTo>
                  <a:cubicBezTo>
                    <a:pt x="103" y="446"/>
                    <a:pt x="103" y="446"/>
                    <a:pt x="103" y="446"/>
                  </a:cubicBezTo>
                  <a:cubicBezTo>
                    <a:pt x="81" y="444"/>
                    <a:pt x="81" y="444"/>
                    <a:pt x="81" y="444"/>
                  </a:cubicBezTo>
                  <a:cubicBezTo>
                    <a:pt x="85" y="333"/>
                    <a:pt x="85" y="333"/>
                    <a:pt x="85" y="333"/>
                  </a:cubicBezTo>
                  <a:lnTo>
                    <a:pt x="109" y="333"/>
                  </a:lnTo>
                  <a:close/>
                  <a:moveTo>
                    <a:pt x="82" y="326"/>
                  </a:moveTo>
                  <a:cubicBezTo>
                    <a:pt x="53" y="326"/>
                    <a:pt x="53" y="326"/>
                    <a:pt x="53" y="326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84" y="257"/>
                    <a:pt x="84" y="257"/>
                    <a:pt x="84" y="257"/>
                  </a:cubicBezTo>
                  <a:lnTo>
                    <a:pt x="82" y="326"/>
                  </a:lnTo>
                  <a:close/>
                  <a:moveTo>
                    <a:pt x="54" y="443"/>
                  </a:moveTo>
                  <a:cubicBezTo>
                    <a:pt x="53" y="333"/>
                    <a:pt x="53" y="333"/>
                    <a:pt x="53" y="333"/>
                  </a:cubicBezTo>
                  <a:cubicBezTo>
                    <a:pt x="82" y="333"/>
                    <a:pt x="82" y="333"/>
                    <a:pt x="82" y="333"/>
                  </a:cubicBezTo>
                  <a:cubicBezTo>
                    <a:pt x="78" y="444"/>
                    <a:pt x="78" y="444"/>
                    <a:pt x="78" y="444"/>
                  </a:cubicBezTo>
                  <a:lnTo>
                    <a:pt x="54" y="443"/>
                  </a:lnTo>
                  <a:close/>
                  <a:moveTo>
                    <a:pt x="78" y="451"/>
                  </a:moveTo>
                  <a:cubicBezTo>
                    <a:pt x="75" y="540"/>
                    <a:pt x="75" y="540"/>
                    <a:pt x="75" y="540"/>
                  </a:cubicBezTo>
                  <a:cubicBezTo>
                    <a:pt x="55" y="537"/>
                    <a:pt x="55" y="537"/>
                    <a:pt x="55" y="537"/>
                  </a:cubicBezTo>
                  <a:cubicBezTo>
                    <a:pt x="54" y="449"/>
                    <a:pt x="54" y="449"/>
                    <a:pt x="54" y="449"/>
                  </a:cubicBezTo>
                  <a:lnTo>
                    <a:pt x="78" y="451"/>
                  </a:lnTo>
                  <a:close/>
                  <a:moveTo>
                    <a:pt x="81" y="451"/>
                  </a:moveTo>
                  <a:cubicBezTo>
                    <a:pt x="103" y="452"/>
                    <a:pt x="103" y="452"/>
                    <a:pt x="103" y="452"/>
                  </a:cubicBezTo>
                  <a:cubicBezTo>
                    <a:pt x="99" y="542"/>
                    <a:pt x="99" y="542"/>
                    <a:pt x="99" y="542"/>
                  </a:cubicBezTo>
                  <a:cubicBezTo>
                    <a:pt x="78" y="540"/>
                    <a:pt x="78" y="540"/>
                    <a:pt x="78" y="540"/>
                  </a:cubicBezTo>
                  <a:lnTo>
                    <a:pt x="81" y="451"/>
                  </a:lnTo>
                  <a:close/>
                  <a:moveTo>
                    <a:pt x="106" y="453"/>
                  </a:moveTo>
                  <a:cubicBezTo>
                    <a:pt x="130" y="454"/>
                    <a:pt x="130" y="454"/>
                    <a:pt x="130" y="454"/>
                  </a:cubicBezTo>
                  <a:cubicBezTo>
                    <a:pt x="124" y="546"/>
                    <a:pt x="124" y="546"/>
                    <a:pt x="124" y="546"/>
                  </a:cubicBezTo>
                  <a:cubicBezTo>
                    <a:pt x="102" y="543"/>
                    <a:pt x="102" y="543"/>
                    <a:pt x="102" y="543"/>
                  </a:cubicBezTo>
                  <a:lnTo>
                    <a:pt x="106" y="453"/>
                  </a:lnTo>
                  <a:close/>
                  <a:moveTo>
                    <a:pt x="133" y="454"/>
                  </a:moveTo>
                  <a:cubicBezTo>
                    <a:pt x="156" y="456"/>
                    <a:pt x="156" y="456"/>
                    <a:pt x="156" y="456"/>
                  </a:cubicBezTo>
                  <a:cubicBezTo>
                    <a:pt x="149" y="548"/>
                    <a:pt x="149" y="548"/>
                    <a:pt x="149" y="548"/>
                  </a:cubicBezTo>
                  <a:cubicBezTo>
                    <a:pt x="128" y="546"/>
                    <a:pt x="128" y="546"/>
                    <a:pt x="128" y="546"/>
                  </a:cubicBezTo>
                  <a:lnTo>
                    <a:pt x="133" y="454"/>
                  </a:lnTo>
                  <a:close/>
                  <a:moveTo>
                    <a:pt x="160" y="456"/>
                  </a:moveTo>
                  <a:cubicBezTo>
                    <a:pt x="182" y="458"/>
                    <a:pt x="182" y="458"/>
                    <a:pt x="182" y="458"/>
                  </a:cubicBezTo>
                  <a:cubicBezTo>
                    <a:pt x="173" y="551"/>
                    <a:pt x="173" y="551"/>
                    <a:pt x="173" y="551"/>
                  </a:cubicBezTo>
                  <a:cubicBezTo>
                    <a:pt x="152" y="549"/>
                    <a:pt x="152" y="549"/>
                    <a:pt x="152" y="549"/>
                  </a:cubicBezTo>
                  <a:lnTo>
                    <a:pt x="160" y="456"/>
                  </a:lnTo>
                  <a:close/>
                  <a:moveTo>
                    <a:pt x="212" y="460"/>
                  </a:moveTo>
                  <a:cubicBezTo>
                    <a:pt x="235" y="461"/>
                    <a:pt x="235" y="461"/>
                    <a:pt x="235" y="461"/>
                  </a:cubicBezTo>
                  <a:cubicBezTo>
                    <a:pt x="222" y="557"/>
                    <a:pt x="222" y="557"/>
                    <a:pt x="222" y="557"/>
                  </a:cubicBezTo>
                  <a:cubicBezTo>
                    <a:pt x="201" y="555"/>
                    <a:pt x="201" y="555"/>
                    <a:pt x="201" y="555"/>
                  </a:cubicBezTo>
                  <a:lnTo>
                    <a:pt x="212" y="460"/>
                  </a:lnTo>
                  <a:close/>
                  <a:moveTo>
                    <a:pt x="238" y="461"/>
                  </a:moveTo>
                  <a:cubicBezTo>
                    <a:pt x="262" y="463"/>
                    <a:pt x="262" y="463"/>
                    <a:pt x="262" y="463"/>
                  </a:cubicBezTo>
                  <a:cubicBezTo>
                    <a:pt x="248" y="560"/>
                    <a:pt x="248" y="560"/>
                    <a:pt x="248" y="560"/>
                  </a:cubicBezTo>
                  <a:cubicBezTo>
                    <a:pt x="226" y="558"/>
                    <a:pt x="226" y="558"/>
                    <a:pt x="226" y="558"/>
                  </a:cubicBezTo>
                  <a:lnTo>
                    <a:pt x="238" y="461"/>
                  </a:lnTo>
                  <a:close/>
                  <a:moveTo>
                    <a:pt x="265" y="463"/>
                  </a:moveTo>
                  <a:cubicBezTo>
                    <a:pt x="289" y="465"/>
                    <a:pt x="289" y="465"/>
                    <a:pt x="289" y="465"/>
                  </a:cubicBezTo>
                  <a:cubicBezTo>
                    <a:pt x="274" y="563"/>
                    <a:pt x="274" y="563"/>
                    <a:pt x="274" y="563"/>
                  </a:cubicBezTo>
                  <a:cubicBezTo>
                    <a:pt x="251" y="561"/>
                    <a:pt x="251" y="561"/>
                    <a:pt x="251" y="561"/>
                  </a:cubicBezTo>
                  <a:lnTo>
                    <a:pt x="265" y="463"/>
                  </a:lnTo>
                  <a:close/>
                  <a:moveTo>
                    <a:pt x="292" y="465"/>
                  </a:moveTo>
                  <a:cubicBezTo>
                    <a:pt x="314" y="466"/>
                    <a:pt x="314" y="466"/>
                    <a:pt x="314" y="466"/>
                  </a:cubicBezTo>
                  <a:cubicBezTo>
                    <a:pt x="297" y="566"/>
                    <a:pt x="297" y="566"/>
                    <a:pt x="297" y="566"/>
                  </a:cubicBezTo>
                  <a:cubicBezTo>
                    <a:pt x="277" y="564"/>
                    <a:pt x="277" y="564"/>
                    <a:pt x="277" y="564"/>
                  </a:cubicBezTo>
                  <a:lnTo>
                    <a:pt x="292" y="465"/>
                  </a:lnTo>
                  <a:close/>
                  <a:moveTo>
                    <a:pt x="318" y="467"/>
                  </a:moveTo>
                  <a:cubicBezTo>
                    <a:pt x="342" y="468"/>
                    <a:pt x="342" y="468"/>
                    <a:pt x="342" y="468"/>
                  </a:cubicBezTo>
                  <a:cubicBezTo>
                    <a:pt x="323" y="569"/>
                    <a:pt x="323" y="569"/>
                    <a:pt x="323" y="569"/>
                  </a:cubicBezTo>
                  <a:cubicBezTo>
                    <a:pt x="300" y="567"/>
                    <a:pt x="300" y="567"/>
                    <a:pt x="300" y="567"/>
                  </a:cubicBezTo>
                  <a:lnTo>
                    <a:pt x="318" y="467"/>
                  </a:lnTo>
                  <a:close/>
                  <a:moveTo>
                    <a:pt x="345" y="468"/>
                  </a:moveTo>
                  <a:cubicBezTo>
                    <a:pt x="368" y="470"/>
                    <a:pt x="368" y="470"/>
                    <a:pt x="368" y="470"/>
                  </a:cubicBezTo>
                  <a:cubicBezTo>
                    <a:pt x="348" y="572"/>
                    <a:pt x="348" y="572"/>
                    <a:pt x="348" y="572"/>
                  </a:cubicBezTo>
                  <a:cubicBezTo>
                    <a:pt x="326" y="570"/>
                    <a:pt x="326" y="570"/>
                    <a:pt x="326" y="570"/>
                  </a:cubicBezTo>
                  <a:lnTo>
                    <a:pt x="345" y="468"/>
                  </a:lnTo>
                  <a:close/>
                  <a:moveTo>
                    <a:pt x="372" y="470"/>
                  </a:moveTo>
                  <a:cubicBezTo>
                    <a:pt x="395" y="472"/>
                    <a:pt x="395" y="472"/>
                    <a:pt x="395" y="472"/>
                  </a:cubicBezTo>
                  <a:cubicBezTo>
                    <a:pt x="373" y="575"/>
                    <a:pt x="373" y="575"/>
                    <a:pt x="373" y="575"/>
                  </a:cubicBezTo>
                  <a:cubicBezTo>
                    <a:pt x="351" y="573"/>
                    <a:pt x="351" y="573"/>
                    <a:pt x="351" y="573"/>
                  </a:cubicBezTo>
                  <a:lnTo>
                    <a:pt x="372" y="470"/>
                  </a:lnTo>
                  <a:close/>
                  <a:moveTo>
                    <a:pt x="398" y="472"/>
                  </a:moveTo>
                  <a:cubicBezTo>
                    <a:pt x="422" y="473"/>
                    <a:pt x="422" y="473"/>
                    <a:pt x="422" y="473"/>
                  </a:cubicBezTo>
                  <a:cubicBezTo>
                    <a:pt x="398" y="578"/>
                    <a:pt x="398" y="578"/>
                    <a:pt x="398" y="578"/>
                  </a:cubicBezTo>
                  <a:cubicBezTo>
                    <a:pt x="376" y="576"/>
                    <a:pt x="376" y="576"/>
                    <a:pt x="376" y="576"/>
                  </a:cubicBezTo>
                  <a:lnTo>
                    <a:pt x="398" y="472"/>
                  </a:lnTo>
                  <a:close/>
                  <a:moveTo>
                    <a:pt x="425" y="474"/>
                  </a:moveTo>
                  <a:cubicBezTo>
                    <a:pt x="449" y="475"/>
                    <a:pt x="449" y="475"/>
                    <a:pt x="449" y="475"/>
                  </a:cubicBezTo>
                  <a:cubicBezTo>
                    <a:pt x="424" y="581"/>
                    <a:pt x="424" y="581"/>
                    <a:pt x="424" y="581"/>
                  </a:cubicBezTo>
                  <a:cubicBezTo>
                    <a:pt x="402" y="579"/>
                    <a:pt x="402" y="579"/>
                    <a:pt x="402" y="579"/>
                  </a:cubicBezTo>
                  <a:lnTo>
                    <a:pt x="425" y="474"/>
                  </a:lnTo>
                  <a:close/>
                  <a:moveTo>
                    <a:pt x="452" y="475"/>
                  </a:moveTo>
                  <a:cubicBezTo>
                    <a:pt x="474" y="477"/>
                    <a:pt x="474" y="477"/>
                    <a:pt x="474" y="477"/>
                  </a:cubicBezTo>
                  <a:cubicBezTo>
                    <a:pt x="447" y="584"/>
                    <a:pt x="447" y="584"/>
                    <a:pt x="447" y="584"/>
                  </a:cubicBezTo>
                  <a:cubicBezTo>
                    <a:pt x="427" y="582"/>
                    <a:pt x="427" y="582"/>
                    <a:pt x="427" y="582"/>
                  </a:cubicBezTo>
                  <a:lnTo>
                    <a:pt x="452" y="475"/>
                  </a:lnTo>
                  <a:close/>
                  <a:moveTo>
                    <a:pt x="499" y="597"/>
                  </a:moveTo>
                  <a:cubicBezTo>
                    <a:pt x="520" y="600"/>
                    <a:pt x="520" y="600"/>
                    <a:pt x="520" y="600"/>
                  </a:cubicBezTo>
                  <a:cubicBezTo>
                    <a:pt x="519" y="601"/>
                    <a:pt x="519" y="601"/>
                    <a:pt x="519" y="601"/>
                  </a:cubicBezTo>
                  <a:cubicBezTo>
                    <a:pt x="512" y="600"/>
                    <a:pt x="505" y="600"/>
                    <a:pt x="499" y="599"/>
                  </a:cubicBezTo>
                  <a:lnTo>
                    <a:pt x="499" y="597"/>
                  </a:lnTo>
                  <a:close/>
                  <a:moveTo>
                    <a:pt x="548" y="603"/>
                  </a:moveTo>
                  <a:cubicBezTo>
                    <a:pt x="571" y="606"/>
                    <a:pt x="571" y="606"/>
                    <a:pt x="571" y="606"/>
                  </a:cubicBezTo>
                  <a:cubicBezTo>
                    <a:pt x="571" y="607"/>
                    <a:pt x="571" y="607"/>
                    <a:pt x="571" y="607"/>
                  </a:cubicBezTo>
                  <a:cubicBezTo>
                    <a:pt x="563" y="606"/>
                    <a:pt x="555" y="605"/>
                    <a:pt x="548" y="604"/>
                  </a:cubicBezTo>
                  <a:lnTo>
                    <a:pt x="548" y="603"/>
                  </a:lnTo>
                  <a:close/>
                  <a:moveTo>
                    <a:pt x="599" y="609"/>
                  </a:moveTo>
                  <a:cubicBezTo>
                    <a:pt x="605" y="610"/>
                    <a:pt x="605" y="610"/>
                    <a:pt x="605" y="610"/>
                  </a:cubicBezTo>
                  <a:cubicBezTo>
                    <a:pt x="606" y="610"/>
                    <a:pt x="606" y="611"/>
                    <a:pt x="607" y="611"/>
                  </a:cubicBezTo>
                  <a:cubicBezTo>
                    <a:pt x="607" y="611"/>
                    <a:pt x="608" y="611"/>
                    <a:pt x="608" y="612"/>
                  </a:cubicBezTo>
                  <a:cubicBezTo>
                    <a:pt x="605" y="611"/>
                    <a:pt x="602" y="611"/>
                    <a:pt x="599" y="610"/>
                  </a:cubicBezTo>
                  <a:lnTo>
                    <a:pt x="599" y="609"/>
                  </a:lnTo>
                  <a:close/>
                  <a:moveTo>
                    <a:pt x="612" y="611"/>
                  </a:moveTo>
                  <a:cubicBezTo>
                    <a:pt x="621" y="612"/>
                    <a:pt x="621" y="612"/>
                    <a:pt x="621" y="612"/>
                  </a:cubicBezTo>
                  <a:cubicBezTo>
                    <a:pt x="620" y="613"/>
                    <a:pt x="620" y="613"/>
                    <a:pt x="620" y="613"/>
                  </a:cubicBezTo>
                  <a:cubicBezTo>
                    <a:pt x="617" y="613"/>
                    <a:pt x="613" y="612"/>
                    <a:pt x="609" y="612"/>
                  </a:cubicBezTo>
                  <a:cubicBezTo>
                    <a:pt x="610" y="612"/>
                    <a:pt x="611" y="611"/>
                    <a:pt x="612" y="611"/>
                  </a:cubicBezTo>
                  <a:close/>
                  <a:moveTo>
                    <a:pt x="649" y="615"/>
                  </a:moveTo>
                  <a:cubicBezTo>
                    <a:pt x="667" y="617"/>
                    <a:pt x="667" y="617"/>
                    <a:pt x="667" y="617"/>
                  </a:cubicBezTo>
                  <a:cubicBezTo>
                    <a:pt x="666" y="619"/>
                    <a:pt x="666" y="619"/>
                    <a:pt x="666" y="619"/>
                  </a:cubicBezTo>
                  <a:cubicBezTo>
                    <a:pt x="661" y="618"/>
                    <a:pt x="655" y="617"/>
                    <a:pt x="648" y="616"/>
                  </a:cubicBezTo>
                  <a:lnTo>
                    <a:pt x="649" y="615"/>
                  </a:lnTo>
                  <a:close/>
                  <a:moveTo>
                    <a:pt x="651" y="609"/>
                  </a:moveTo>
                  <a:cubicBezTo>
                    <a:pt x="691" y="491"/>
                    <a:pt x="691" y="491"/>
                    <a:pt x="691" y="491"/>
                  </a:cubicBezTo>
                  <a:cubicBezTo>
                    <a:pt x="712" y="492"/>
                    <a:pt x="712" y="492"/>
                    <a:pt x="712" y="492"/>
                  </a:cubicBezTo>
                  <a:cubicBezTo>
                    <a:pt x="669" y="611"/>
                    <a:pt x="669" y="611"/>
                    <a:pt x="669" y="611"/>
                  </a:cubicBezTo>
                  <a:lnTo>
                    <a:pt x="651" y="609"/>
                  </a:lnTo>
                  <a:close/>
                  <a:moveTo>
                    <a:pt x="715" y="493"/>
                  </a:moveTo>
                  <a:cubicBezTo>
                    <a:pt x="725" y="493"/>
                    <a:pt x="725" y="493"/>
                    <a:pt x="725" y="493"/>
                  </a:cubicBezTo>
                  <a:cubicBezTo>
                    <a:pt x="682" y="612"/>
                    <a:pt x="682" y="612"/>
                    <a:pt x="682" y="612"/>
                  </a:cubicBezTo>
                  <a:cubicBezTo>
                    <a:pt x="673" y="611"/>
                    <a:pt x="673" y="611"/>
                    <a:pt x="673" y="611"/>
                  </a:cubicBezTo>
                  <a:lnTo>
                    <a:pt x="715" y="493"/>
                  </a:lnTo>
                  <a:close/>
                  <a:moveTo>
                    <a:pt x="717" y="486"/>
                  </a:moveTo>
                  <a:cubicBezTo>
                    <a:pt x="771" y="335"/>
                    <a:pt x="771" y="335"/>
                    <a:pt x="771" y="335"/>
                  </a:cubicBezTo>
                  <a:cubicBezTo>
                    <a:pt x="781" y="335"/>
                    <a:pt x="781" y="335"/>
                    <a:pt x="781" y="335"/>
                  </a:cubicBezTo>
                  <a:cubicBezTo>
                    <a:pt x="727" y="487"/>
                    <a:pt x="727" y="487"/>
                    <a:pt x="727" y="487"/>
                  </a:cubicBezTo>
                  <a:lnTo>
                    <a:pt x="717" y="486"/>
                  </a:lnTo>
                  <a:close/>
                  <a:moveTo>
                    <a:pt x="774" y="328"/>
                  </a:moveTo>
                  <a:cubicBezTo>
                    <a:pt x="819" y="200"/>
                    <a:pt x="819" y="200"/>
                    <a:pt x="819" y="200"/>
                  </a:cubicBezTo>
                  <a:cubicBezTo>
                    <a:pt x="830" y="199"/>
                    <a:pt x="830" y="199"/>
                    <a:pt x="830" y="199"/>
                  </a:cubicBezTo>
                  <a:cubicBezTo>
                    <a:pt x="784" y="328"/>
                    <a:pt x="784" y="328"/>
                    <a:pt x="784" y="328"/>
                  </a:cubicBezTo>
                  <a:lnTo>
                    <a:pt x="774" y="328"/>
                  </a:lnTo>
                  <a:close/>
                  <a:moveTo>
                    <a:pt x="789" y="196"/>
                  </a:moveTo>
                  <a:cubicBezTo>
                    <a:pt x="761" y="198"/>
                    <a:pt x="761" y="198"/>
                    <a:pt x="761" y="198"/>
                  </a:cubicBezTo>
                  <a:cubicBezTo>
                    <a:pt x="775" y="156"/>
                    <a:pt x="775" y="156"/>
                    <a:pt x="775" y="156"/>
                  </a:cubicBezTo>
                  <a:cubicBezTo>
                    <a:pt x="803" y="153"/>
                    <a:pt x="803" y="153"/>
                    <a:pt x="803" y="153"/>
                  </a:cubicBezTo>
                  <a:lnTo>
                    <a:pt x="789" y="196"/>
                  </a:lnTo>
                  <a:close/>
                  <a:moveTo>
                    <a:pt x="725" y="201"/>
                  </a:moveTo>
                  <a:cubicBezTo>
                    <a:pt x="697" y="203"/>
                    <a:pt x="697" y="203"/>
                    <a:pt x="697" y="203"/>
                  </a:cubicBezTo>
                  <a:cubicBezTo>
                    <a:pt x="709" y="162"/>
                    <a:pt x="709" y="162"/>
                    <a:pt x="709" y="162"/>
                  </a:cubicBezTo>
                  <a:cubicBezTo>
                    <a:pt x="738" y="159"/>
                    <a:pt x="738" y="159"/>
                    <a:pt x="738" y="159"/>
                  </a:cubicBezTo>
                  <a:lnTo>
                    <a:pt x="725" y="201"/>
                  </a:lnTo>
                  <a:close/>
                  <a:moveTo>
                    <a:pt x="664" y="205"/>
                  </a:moveTo>
                  <a:cubicBezTo>
                    <a:pt x="635" y="208"/>
                    <a:pt x="635" y="208"/>
                    <a:pt x="635" y="208"/>
                  </a:cubicBezTo>
                  <a:cubicBezTo>
                    <a:pt x="647" y="168"/>
                    <a:pt x="647" y="168"/>
                    <a:pt x="647" y="168"/>
                  </a:cubicBezTo>
                  <a:cubicBezTo>
                    <a:pt x="676" y="165"/>
                    <a:pt x="676" y="165"/>
                    <a:pt x="676" y="165"/>
                  </a:cubicBezTo>
                  <a:lnTo>
                    <a:pt x="664" y="205"/>
                  </a:lnTo>
                  <a:close/>
                  <a:moveTo>
                    <a:pt x="600" y="210"/>
                  </a:moveTo>
                  <a:cubicBezTo>
                    <a:pt x="574" y="212"/>
                    <a:pt x="574" y="212"/>
                    <a:pt x="574" y="212"/>
                  </a:cubicBezTo>
                  <a:cubicBezTo>
                    <a:pt x="585" y="173"/>
                    <a:pt x="585" y="173"/>
                    <a:pt x="585" y="173"/>
                  </a:cubicBezTo>
                  <a:cubicBezTo>
                    <a:pt x="611" y="171"/>
                    <a:pt x="611" y="171"/>
                    <a:pt x="611" y="171"/>
                  </a:cubicBezTo>
                  <a:lnTo>
                    <a:pt x="600" y="210"/>
                  </a:lnTo>
                  <a:close/>
                  <a:moveTo>
                    <a:pt x="539" y="215"/>
                  </a:moveTo>
                  <a:cubicBezTo>
                    <a:pt x="513" y="217"/>
                    <a:pt x="513" y="217"/>
                    <a:pt x="513" y="217"/>
                  </a:cubicBezTo>
                  <a:cubicBezTo>
                    <a:pt x="522" y="179"/>
                    <a:pt x="522" y="179"/>
                    <a:pt x="522" y="179"/>
                  </a:cubicBezTo>
                  <a:cubicBezTo>
                    <a:pt x="549" y="177"/>
                    <a:pt x="549" y="177"/>
                    <a:pt x="549" y="177"/>
                  </a:cubicBezTo>
                  <a:lnTo>
                    <a:pt x="539" y="215"/>
                  </a:lnTo>
                  <a:close/>
                  <a:moveTo>
                    <a:pt x="479" y="220"/>
                  </a:moveTo>
                  <a:cubicBezTo>
                    <a:pt x="451" y="222"/>
                    <a:pt x="451" y="222"/>
                    <a:pt x="451" y="222"/>
                  </a:cubicBezTo>
                  <a:cubicBezTo>
                    <a:pt x="459" y="185"/>
                    <a:pt x="459" y="185"/>
                    <a:pt x="459" y="185"/>
                  </a:cubicBezTo>
                  <a:cubicBezTo>
                    <a:pt x="488" y="182"/>
                    <a:pt x="488" y="182"/>
                    <a:pt x="488" y="182"/>
                  </a:cubicBezTo>
                  <a:lnTo>
                    <a:pt x="479" y="220"/>
                  </a:lnTo>
                  <a:close/>
                  <a:moveTo>
                    <a:pt x="417" y="224"/>
                  </a:moveTo>
                  <a:cubicBezTo>
                    <a:pt x="390" y="227"/>
                    <a:pt x="390" y="227"/>
                    <a:pt x="390" y="227"/>
                  </a:cubicBezTo>
                  <a:cubicBezTo>
                    <a:pt x="397" y="190"/>
                    <a:pt x="397" y="190"/>
                    <a:pt x="397" y="190"/>
                  </a:cubicBezTo>
                  <a:cubicBezTo>
                    <a:pt x="424" y="188"/>
                    <a:pt x="424" y="188"/>
                    <a:pt x="424" y="188"/>
                  </a:cubicBezTo>
                  <a:lnTo>
                    <a:pt x="417" y="224"/>
                  </a:lnTo>
                  <a:close/>
                  <a:moveTo>
                    <a:pt x="356" y="229"/>
                  </a:moveTo>
                  <a:cubicBezTo>
                    <a:pt x="329" y="231"/>
                    <a:pt x="329" y="231"/>
                    <a:pt x="329" y="231"/>
                  </a:cubicBezTo>
                  <a:cubicBezTo>
                    <a:pt x="335" y="196"/>
                    <a:pt x="335" y="196"/>
                    <a:pt x="335" y="196"/>
                  </a:cubicBezTo>
                  <a:cubicBezTo>
                    <a:pt x="362" y="194"/>
                    <a:pt x="362" y="194"/>
                    <a:pt x="362" y="194"/>
                  </a:cubicBezTo>
                  <a:lnTo>
                    <a:pt x="356" y="229"/>
                  </a:lnTo>
                  <a:close/>
                  <a:moveTo>
                    <a:pt x="294" y="234"/>
                  </a:moveTo>
                  <a:cubicBezTo>
                    <a:pt x="267" y="236"/>
                    <a:pt x="267" y="236"/>
                    <a:pt x="267" y="236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99" y="199"/>
                    <a:pt x="299" y="199"/>
                    <a:pt x="299" y="199"/>
                  </a:cubicBezTo>
                  <a:lnTo>
                    <a:pt x="294" y="234"/>
                  </a:lnTo>
                  <a:close/>
                  <a:moveTo>
                    <a:pt x="234" y="239"/>
                  </a:moveTo>
                  <a:cubicBezTo>
                    <a:pt x="207" y="241"/>
                    <a:pt x="207" y="241"/>
                    <a:pt x="207" y="241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38" y="205"/>
                    <a:pt x="238" y="205"/>
                    <a:pt x="238" y="205"/>
                  </a:cubicBezTo>
                  <a:lnTo>
                    <a:pt x="234" y="239"/>
                  </a:lnTo>
                  <a:close/>
                  <a:moveTo>
                    <a:pt x="173" y="243"/>
                  </a:moveTo>
                  <a:cubicBezTo>
                    <a:pt x="147" y="245"/>
                    <a:pt x="147" y="245"/>
                    <a:pt x="147" y="245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76" y="209"/>
                    <a:pt x="176" y="209"/>
                    <a:pt x="176" y="209"/>
                  </a:cubicBezTo>
                  <a:lnTo>
                    <a:pt x="173" y="243"/>
                  </a:lnTo>
                  <a:close/>
                  <a:moveTo>
                    <a:pt x="113" y="248"/>
                  </a:moveTo>
                  <a:cubicBezTo>
                    <a:pt x="87" y="250"/>
                    <a:pt x="87" y="250"/>
                    <a:pt x="87" y="250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115" y="214"/>
                    <a:pt x="115" y="214"/>
                    <a:pt x="115" y="214"/>
                  </a:cubicBezTo>
                  <a:lnTo>
                    <a:pt x="113" y="248"/>
                  </a:lnTo>
                  <a:close/>
                  <a:moveTo>
                    <a:pt x="85" y="217"/>
                  </a:moveTo>
                  <a:cubicBezTo>
                    <a:pt x="84" y="250"/>
                    <a:pt x="84" y="250"/>
                    <a:pt x="84" y="250"/>
                  </a:cubicBezTo>
                  <a:cubicBezTo>
                    <a:pt x="53" y="253"/>
                    <a:pt x="53" y="253"/>
                    <a:pt x="53" y="253"/>
                  </a:cubicBezTo>
                  <a:cubicBezTo>
                    <a:pt x="53" y="250"/>
                    <a:pt x="53" y="250"/>
                    <a:pt x="53" y="250"/>
                  </a:cubicBezTo>
                  <a:cubicBezTo>
                    <a:pt x="59" y="250"/>
                    <a:pt x="65" y="249"/>
                    <a:pt x="65" y="249"/>
                  </a:cubicBezTo>
                  <a:cubicBezTo>
                    <a:pt x="66" y="248"/>
                    <a:pt x="66" y="223"/>
                    <a:pt x="65" y="222"/>
                  </a:cubicBezTo>
                  <a:cubicBezTo>
                    <a:pt x="64" y="222"/>
                    <a:pt x="53" y="222"/>
                    <a:pt x="53" y="222"/>
                  </a:cubicBezTo>
                  <a:cubicBezTo>
                    <a:pt x="53" y="222"/>
                    <a:pt x="53" y="221"/>
                    <a:pt x="52" y="220"/>
                  </a:cubicBezTo>
                  <a:lnTo>
                    <a:pt x="85" y="217"/>
                  </a:lnTo>
                  <a:close/>
                  <a:moveTo>
                    <a:pt x="23" y="252"/>
                  </a:moveTo>
                  <a:cubicBezTo>
                    <a:pt x="30" y="251"/>
                    <a:pt x="36" y="251"/>
                    <a:pt x="36" y="251"/>
                  </a:cubicBezTo>
                  <a:cubicBezTo>
                    <a:pt x="36" y="251"/>
                    <a:pt x="42" y="251"/>
                    <a:pt x="49" y="250"/>
                  </a:cubicBezTo>
                  <a:cubicBezTo>
                    <a:pt x="49" y="253"/>
                    <a:pt x="49" y="253"/>
                    <a:pt x="49" y="253"/>
                  </a:cubicBezTo>
                  <a:cubicBezTo>
                    <a:pt x="23" y="255"/>
                    <a:pt x="23" y="255"/>
                    <a:pt x="23" y="255"/>
                  </a:cubicBezTo>
                  <a:cubicBezTo>
                    <a:pt x="23" y="254"/>
                    <a:pt x="23" y="253"/>
                    <a:pt x="23" y="252"/>
                  </a:cubicBezTo>
                  <a:close/>
                  <a:moveTo>
                    <a:pt x="24" y="272"/>
                  </a:moveTo>
                  <a:cubicBezTo>
                    <a:pt x="24" y="268"/>
                    <a:pt x="24" y="265"/>
                    <a:pt x="24" y="261"/>
                  </a:cubicBezTo>
                  <a:cubicBezTo>
                    <a:pt x="49" y="259"/>
                    <a:pt x="49" y="259"/>
                    <a:pt x="49" y="259"/>
                  </a:cubicBezTo>
                  <a:cubicBezTo>
                    <a:pt x="50" y="326"/>
                    <a:pt x="50" y="326"/>
                    <a:pt x="50" y="326"/>
                  </a:cubicBezTo>
                  <a:cubicBezTo>
                    <a:pt x="25" y="326"/>
                    <a:pt x="25" y="326"/>
                    <a:pt x="25" y="326"/>
                  </a:cubicBezTo>
                  <a:cubicBezTo>
                    <a:pt x="25" y="306"/>
                    <a:pt x="24" y="287"/>
                    <a:pt x="24" y="272"/>
                  </a:cubicBezTo>
                  <a:close/>
                  <a:moveTo>
                    <a:pt x="26" y="356"/>
                  </a:moveTo>
                  <a:cubicBezTo>
                    <a:pt x="26" y="348"/>
                    <a:pt x="26" y="340"/>
                    <a:pt x="25" y="333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1" y="442"/>
                    <a:pt x="51" y="442"/>
                    <a:pt x="51" y="442"/>
                  </a:cubicBezTo>
                  <a:cubicBezTo>
                    <a:pt x="28" y="441"/>
                    <a:pt x="28" y="441"/>
                    <a:pt x="28" y="441"/>
                  </a:cubicBezTo>
                  <a:cubicBezTo>
                    <a:pt x="28" y="413"/>
                    <a:pt x="27" y="384"/>
                    <a:pt x="26" y="356"/>
                  </a:cubicBezTo>
                  <a:close/>
                  <a:moveTo>
                    <a:pt x="32" y="533"/>
                  </a:moveTo>
                  <a:cubicBezTo>
                    <a:pt x="31" y="513"/>
                    <a:pt x="30" y="482"/>
                    <a:pt x="29" y="448"/>
                  </a:cubicBezTo>
                  <a:cubicBezTo>
                    <a:pt x="51" y="449"/>
                    <a:pt x="51" y="449"/>
                    <a:pt x="51" y="449"/>
                  </a:cubicBezTo>
                  <a:cubicBezTo>
                    <a:pt x="51" y="537"/>
                    <a:pt x="51" y="537"/>
                    <a:pt x="51" y="537"/>
                  </a:cubicBezTo>
                  <a:cubicBezTo>
                    <a:pt x="32" y="534"/>
                    <a:pt x="32" y="534"/>
                    <a:pt x="32" y="534"/>
                  </a:cubicBezTo>
                  <a:cubicBezTo>
                    <a:pt x="32" y="534"/>
                    <a:pt x="32" y="534"/>
                    <a:pt x="32" y="533"/>
                  </a:cubicBezTo>
                  <a:close/>
                  <a:moveTo>
                    <a:pt x="49" y="560"/>
                  </a:moveTo>
                  <a:cubicBezTo>
                    <a:pt x="44" y="559"/>
                    <a:pt x="40" y="558"/>
                    <a:pt x="37" y="558"/>
                  </a:cubicBezTo>
                  <a:cubicBezTo>
                    <a:pt x="36" y="557"/>
                    <a:pt x="34" y="557"/>
                    <a:pt x="34" y="557"/>
                  </a:cubicBezTo>
                  <a:cubicBezTo>
                    <a:pt x="34" y="557"/>
                    <a:pt x="33" y="557"/>
                    <a:pt x="33" y="557"/>
                  </a:cubicBezTo>
                  <a:cubicBezTo>
                    <a:pt x="33" y="557"/>
                    <a:pt x="33" y="556"/>
                    <a:pt x="33" y="555"/>
                  </a:cubicBezTo>
                  <a:cubicBezTo>
                    <a:pt x="33" y="553"/>
                    <a:pt x="32" y="548"/>
                    <a:pt x="32" y="541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1" y="560"/>
                    <a:pt x="51" y="560"/>
                    <a:pt x="51" y="560"/>
                  </a:cubicBezTo>
                  <a:cubicBezTo>
                    <a:pt x="51" y="560"/>
                    <a:pt x="50" y="560"/>
                    <a:pt x="49" y="560"/>
                  </a:cubicBezTo>
                  <a:close/>
                  <a:moveTo>
                    <a:pt x="55" y="560"/>
                  </a:moveTo>
                  <a:cubicBezTo>
                    <a:pt x="55" y="544"/>
                    <a:pt x="55" y="544"/>
                    <a:pt x="55" y="544"/>
                  </a:cubicBezTo>
                  <a:cubicBezTo>
                    <a:pt x="75" y="546"/>
                    <a:pt x="75" y="546"/>
                    <a:pt x="75" y="546"/>
                  </a:cubicBezTo>
                  <a:cubicBezTo>
                    <a:pt x="74" y="563"/>
                    <a:pt x="74" y="563"/>
                    <a:pt x="74" y="563"/>
                  </a:cubicBezTo>
                  <a:cubicBezTo>
                    <a:pt x="67" y="562"/>
                    <a:pt x="60" y="561"/>
                    <a:pt x="55" y="560"/>
                  </a:cubicBezTo>
                  <a:close/>
                  <a:moveTo>
                    <a:pt x="78" y="564"/>
                  </a:moveTo>
                  <a:cubicBezTo>
                    <a:pt x="78" y="547"/>
                    <a:pt x="78" y="547"/>
                    <a:pt x="78" y="547"/>
                  </a:cubicBezTo>
                  <a:cubicBezTo>
                    <a:pt x="98" y="549"/>
                    <a:pt x="98" y="549"/>
                    <a:pt x="98" y="549"/>
                  </a:cubicBezTo>
                  <a:cubicBezTo>
                    <a:pt x="97" y="566"/>
                    <a:pt x="97" y="566"/>
                    <a:pt x="97" y="566"/>
                  </a:cubicBezTo>
                  <a:cubicBezTo>
                    <a:pt x="96" y="566"/>
                    <a:pt x="95" y="566"/>
                    <a:pt x="93" y="566"/>
                  </a:cubicBezTo>
                  <a:cubicBezTo>
                    <a:pt x="88" y="565"/>
                    <a:pt x="83" y="564"/>
                    <a:pt x="78" y="564"/>
                  </a:cubicBezTo>
                  <a:close/>
                  <a:moveTo>
                    <a:pt x="102" y="549"/>
                  </a:moveTo>
                  <a:cubicBezTo>
                    <a:pt x="124" y="552"/>
                    <a:pt x="124" y="552"/>
                    <a:pt x="124" y="552"/>
                  </a:cubicBezTo>
                  <a:cubicBezTo>
                    <a:pt x="123" y="570"/>
                    <a:pt x="123" y="570"/>
                    <a:pt x="123" y="570"/>
                  </a:cubicBezTo>
                  <a:cubicBezTo>
                    <a:pt x="115" y="569"/>
                    <a:pt x="108" y="568"/>
                    <a:pt x="101" y="567"/>
                  </a:cubicBezTo>
                  <a:lnTo>
                    <a:pt x="102" y="549"/>
                  </a:lnTo>
                  <a:close/>
                  <a:moveTo>
                    <a:pt x="127" y="552"/>
                  </a:moveTo>
                  <a:cubicBezTo>
                    <a:pt x="148" y="555"/>
                    <a:pt x="148" y="555"/>
                    <a:pt x="148" y="555"/>
                  </a:cubicBezTo>
                  <a:cubicBezTo>
                    <a:pt x="147" y="573"/>
                    <a:pt x="147" y="573"/>
                    <a:pt x="147" y="573"/>
                  </a:cubicBezTo>
                  <a:cubicBezTo>
                    <a:pt x="140" y="572"/>
                    <a:pt x="133" y="571"/>
                    <a:pt x="126" y="570"/>
                  </a:cubicBezTo>
                  <a:lnTo>
                    <a:pt x="127" y="552"/>
                  </a:lnTo>
                  <a:close/>
                  <a:moveTo>
                    <a:pt x="152" y="555"/>
                  </a:moveTo>
                  <a:cubicBezTo>
                    <a:pt x="173" y="558"/>
                    <a:pt x="173" y="558"/>
                    <a:pt x="173" y="558"/>
                  </a:cubicBezTo>
                  <a:cubicBezTo>
                    <a:pt x="171" y="576"/>
                    <a:pt x="171" y="576"/>
                    <a:pt x="171" y="576"/>
                  </a:cubicBezTo>
                  <a:cubicBezTo>
                    <a:pt x="164" y="575"/>
                    <a:pt x="157" y="574"/>
                    <a:pt x="150" y="573"/>
                  </a:cubicBezTo>
                  <a:lnTo>
                    <a:pt x="152" y="555"/>
                  </a:lnTo>
                  <a:close/>
                  <a:moveTo>
                    <a:pt x="176" y="558"/>
                  </a:moveTo>
                  <a:cubicBezTo>
                    <a:pt x="197" y="561"/>
                    <a:pt x="197" y="561"/>
                    <a:pt x="197" y="561"/>
                  </a:cubicBezTo>
                  <a:cubicBezTo>
                    <a:pt x="195" y="579"/>
                    <a:pt x="195" y="579"/>
                    <a:pt x="195" y="579"/>
                  </a:cubicBezTo>
                  <a:cubicBezTo>
                    <a:pt x="188" y="578"/>
                    <a:pt x="181" y="578"/>
                    <a:pt x="174" y="577"/>
                  </a:cubicBezTo>
                  <a:lnTo>
                    <a:pt x="176" y="558"/>
                  </a:lnTo>
                  <a:close/>
                  <a:moveTo>
                    <a:pt x="200" y="561"/>
                  </a:moveTo>
                  <a:cubicBezTo>
                    <a:pt x="222" y="564"/>
                    <a:pt x="222" y="564"/>
                    <a:pt x="222" y="564"/>
                  </a:cubicBezTo>
                  <a:cubicBezTo>
                    <a:pt x="219" y="582"/>
                    <a:pt x="219" y="582"/>
                    <a:pt x="219" y="582"/>
                  </a:cubicBezTo>
                  <a:cubicBezTo>
                    <a:pt x="212" y="582"/>
                    <a:pt x="205" y="581"/>
                    <a:pt x="198" y="580"/>
                  </a:cubicBezTo>
                  <a:lnTo>
                    <a:pt x="200" y="561"/>
                  </a:lnTo>
                  <a:close/>
                  <a:moveTo>
                    <a:pt x="222" y="583"/>
                  </a:moveTo>
                  <a:cubicBezTo>
                    <a:pt x="225" y="564"/>
                    <a:pt x="225" y="564"/>
                    <a:pt x="225" y="564"/>
                  </a:cubicBezTo>
                  <a:cubicBezTo>
                    <a:pt x="247" y="567"/>
                    <a:pt x="247" y="567"/>
                    <a:pt x="247" y="567"/>
                  </a:cubicBezTo>
                  <a:cubicBezTo>
                    <a:pt x="245" y="586"/>
                    <a:pt x="245" y="586"/>
                    <a:pt x="245" y="586"/>
                  </a:cubicBezTo>
                  <a:cubicBezTo>
                    <a:pt x="239" y="585"/>
                    <a:pt x="234" y="584"/>
                    <a:pt x="229" y="584"/>
                  </a:cubicBezTo>
                  <a:cubicBezTo>
                    <a:pt x="227" y="583"/>
                    <a:pt x="225" y="583"/>
                    <a:pt x="222" y="583"/>
                  </a:cubicBezTo>
                  <a:close/>
                  <a:moveTo>
                    <a:pt x="250" y="567"/>
                  </a:moveTo>
                  <a:cubicBezTo>
                    <a:pt x="273" y="570"/>
                    <a:pt x="273" y="570"/>
                    <a:pt x="273" y="570"/>
                  </a:cubicBezTo>
                  <a:cubicBezTo>
                    <a:pt x="270" y="589"/>
                    <a:pt x="270" y="589"/>
                    <a:pt x="270" y="589"/>
                  </a:cubicBezTo>
                  <a:cubicBezTo>
                    <a:pt x="262" y="588"/>
                    <a:pt x="255" y="587"/>
                    <a:pt x="248" y="586"/>
                  </a:cubicBezTo>
                  <a:lnTo>
                    <a:pt x="250" y="567"/>
                  </a:lnTo>
                  <a:close/>
                  <a:moveTo>
                    <a:pt x="276" y="570"/>
                  </a:moveTo>
                  <a:cubicBezTo>
                    <a:pt x="296" y="573"/>
                    <a:pt x="296" y="573"/>
                    <a:pt x="296" y="573"/>
                  </a:cubicBezTo>
                  <a:cubicBezTo>
                    <a:pt x="293" y="592"/>
                    <a:pt x="293" y="592"/>
                    <a:pt x="293" y="592"/>
                  </a:cubicBezTo>
                  <a:cubicBezTo>
                    <a:pt x="286" y="591"/>
                    <a:pt x="279" y="590"/>
                    <a:pt x="273" y="589"/>
                  </a:cubicBezTo>
                  <a:lnTo>
                    <a:pt x="276" y="570"/>
                  </a:lnTo>
                  <a:close/>
                  <a:moveTo>
                    <a:pt x="299" y="573"/>
                  </a:moveTo>
                  <a:cubicBezTo>
                    <a:pt x="321" y="576"/>
                    <a:pt x="321" y="576"/>
                    <a:pt x="321" y="576"/>
                  </a:cubicBezTo>
                  <a:cubicBezTo>
                    <a:pt x="318" y="595"/>
                    <a:pt x="318" y="595"/>
                    <a:pt x="318" y="595"/>
                  </a:cubicBezTo>
                  <a:cubicBezTo>
                    <a:pt x="311" y="594"/>
                    <a:pt x="303" y="593"/>
                    <a:pt x="296" y="592"/>
                  </a:cubicBezTo>
                  <a:lnTo>
                    <a:pt x="299" y="573"/>
                  </a:lnTo>
                  <a:close/>
                  <a:moveTo>
                    <a:pt x="325" y="576"/>
                  </a:moveTo>
                  <a:cubicBezTo>
                    <a:pt x="347" y="579"/>
                    <a:pt x="347" y="579"/>
                    <a:pt x="347" y="579"/>
                  </a:cubicBezTo>
                  <a:cubicBezTo>
                    <a:pt x="343" y="598"/>
                    <a:pt x="343" y="598"/>
                    <a:pt x="343" y="598"/>
                  </a:cubicBezTo>
                  <a:cubicBezTo>
                    <a:pt x="336" y="598"/>
                    <a:pt x="329" y="597"/>
                    <a:pt x="321" y="596"/>
                  </a:cubicBezTo>
                  <a:lnTo>
                    <a:pt x="325" y="576"/>
                  </a:lnTo>
                  <a:close/>
                  <a:moveTo>
                    <a:pt x="350" y="579"/>
                  </a:moveTo>
                  <a:cubicBezTo>
                    <a:pt x="371" y="582"/>
                    <a:pt x="371" y="582"/>
                    <a:pt x="371" y="582"/>
                  </a:cubicBezTo>
                  <a:cubicBezTo>
                    <a:pt x="367" y="602"/>
                    <a:pt x="367" y="602"/>
                    <a:pt x="367" y="602"/>
                  </a:cubicBezTo>
                  <a:cubicBezTo>
                    <a:pt x="360" y="601"/>
                    <a:pt x="353" y="600"/>
                    <a:pt x="346" y="599"/>
                  </a:cubicBezTo>
                  <a:lnTo>
                    <a:pt x="350" y="579"/>
                  </a:lnTo>
                  <a:close/>
                  <a:moveTo>
                    <a:pt x="375" y="582"/>
                  </a:moveTo>
                  <a:cubicBezTo>
                    <a:pt x="397" y="585"/>
                    <a:pt x="397" y="585"/>
                    <a:pt x="397" y="585"/>
                  </a:cubicBezTo>
                  <a:cubicBezTo>
                    <a:pt x="392" y="605"/>
                    <a:pt x="392" y="605"/>
                    <a:pt x="392" y="605"/>
                  </a:cubicBezTo>
                  <a:cubicBezTo>
                    <a:pt x="385" y="604"/>
                    <a:pt x="378" y="603"/>
                    <a:pt x="370" y="602"/>
                  </a:cubicBezTo>
                  <a:lnTo>
                    <a:pt x="375" y="582"/>
                  </a:lnTo>
                  <a:close/>
                  <a:moveTo>
                    <a:pt x="400" y="585"/>
                  </a:moveTo>
                  <a:cubicBezTo>
                    <a:pt x="422" y="588"/>
                    <a:pt x="422" y="588"/>
                    <a:pt x="422" y="588"/>
                  </a:cubicBezTo>
                  <a:cubicBezTo>
                    <a:pt x="418" y="608"/>
                    <a:pt x="418" y="608"/>
                    <a:pt x="418" y="608"/>
                  </a:cubicBezTo>
                  <a:cubicBezTo>
                    <a:pt x="411" y="607"/>
                    <a:pt x="404" y="606"/>
                    <a:pt x="396" y="605"/>
                  </a:cubicBezTo>
                  <a:lnTo>
                    <a:pt x="400" y="585"/>
                  </a:lnTo>
                  <a:close/>
                  <a:moveTo>
                    <a:pt x="441" y="611"/>
                  </a:moveTo>
                  <a:cubicBezTo>
                    <a:pt x="435" y="610"/>
                    <a:pt x="428" y="609"/>
                    <a:pt x="421" y="608"/>
                  </a:cubicBezTo>
                  <a:cubicBezTo>
                    <a:pt x="426" y="588"/>
                    <a:pt x="426" y="588"/>
                    <a:pt x="426" y="588"/>
                  </a:cubicBezTo>
                  <a:cubicBezTo>
                    <a:pt x="446" y="591"/>
                    <a:pt x="446" y="591"/>
                    <a:pt x="446" y="591"/>
                  </a:cubicBezTo>
                  <a:cubicBezTo>
                    <a:pt x="445" y="593"/>
                    <a:pt x="445" y="593"/>
                    <a:pt x="445" y="593"/>
                  </a:cubicBezTo>
                  <a:cubicBezTo>
                    <a:pt x="441" y="593"/>
                    <a:pt x="438" y="593"/>
                    <a:pt x="438" y="593"/>
                  </a:cubicBezTo>
                  <a:cubicBezTo>
                    <a:pt x="437" y="593"/>
                    <a:pt x="440" y="597"/>
                    <a:pt x="443" y="602"/>
                  </a:cubicBezTo>
                  <a:lnTo>
                    <a:pt x="441" y="611"/>
                  </a:lnTo>
                  <a:close/>
                  <a:moveTo>
                    <a:pt x="444" y="611"/>
                  </a:moveTo>
                  <a:cubicBezTo>
                    <a:pt x="446" y="605"/>
                    <a:pt x="446" y="605"/>
                    <a:pt x="446" y="605"/>
                  </a:cubicBezTo>
                  <a:cubicBezTo>
                    <a:pt x="447" y="608"/>
                    <a:pt x="449" y="610"/>
                    <a:pt x="451" y="612"/>
                  </a:cubicBezTo>
                  <a:cubicBezTo>
                    <a:pt x="449" y="612"/>
                    <a:pt x="447" y="612"/>
                    <a:pt x="444" y="611"/>
                  </a:cubicBezTo>
                  <a:close/>
                  <a:moveTo>
                    <a:pt x="670" y="618"/>
                  </a:moveTo>
                  <a:cubicBezTo>
                    <a:pt x="680" y="619"/>
                    <a:pt x="680" y="619"/>
                    <a:pt x="680" y="619"/>
                  </a:cubicBezTo>
                  <a:cubicBezTo>
                    <a:pt x="680" y="620"/>
                    <a:pt x="680" y="620"/>
                    <a:pt x="680" y="620"/>
                  </a:cubicBezTo>
                  <a:cubicBezTo>
                    <a:pt x="677" y="620"/>
                    <a:pt x="673" y="620"/>
                    <a:pt x="670" y="619"/>
                  </a:cubicBezTo>
                  <a:lnTo>
                    <a:pt x="670" y="618"/>
                  </a:lnTo>
                  <a:close/>
                  <a:moveTo>
                    <a:pt x="695" y="622"/>
                  </a:moveTo>
                  <a:cubicBezTo>
                    <a:pt x="694" y="622"/>
                    <a:pt x="691" y="622"/>
                    <a:pt x="688" y="621"/>
                  </a:cubicBezTo>
                  <a:cubicBezTo>
                    <a:pt x="689" y="620"/>
                    <a:pt x="689" y="620"/>
                    <a:pt x="689" y="620"/>
                  </a:cubicBezTo>
                  <a:cubicBezTo>
                    <a:pt x="696" y="621"/>
                    <a:pt x="696" y="621"/>
                    <a:pt x="696" y="621"/>
                  </a:cubicBezTo>
                  <a:lnTo>
                    <a:pt x="695" y="622"/>
                  </a:lnTo>
                  <a:close/>
                  <a:moveTo>
                    <a:pt x="698" y="614"/>
                  </a:moveTo>
                  <a:cubicBezTo>
                    <a:pt x="691" y="613"/>
                    <a:pt x="691" y="613"/>
                    <a:pt x="691" y="613"/>
                  </a:cubicBezTo>
                  <a:cubicBezTo>
                    <a:pt x="733" y="494"/>
                    <a:pt x="733" y="494"/>
                    <a:pt x="733" y="494"/>
                  </a:cubicBezTo>
                  <a:cubicBezTo>
                    <a:pt x="739" y="494"/>
                    <a:pt x="739" y="494"/>
                    <a:pt x="739" y="494"/>
                  </a:cubicBezTo>
                  <a:lnTo>
                    <a:pt x="698" y="614"/>
                  </a:lnTo>
                  <a:close/>
                  <a:moveTo>
                    <a:pt x="741" y="488"/>
                  </a:moveTo>
                  <a:cubicBezTo>
                    <a:pt x="736" y="487"/>
                    <a:pt x="736" y="487"/>
                    <a:pt x="736" y="487"/>
                  </a:cubicBezTo>
                  <a:cubicBezTo>
                    <a:pt x="790" y="335"/>
                    <a:pt x="790" y="335"/>
                    <a:pt x="790" y="335"/>
                  </a:cubicBezTo>
                  <a:cubicBezTo>
                    <a:pt x="793" y="335"/>
                    <a:pt x="793" y="335"/>
                    <a:pt x="793" y="335"/>
                  </a:cubicBezTo>
                  <a:lnTo>
                    <a:pt x="741" y="488"/>
                  </a:lnTo>
                  <a:close/>
                  <a:moveTo>
                    <a:pt x="795" y="328"/>
                  </a:moveTo>
                  <a:cubicBezTo>
                    <a:pt x="792" y="328"/>
                    <a:pt x="792" y="328"/>
                    <a:pt x="792" y="328"/>
                  </a:cubicBezTo>
                  <a:cubicBezTo>
                    <a:pt x="839" y="199"/>
                    <a:pt x="839" y="199"/>
                    <a:pt x="839" y="199"/>
                  </a:cubicBezTo>
                  <a:cubicBezTo>
                    <a:pt x="839" y="199"/>
                    <a:pt x="839" y="199"/>
                    <a:pt x="839" y="199"/>
                  </a:cubicBezTo>
                  <a:lnTo>
                    <a:pt x="795" y="328"/>
                  </a:lnTo>
                  <a:close/>
                  <a:moveTo>
                    <a:pt x="878" y="197"/>
                  </a:moveTo>
                  <a:cubicBezTo>
                    <a:pt x="878" y="197"/>
                    <a:pt x="877" y="198"/>
                    <a:pt x="877" y="199"/>
                  </a:cubicBezTo>
                  <a:cubicBezTo>
                    <a:pt x="877" y="199"/>
                    <a:pt x="877" y="199"/>
                    <a:pt x="877" y="199"/>
                  </a:cubicBezTo>
                  <a:cubicBezTo>
                    <a:pt x="877" y="199"/>
                    <a:pt x="876" y="200"/>
                    <a:pt x="876" y="200"/>
                  </a:cubicBezTo>
                  <a:cubicBezTo>
                    <a:pt x="874" y="201"/>
                    <a:pt x="872" y="202"/>
                    <a:pt x="869" y="203"/>
                  </a:cubicBezTo>
                  <a:cubicBezTo>
                    <a:pt x="865" y="205"/>
                    <a:pt x="861" y="207"/>
                    <a:pt x="857" y="208"/>
                  </a:cubicBezTo>
                  <a:cubicBezTo>
                    <a:pt x="855" y="209"/>
                    <a:pt x="853" y="209"/>
                    <a:pt x="852" y="209"/>
                  </a:cubicBezTo>
                  <a:cubicBezTo>
                    <a:pt x="851" y="210"/>
                    <a:pt x="851" y="210"/>
                    <a:pt x="851" y="210"/>
                  </a:cubicBezTo>
                  <a:cubicBezTo>
                    <a:pt x="851" y="210"/>
                    <a:pt x="850" y="210"/>
                    <a:pt x="850" y="210"/>
                  </a:cubicBezTo>
                  <a:cubicBezTo>
                    <a:pt x="850" y="210"/>
                    <a:pt x="849" y="210"/>
                    <a:pt x="849" y="209"/>
                  </a:cubicBezTo>
                  <a:cubicBezTo>
                    <a:pt x="848" y="209"/>
                    <a:pt x="847" y="209"/>
                    <a:pt x="846" y="209"/>
                  </a:cubicBezTo>
                  <a:cubicBezTo>
                    <a:pt x="850" y="198"/>
                    <a:pt x="850" y="198"/>
                    <a:pt x="850" y="198"/>
                  </a:cubicBezTo>
                  <a:cubicBezTo>
                    <a:pt x="878" y="196"/>
                    <a:pt x="878" y="196"/>
                    <a:pt x="878" y="196"/>
                  </a:cubicBezTo>
                  <a:cubicBezTo>
                    <a:pt x="878" y="196"/>
                    <a:pt x="878" y="196"/>
                    <a:pt x="878" y="197"/>
                  </a:cubicBezTo>
                  <a:close/>
                  <a:moveTo>
                    <a:pt x="886" y="168"/>
                  </a:moveTo>
                  <a:cubicBezTo>
                    <a:pt x="883" y="176"/>
                    <a:pt x="881" y="183"/>
                    <a:pt x="880" y="189"/>
                  </a:cubicBezTo>
                  <a:cubicBezTo>
                    <a:pt x="852" y="191"/>
                    <a:pt x="852" y="191"/>
                    <a:pt x="852" y="191"/>
                  </a:cubicBezTo>
                  <a:cubicBezTo>
                    <a:pt x="867" y="146"/>
                    <a:pt x="867" y="146"/>
                    <a:pt x="867" y="146"/>
                  </a:cubicBezTo>
                  <a:cubicBezTo>
                    <a:pt x="892" y="143"/>
                    <a:pt x="892" y="143"/>
                    <a:pt x="892" y="143"/>
                  </a:cubicBezTo>
                  <a:cubicBezTo>
                    <a:pt x="890" y="152"/>
                    <a:pt x="888" y="160"/>
                    <a:pt x="886" y="168"/>
                  </a:cubicBezTo>
                  <a:close/>
                  <a:moveTo>
                    <a:pt x="931" y="70"/>
                  </a:moveTo>
                  <a:cubicBezTo>
                    <a:pt x="926" y="73"/>
                    <a:pt x="921" y="77"/>
                    <a:pt x="917" y="79"/>
                  </a:cubicBezTo>
                  <a:cubicBezTo>
                    <a:pt x="915" y="81"/>
                    <a:pt x="914" y="82"/>
                    <a:pt x="913" y="83"/>
                  </a:cubicBezTo>
                  <a:cubicBezTo>
                    <a:pt x="912" y="84"/>
                    <a:pt x="911" y="84"/>
                    <a:pt x="911" y="84"/>
                  </a:cubicBezTo>
                  <a:cubicBezTo>
                    <a:pt x="911" y="84"/>
                    <a:pt x="911" y="85"/>
                    <a:pt x="911" y="85"/>
                  </a:cubicBezTo>
                  <a:cubicBezTo>
                    <a:pt x="869" y="90"/>
                    <a:pt x="869" y="90"/>
                    <a:pt x="869" y="90"/>
                  </a:cubicBezTo>
                  <a:cubicBezTo>
                    <a:pt x="870" y="87"/>
                    <a:pt x="871" y="85"/>
                    <a:pt x="872" y="83"/>
                  </a:cubicBezTo>
                  <a:cubicBezTo>
                    <a:pt x="873" y="81"/>
                    <a:pt x="874" y="80"/>
                    <a:pt x="874" y="79"/>
                  </a:cubicBezTo>
                  <a:cubicBezTo>
                    <a:pt x="874" y="79"/>
                    <a:pt x="874" y="79"/>
                    <a:pt x="874" y="78"/>
                  </a:cubicBezTo>
                  <a:cubicBezTo>
                    <a:pt x="875" y="78"/>
                    <a:pt x="875" y="78"/>
                    <a:pt x="875" y="78"/>
                  </a:cubicBezTo>
                  <a:cubicBezTo>
                    <a:pt x="876" y="77"/>
                    <a:pt x="877" y="76"/>
                    <a:pt x="879" y="75"/>
                  </a:cubicBezTo>
                  <a:cubicBezTo>
                    <a:pt x="885" y="71"/>
                    <a:pt x="893" y="65"/>
                    <a:pt x="901" y="60"/>
                  </a:cubicBezTo>
                  <a:cubicBezTo>
                    <a:pt x="917" y="64"/>
                    <a:pt x="917" y="64"/>
                    <a:pt x="917" y="64"/>
                  </a:cubicBezTo>
                  <a:cubicBezTo>
                    <a:pt x="918" y="64"/>
                    <a:pt x="925" y="66"/>
                    <a:pt x="933" y="69"/>
                  </a:cubicBezTo>
                  <a:cubicBezTo>
                    <a:pt x="932" y="69"/>
                    <a:pt x="931" y="69"/>
                    <a:pt x="931" y="7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3" name="Text Placeholder 2"/>
          <p:cNvSpPr txBox="1">
            <a:spLocks/>
          </p:cNvSpPr>
          <p:nvPr/>
        </p:nvSpPr>
        <p:spPr>
          <a:xfrm>
            <a:off x="1444832" y="1635215"/>
            <a:ext cx="1510012" cy="196324"/>
          </a:xfrm>
          <a:prstGeom prst="rect">
            <a:avLst/>
          </a:prstGeom>
          <a:noFill/>
        </p:spPr>
        <p:txBody>
          <a:bodyPr vert="horz" lIns="68576" tIns="34288" rIns="68576" bIns="3428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5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Attention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8894" y="1889656"/>
            <a:ext cx="1925951" cy="380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82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1444832" y="3442258"/>
            <a:ext cx="1510012" cy="196324"/>
          </a:xfrm>
          <a:prstGeom prst="rect">
            <a:avLst/>
          </a:prstGeom>
          <a:noFill/>
        </p:spPr>
        <p:txBody>
          <a:bodyPr vert="horz" lIns="68576" tIns="34288" rIns="68576" bIns="3428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5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Desire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8894" y="3696699"/>
            <a:ext cx="1925951" cy="380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aradipiscing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82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6160466" y="1635215"/>
            <a:ext cx="1510012" cy="196324"/>
          </a:xfrm>
          <a:prstGeom prst="rect">
            <a:avLst/>
          </a:prstGeom>
          <a:noFill/>
        </p:spPr>
        <p:txBody>
          <a:bodyPr vert="horz" lIns="68576" tIns="34288" rIns="68576" bIns="3428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5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Interest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20974" y="1889656"/>
            <a:ext cx="1887410" cy="380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tinciduntar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82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6160466" y="3442258"/>
            <a:ext cx="1510012" cy="196324"/>
          </a:xfrm>
          <a:prstGeom prst="rect">
            <a:avLst/>
          </a:prstGeom>
          <a:noFill/>
        </p:spPr>
        <p:txBody>
          <a:bodyPr vert="horz" lIns="68576" tIns="34288" rIns="68576" bIns="34288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5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Action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20974" y="3696699"/>
            <a:ext cx="1887410" cy="380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imperdiet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tinciduntar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laoreet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facilisis</a:t>
            </a:r>
            <a:r>
              <a:rPr lang="en-US" sz="82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82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Praesent</a:t>
            </a:r>
            <a:endParaRPr lang="en-US" sz="82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75505" y="1601902"/>
            <a:ext cx="955060" cy="956358"/>
            <a:chOff x="4367245" y="2135799"/>
            <a:chExt cx="1273483" cy="1275214"/>
          </a:xfrm>
        </p:grpSpPr>
        <p:grpSp>
          <p:nvGrpSpPr>
            <p:cNvPr id="9" name="Group 75"/>
            <p:cNvGrpSpPr/>
            <p:nvPr/>
          </p:nvGrpSpPr>
          <p:grpSpPr>
            <a:xfrm>
              <a:off x="4367245" y="2135799"/>
              <a:ext cx="1273483" cy="1275214"/>
              <a:chOff x="2720353" y="4348356"/>
              <a:chExt cx="1040836" cy="1042251"/>
            </a:xfrm>
          </p:grpSpPr>
          <p:sp>
            <p:nvSpPr>
              <p:cNvPr id="78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Oval 18"/>
              <p:cNvSpPr>
                <a:spLocks noChangeArrowheads="1"/>
              </p:cNvSpPr>
              <p:nvPr/>
            </p:nvSpPr>
            <p:spPr bwMode="auto">
              <a:xfrm>
                <a:off x="2846215" y="4473511"/>
                <a:ext cx="789112" cy="791941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4" name="Text Placeholder 1"/>
            <p:cNvSpPr txBox="1">
              <a:spLocks/>
            </p:cNvSpPr>
            <p:nvPr/>
          </p:nvSpPr>
          <p:spPr>
            <a:xfrm>
              <a:off x="4698550" y="2553668"/>
              <a:ext cx="673100" cy="456087"/>
            </a:xfrm>
            <a:prstGeom prst="rect">
              <a:avLst/>
            </a:prstGeom>
          </p:spPr>
          <p:txBody>
            <a:bodyPr vert="horz" lIns="0" tIns="0" rIns="68576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60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4941880" y="1601902"/>
            <a:ext cx="955060" cy="956358"/>
            <a:chOff x="6589200" y="2135799"/>
            <a:chExt cx="1273483" cy="1275214"/>
          </a:xfrm>
        </p:grpSpPr>
        <p:grpSp>
          <p:nvGrpSpPr>
            <p:cNvPr id="11" name="Group 38"/>
            <p:cNvGrpSpPr/>
            <p:nvPr/>
          </p:nvGrpSpPr>
          <p:grpSpPr>
            <a:xfrm>
              <a:off x="6589200" y="2135799"/>
              <a:ext cx="1273483" cy="1275214"/>
              <a:chOff x="2720353" y="4348356"/>
              <a:chExt cx="1040836" cy="1042251"/>
            </a:xfrm>
          </p:grpSpPr>
          <p:sp>
            <p:nvSpPr>
              <p:cNvPr id="45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Oval 18"/>
              <p:cNvSpPr>
                <a:spLocks noChangeArrowheads="1"/>
              </p:cNvSpPr>
              <p:nvPr/>
            </p:nvSpPr>
            <p:spPr bwMode="auto">
              <a:xfrm>
                <a:off x="2846215" y="4475632"/>
                <a:ext cx="789112" cy="791941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5" name="Text Placeholder 1"/>
            <p:cNvSpPr txBox="1">
              <a:spLocks/>
            </p:cNvSpPr>
            <p:nvPr/>
          </p:nvSpPr>
          <p:spPr>
            <a:xfrm>
              <a:off x="6938076" y="2563193"/>
              <a:ext cx="673100" cy="456087"/>
            </a:xfrm>
            <a:prstGeom prst="rect">
              <a:avLst/>
            </a:prstGeom>
          </p:spPr>
          <p:txBody>
            <a:bodyPr vert="horz" lIns="0" tIns="0" rIns="68576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60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I</a:t>
              </a:r>
            </a:p>
          </p:txBody>
        </p:sp>
      </p:grpSp>
      <p:grpSp>
        <p:nvGrpSpPr>
          <p:cNvPr id="12" name="Group 9"/>
          <p:cNvGrpSpPr/>
          <p:nvPr/>
        </p:nvGrpSpPr>
        <p:grpSpPr>
          <a:xfrm>
            <a:off x="3275505" y="3254517"/>
            <a:ext cx="955060" cy="956358"/>
            <a:chOff x="4367245" y="4339406"/>
            <a:chExt cx="1273483" cy="1275214"/>
          </a:xfrm>
        </p:grpSpPr>
        <p:grpSp>
          <p:nvGrpSpPr>
            <p:cNvPr id="13" name="Group 83"/>
            <p:cNvGrpSpPr/>
            <p:nvPr/>
          </p:nvGrpSpPr>
          <p:grpSpPr>
            <a:xfrm>
              <a:off x="4367245" y="4339406"/>
              <a:ext cx="1273483" cy="1275214"/>
              <a:chOff x="2720353" y="4348356"/>
              <a:chExt cx="1040836" cy="1042251"/>
            </a:xfrm>
          </p:grpSpPr>
          <p:sp>
            <p:nvSpPr>
              <p:cNvPr id="86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7" name="Oval 18"/>
              <p:cNvSpPr>
                <a:spLocks noChangeArrowheads="1"/>
              </p:cNvSpPr>
              <p:nvPr/>
            </p:nvSpPr>
            <p:spPr bwMode="auto">
              <a:xfrm>
                <a:off x="2846215" y="4475632"/>
                <a:ext cx="789112" cy="791941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6" name="Text Placeholder 1"/>
            <p:cNvSpPr txBox="1">
              <a:spLocks/>
            </p:cNvSpPr>
            <p:nvPr/>
          </p:nvSpPr>
          <p:spPr>
            <a:xfrm>
              <a:off x="4717600" y="4768019"/>
              <a:ext cx="673100" cy="456087"/>
            </a:xfrm>
            <a:prstGeom prst="rect">
              <a:avLst/>
            </a:prstGeom>
          </p:spPr>
          <p:txBody>
            <a:bodyPr vert="horz" lIns="0" tIns="0" rIns="68576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60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D</a:t>
              </a:r>
            </a:p>
          </p:txBody>
        </p:sp>
      </p:grpSp>
      <p:grpSp>
        <p:nvGrpSpPr>
          <p:cNvPr id="14" name="Group 10"/>
          <p:cNvGrpSpPr/>
          <p:nvPr/>
        </p:nvGrpSpPr>
        <p:grpSpPr>
          <a:xfrm>
            <a:off x="4941013" y="3254517"/>
            <a:ext cx="955060" cy="956358"/>
            <a:chOff x="6588043" y="4339406"/>
            <a:chExt cx="1273483" cy="1275214"/>
          </a:xfrm>
        </p:grpSpPr>
        <p:grpSp>
          <p:nvGrpSpPr>
            <p:cNvPr id="15" name="Group 91"/>
            <p:cNvGrpSpPr/>
            <p:nvPr/>
          </p:nvGrpSpPr>
          <p:grpSpPr>
            <a:xfrm>
              <a:off x="6588043" y="4339406"/>
              <a:ext cx="1273483" cy="1275214"/>
              <a:chOff x="2720353" y="4348356"/>
              <a:chExt cx="1040836" cy="1042251"/>
            </a:xfrm>
          </p:grpSpPr>
          <p:sp>
            <p:nvSpPr>
              <p:cNvPr id="94" name="Freeform 17"/>
              <p:cNvSpPr>
                <a:spLocks noEditPoints="1"/>
              </p:cNvSpPr>
              <p:nvPr/>
            </p:nvSpPr>
            <p:spPr bwMode="auto">
              <a:xfrm>
                <a:off x="2720353" y="4348356"/>
                <a:ext cx="1040836" cy="1042251"/>
              </a:xfrm>
              <a:custGeom>
                <a:avLst/>
                <a:gdLst>
                  <a:gd name="T0" fmla="*/ 132 w 264"/>
                  <a:gd name="T1" fmla="*/ 261 h 264"/>
                  <a:gd name="T2" fmla="*/ 3 w 264"/>
                  <a:gd name="T3" fmla="*/ 132 h 264"/>
                  <a:gd name="T4" fmla="*/ 132 w 264"/>
                  <a:gd name="T5" fmla="*/ 4 h 264"/>
                  <a:gd name="T6" fmla="*/ 261 w 264"/>
                  <a:gd name="T7" fmla="*/ 132 h 264"/>
                  <a:gd name="T8" fmla="*/ 132 w 264"/>
                  <a:gd name="T9" fmla="*/ 261 h 264"/>
                  <a:gd name="T10" fmla="*/ 132 w 264"/>
                  <a:gd name="T11" fmla="*/ 0 h 264"/>
                  <a:gd name="T12" fmla="*/ 0 w 264"/>
                  <a:gd name="T13" fmla="*/ 132 h 264"/>
                  <a:gd name="T14" fmla="*/ 132 w 264"/>
                  <a:gd name="T15" fmla="*/ 264 h 264"/>
                  <a:gd name="T16" fmla="*/ 264 w 264"/>
                  <a:gd name="T17" fmla="*/ 132 h 264"/>
                  <a:gd name="T18" fmla="*/ 132 w 264"/>
                  <a:gd name="T19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4" h="264">
                    <a:moveTo>
                      <a:pt x="132" y="261"/>
                    </a:moveTo>
                    <a:cubicBezTo>
                      <a:pt x="61" y="261"/>
                      <a:pt x="3" y="203"/>
                      <a:pt x="3" y="132"/>
                    </a:cubicBezTo>
                    <a:cubicBezTo>
                      <a:pt x="3" y="61"/>
                      <a:pt x="61" y="4"/>
                      <a:pt x="132" y="4"/>
                    </a:cubicBezTo>
                    <a:cubicBezTo>
                      <a:pt x="203" y="4"/>
                      <a:pt x="261" y="61"/>
                      <a:pt x="261" y="132"/>
                    </a:cubicBezTo>
                    <a:cubicBezTo>
                      <a:pt x="261" y="203"/>
                      <a:pt x="203" y="261"/>
                      <a:pt x="132" y="261"/>
                    </a:cubicBezTo>
                    <a:moveTo>
                      <a:pt x="132" y="0"/>
                    </a:moveTo>
                    <a:cubicBezTo>
                      <a:pt x="59" y="0"/>
                      <a:pt x="0" y="60"/>
                      <a:pt x="0" y="132"/>
                    </a:cubicBezTo>
                    <a:cubicBezTo>
                      <a:pt x="0" y="205"/>
                      <a:pt x="59" y="264"/>
                      <a:pt x="132" y="264"/>
                    </a:cubicBezTo>
                    <a:cubicBezTo>
                      <a:pt x="205" y="264"/>
                      <a:pt x="264" y="205"/>
                      <a:pt x="264" y="132"/>
                    </a:cubicBezTo>
                    <a:cubicBezTo>
                      <a:pt x="264" y="60"/>
                      <a:pt x="205" y="0"/>
                      <a:pt x="132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5" name="Oval 18"/>
              <p:cNvSpPr>
                <a:spLocks noChangeArrowheads="1"/>
              </p:cNvSpPr>
              <p:nvPr/>
            </p:nvSpPr>
            <p:spPr bwMode="auto">
              <a:xfrm>
                <a:off x="2846215" y="4475632"/>
                <a:ext cx="789112" cy="791941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7" name="Text Placeholder 1"/>
            <p:cNvSpPr txBox="1">
              <a:spLocks/>
            </p:cNvSpPr>
            <p:nvPr/>
          </p:nvSpPr>
          <p:spPr>
            <a:xfrm>
              <a:off x="6944256" y="4768019"/>
              <a:ext cx="673100" cy="456087"/>
            </a:xfrm>
            <a:prstGeom prst="rect">
              <a:avLst/>
            </a:prstGeom>
          </p:spPr>
          <p:txBody>
            <a:bodyPr vert="horz" lIns="0" tIns="0" rIns="68576" bIns="0" rtlCol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60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180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  <p:bldP spid="47" grpId="0"/>
      <p:bldP spid="49" grpId="0"/>
      <p:bldP spid="50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9"/>
          <p:cNvGrpSpPr/>
          <p:nvPr/>
        </p:nvGrpSpPr>
        <p:grpSpPr>
          <a:xfrm>
            <a:off x="639827" y="1875893"/>
            <a:ext cx="7853509" cy="137153"/>
            <a:chOff x="639826" y="1875854"/>
            <a:chExt cx="7853509" cy="13716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594780" y="1944434"/>
              <a:ext cx="1067640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639826" y="1944434"/>
              <a:ext cx="815246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678089" y="1944434"/>
              <a:ext cx="815246" cy="0"/>
            </a:xfrm>
            <a:prstGeom prst="line">
              <a:avLst/>
            </a:prstGeom>
            <a:ln w="1905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>
              <a:spLocks noChangeAspect="1"/>
            </p:cNvSpPr>
            <p:nvPr/>
          </p:nvSpPr>
          <p:spPr bwMode="auto">
            <a:xfrm rot="16200000" flipH="1" flipV="1">
              <a:off x="1463205" y="1874583"/>
              <a:ext cx="123444" cy="139707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806893" y="1944434"/>
              <a:ext cx="1067640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024999" y="1944434"/>
              <a:ext cx="1067640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>
              <a:spLocks noChangeAspect="1"/>
            </p:cNvSpPr>
            <p:nvPr/>
          </p:nvSpPr>
          <p:spPr bwMode="auto">
            <a:xfrm rot="16200000" flipH="1" flipV="1">
              <a:off x="2671455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5232348" y="1944434"/>
              <a:ext cx="1067640" cy="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>
              <a:spLocks noChangeAspect="1"/>
            </p:cNvSpPr>
            <p:nvPr/>
          </p:nvSpPr>
          <p:spPr bwMode="auto">
            <a:xfrm rot="16200000" flipH="1" flipV="1">
              <a:off x="3878805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6455218" y="1944434"/>
              <a:ext cx="106764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>
              <a:spLocks noChangeAspect="1"/>
            </p:cNvSpPr>
            <p:nvPr/>
          </p:nvSpPr>
          <p:spPr bwMode="auto">
            <a:xfrm rot="16200000" flipH="1" flipV="1">
              <a:off x="5101674" y="1866819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 rot="16200000" flipH="1" flipV="1">
              <a:off x="6309024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 bwMode="auto">
            <a:xfrm rot="16200000" flipH="1" flipV="1">
              <a:off x="7531893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1"/>
          <p:cNvGrpSpPr/>
          <p:nvPr/>
        </p:nvGrpSpPr>
        <p:grpSpPr>
          <a:xfrm>
            <a:off x="1114239" y="1468991"/>
            <a:ext cx="6896927" cy="438557"/>
            <a:chOff x="1114239" y="1468930"/>
            <a:chExt cx="6896927" cy="438581"/>
          </a:xfrm>
        </p:grpSpPr>
        <p:sp>
          <p:nvSpPr>
            <p:cNvPr id="17" name="TextBox 16"/>
            <p:cNvSpPr txBox="1"/>
            <p:nvPr/>
          </p:nvSpPr>
          <p:spPr>
            <a:xfrm>
              <a:off x="1114239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2012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29349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2013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36697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2014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59568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2015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966916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2016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89787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2017</a:t>
              </a: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1213993" y="2022062"/>
            <a:ext cx="6697414" cy="1313660"/>
            <a:chOff x="1213993" y="2022032"/>
            <a:chExt cx="6697414" cy="1313732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524927" y="2022032"/>
              <a:ext cx="0" cy="71723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Isosceles Triangle 23"/>
            <p:cNvSpPr/>
            <p:nvPr/>
          </p:nvSpPr>
          <p:spPr bwMode="auto">
            <a:xfrm>
              <a:off x="1213993" y="2713898"/>
              <a:ext cx="621866" cy="621866"/>
            </a:xfrm>
            <a:prstGeom prst="triangl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740035" y="2022032"/>
              <a:ext cx="0" cy="71723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Isosceles Triangle 25"/>
            <p:cNvSpPr/>
            <p:nvPr/>
          </p:nvSpPr>
          <p:spPr bwMode="auto">
            <a:xfrm>
              <a:off x="2429103" y="2713898"/>
              <a:ext cx="621866" cy="621866"/>
            </a:xfrm>
            <a:prstGeom prst="triangl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947385" y="2022032"/>
              <a:ext cx="0" cy="71723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Isosceles Triangle 27"/>
            <p:cNvSpPr/>
            <p:nvPr/>
          </p:nvSpPr>
          <p:spPr bwMode="auto">
            <a:xfrm>
              <a:off x="3636451" y="2713898"/>
              <a:ext cx="621866" cy="621866"/>
            </a:xfrm>
            <a:prstGeom prst="triangl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5170254" y="2022032"/>
              <a:ext cx="0" cy="71723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Isosceles Triangle 29"/>
            <p:cNvSpPr/>
            <p:nvPr/>
          </p:nvSpPr>
          <p:spPr bwMode="auto">
            <a:xfrm>
              <a:off x="4859322" y="2713898"/>
              <a:ext cx="621866" cy="621866"/>
            </a:xfrm>
            <a:prstGeom prst="triangl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377604" y="2022032"/>
              <a:ext cx="0" cy="71723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Isosceles Triangle 31"/>
            <p:cNvSpPr/>
            <p:nvPr/>
          </p:nvSpPr>
          <p:spPr bwMode="auto">
            <a:xfrm>
              <a:off x="6066670" y="2713898"/>
              <a:ext cx="621866" cy="621866"/>
            </a:xfrm>
            <a:prstGeom prst="triangl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600473" y="2022032"/>
              <a:ext cx="0" cy="71723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Isosceles Triangle 33"/>
            <p:cNvSpPr/>
            <p:nvPr/>
          </p:nvSpPr>
          <p:spPr bwMode="auto">
            <a:xfrm>
              <a:off x="7289541" y="2713898"/>
              <a:ext cx="621866" cy="621866"/>
            </a:xfrm>
            <a:prstGeom prst="triangl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1428936" y="3072148"/>
              <a:ext cx="191982" cy="154826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2633934" y="3051399"/>
              <a:ext cx="212202" cy="196322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3864369" y="3057626"/>
              <a:ext cx="166030" cy="183868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 noChangeAspect="1"/>
            </p:cNvSpPr>
            <p:nvPr/>
          </p:nvSpPr>
          <p:spPr bwMode="auto">
            <a:xfrm>
              <a:off x="5063292" y="3057815"/>
              <a:ext cx="213934" cy="184480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9" name="Freeform: Shape 44"/>
            <p:cNvSpPr>
              <a:spLocks noChangeAspect="1"/>
            </p:cNvSpPr>
            <p:nvPr/>
          </p:nvSpPr>
          <p:spPr bwMode="auto">
            <a:xfrm>
              <a:off x="6302358" y="3057408"/>
              <a:ext cx="150490" cy="184308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35" y="50"/>
                </a:cxn>
                <a:cxn ang="0">
                  <a:pos x="5" y="50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35" y="0"/>
                </a:cxn>
                <a:cxn ang="0">
                  <a:pos x="41" y="5"/>
                </a:cxn>
                <a:cxn ang="0">
                  <a:pos x="41" y="44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0"/>
                </a:cxn>
                <a:cxn ang="0">
                  <a:pos x="5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5"/>
                </a:cxn>
                <a:cxn ang="0">
                  <a:pos x="20" y="43"/>
                </a:cxn>
                <a:cxn ang="0">
                  <a:pos x="18" y="45"/>
                </a:cxn>
                <a:cxn ang="0">
                  <a:pos x="20" y="48"/>
                </a:cxn>
                <a:cxn ang="0">
                  <a:pos x="23" y="45"/>
                </a:cxn>
                <a:cxn ang="0">
                  <a:pos x="20" y="43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40" name="Freeform: Shape 45"/>
            <p:cNvSpPr>
              <a:spLocks noChangeAspect="1"/>
            </p:cNvSpPr>
            <p:nvPr/>
          </p:nvSpPr>
          <p:spPr bwMode="auto">
            <a:xfrm>
              <a:off x="7504746" y="3068161"/>
              <a:ext cx="191454" cy="162802"/>
            </a:xfrm>
            <a:custGeom>
              <a:avLst/>
              <a:gdLst/>
              <a:ahLst/>
              <a:cxnLst>
                <a:cxn ang="0">
                  <a:pos x="10" y="57"/>
                </a:cxn>
                <a:cxn ang="0">
                  <a:pos x="9" y="58"/>
                </a:cxn>
                <a:cxn ang="0">
                  <a:pos x="2" y="58"/>
                </a:cxn>
                <a:cxn ang="0">
                  <a:pos x="0" y="57"/>
                </a:cxn>
                <a:cxn ang="0">
                  <a:pos x="0" y="49"/>
                </a:cxn>
                <a:cxn ang="0">
                  <a:pos x="2" y="48"/>
                </a:cxn>
                <a:cxn ang="0">
                  <a:pos x="9" y="48"/>
                </a:cxn>
                <a:cxn ang="0">
                  <a:pos x="10" y="49"/>
                </a:cxn>
                <a:cxn ang="0">
                  <a:pos x="10" y="57"/>
                </a:cxn>
                <a:cxn ang="0">
                  <a:pos x="25" y="57"/>
                </a:cxn>
                <a:cxn ang="0">
                  <a:pos x="24" y="58"/>
                </a:cxn>
                <a:cxn ang="0">
                  <a:pos x="16" y="58"/>
                </a:cxn>
                <a:cxn ang="0">
                  <a:pos x="15" y="57"/>
                </a:cxn>
                <a:cxn ang="0">
                  <a:pos x="15" y="44"/>
                </a:cxn>
                <a:cxn ang="0">
                  <a:pos x="16" y="43"/>
                </a:cxn>
                <a:cxn ang="0">
                  <a:pos x="24" y="43"/>
                </a:cxn>
                <a:cxn ang="0">
                  <a:pos x="25" y="44"/>
                </a:cxn>
                <a:cxn ang="0">
                  <a:pos x="25" y="57"/>
                </a:cxn>
                <a:cxn ang="0">
                  <a:pos x="39" y="57"/>
                </a:cxn>
                <a:cxn ang="0">
                  <a:pos x="38" y="58"/>
                </a:cxn>
                <a:cxn ang="0">
                  <a:pos x="31" y="58"/>
                </a:cxn>
                <a:cxn ang="0">
                  <a:pos x="30" y="57"/>
                </a:cxn>
                <a:cxn ang="0">
                  <a:pos x="30" y="35"/>
                </a:cxn>
                <a:cxn ang="0">
                  <a:pos x="31" y="34"/>
                </a:cxn>
                <a:cxn ang="0">
                  <a:pos x="38" y="34"/>
                </a:cxn>
                <a:cxn ang="0">
                  <a:pos x="39" y="35"/>
                </a:cxn>
                <a:cxn ang="0">
                  <a:pos x="39" y="57"/>
                </a:cxn>
                <a:cxn ang="0">
                  <a:pos x="54" y="57"/>
                </a:cxn>
                <a:cxn ang="0">
                  <a:pos x="53" y="58"/>
                </a:cxn>
                <a:cxn ang="0">
                  <a:pos x="45" y="58"/>
                </a:cxn>
                <a:cxn ang="0">
                  <a:pos x="44" y="57"/>
                </a:cxn>
                <a:cxn ang="0">
                  <a:pos x="44" y="20"/>
                </a:cxn>
                <a:cxn ang="0">
                  <a:pos x="45" y="19"/>
                </a:cxn>
                <a:cxn ang="0">
                  <a:pos x="53" y="19"/>
                </a:cxn>
                <a:cxn ang="0">
                  <a:pos x="54" y="20"/>
                </a:cxn>
                <a:cxn ang="0">
                  <a:pos x="54" y="57"/>
                </a:cxn>
                <a:cxn ang="0">
                  <a:pos x="68" y="57"/>
                </a:cxn>
                <a:cxn ang="0">
                  <a:pos x="67" y="58"/>
                </a:cxn>
                <a:cxn ang="0">
                  <a:pos x="60" y="58"/>
                </a:cxn>
                <a:cxn ang="0">
                  <a:pos x="59" y="57"/>
                </a:cxn>
                <a:cxn ang="0">
                  <a:pos x="59" y="1"/>
                </a:cxn>
                <a:cxn ang="0">
                  <a:pos x="60" y="0"/>
                </a:cxn>
                <a:cxn ang="0">
                  <a:pos x="67" y="0"/>
                </a:cxn>
                <a:cxn ang="0">
                  <a:pos x="68" y="1"/>
                </a:cxn>
                <a:cxn ang="0">
                  <a:pos x="68" y="57"/>
                </a:cxn>
              </a:cxnLst>
              <a:rect l="0" t="0" r="r" b="b"/>
              <a:pathLst>
                <a:path w="68" h="58">
                  <a:moveTo>
                    <a:pt x="10" y="57"/>
                  </a:moveTo>
                  <a:cubicBezTo>
                    <a:pt x="10" y="57"/>
                    <a:pt x="10" y="58"/>
                    <a:pt x="9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48"/>
                    <a:pt x="2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0" y="49"/>
                    <a:pt x="10" y="49"/>
                  </a:cubicBezTo>
                  <a:lnTo>
                    <a:pt x="10" y="57"/>
                  </a:lnTo>
                  <a:close/>
                  <a:moveTo>
                    <a:pt x="25" y="57"/>
                  </a:moveTo>
                  <a:cubicBezTo>
                    <a:pt x="25" y="57"/>
                    <a:pt x="24" y="58"/>
                    <a:pt x="24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5" y="57"/>
                    <a:pt x="15" y="5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5" y="44"/>
                    <a:pt x="25" y="44"/>
                  </a:cubicBezTo>
                  <a:lnTo>
                    <a:pt x="25" y="57"/>
                  </a:lnTo>
                  <a:close/>
                  <a:moveTo>
                    <a:pt x="39" y="57"/>
                  </a:moveTo>
                  <a:cubicBezTo>
                    <a:pt x="39" y="57"/>
                    <a:pt x="39" y="58"/>
                    <a:pt x="3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0" y="58"/>
                    <a:pt x="30" y="57"/>
                    <a:pt x="30" y="5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5"/>
                  </a:cubicBezTo>
                  <a:lnTo>
                    <a:pt x="39" y="57"/>
                  </a:lnTo>
                  <a:close/>
                  <a:moveTo>
                    <a:pt x="54" y="57"/>
                  </a:moveTo>
                  <a:cubicBezTo>
                    <a:pt x="54" y="57"/>
                    <a:pt x="53" y="58"/>
                    <a:pt x="53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4" y="57"/>
                    <a:pt x="44" y="5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5" y="19"/>
                    <a:pt x="45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lnTo>
                    <a:pt x="54" y="57"/>
                  </a:lnTo>
                  <a:close/>
                  <a:moveTo>
                    <a:pt x="68" y="57"/>
                  </a:moveTo>
                  <a:cubicBezTo>
                    <a:pt x="68" y="57"/>
                    <a:pt x="68" y="58"/>
                    <a:pt x="67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59" y="58"/>
                    <a:pt x="59" y="57"/>
                    <a:pt x="59" y="5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0"/>
                    <a:pt x="59" y="0"/>
                    <a:pt x="6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1"/>
                  </a:cubicBezTo>
                  <a:lnTo>
                    <a:pt x="68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42" name="Group 47"/>
          <p:cNvGrpSpPr/>
          <p:nvPr/>
        </p:nvGrpSpPr>
        <p:grpSpPr>
          <a:xfrm>
            <a:off x="912692" y="3504742"/>
            <a:ext cx="1224471" cy="698158"/>
            <a:chOff x="5045337" y="3990374"/>
            <a:chExt cx="2065993" cy="930928"/>
          </a:xfrm>
        </p:grpSpPr>
        <p:sp>
          <p:nvSpPr>
            <p:cNvPr id="57" name="TextBox 48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22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8" name="TextBox 49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3" name="Group 50"/>
          <p:cNvGrpSpPr/>
          <p:nvPr/>
        </p:nvGrpSpPr>
        <p:grpSpPr>
          <a:xfrm>
            <a:off x="2137163" y="3504742"/>
            <a:ext cx="1224471" cy="698158"/>
            <a:chOff x="5045337" y="3990374"/>
            <a:chExt cx="2065993" cy="930928"/>
          </a:xfrm>
        </p:grpSpPr>
        <p:sp>
          <p:nvSpPr>
            <p:cNvPr id="55" name="TextBox 51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22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6" name="TextBox 52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4" name="Group 53"/>
          <p:cNvGrpSpPr/>
          <p:nvPr/>
        </p:nvGrpSpPr>
        <p:grpSpPr>
          <a:xfrm>
            <a:off x="3340890" y="3504742"/>
            <a:ext cx="1224471" cy="698158"/>
            <a:chOff x="5045337" y="3990374"/>
            <a:chExt cx="2065993" cy="930928"/>
          </a:xfrm>
        </p:grpSpPr>
        <p:sp>
          <p:nvSpPr>
            <p:cNvPr id="53" name="TextBox 54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22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TextBox 55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5" name="Group 56"/>
          <p:cNvGrpSpPr/>
          <p:nvPr/>
        </p:nvGrpSpPr>
        <p:grpSpPr>
          <a:xfrm>
            <a:off x="4572949" y="3504742"/>
            <a:ext cx="1224471" cy="698158"/>
            <a:chOff x="5045337" y="3990374"/>
            <a:chExt cx="2065993" cy="930928"/>
          </a:xfrm>
        </p:grpSpPr>
        <p:sp>
          <p:nvSpPr>
            <p:cNvPr id="51" name="TextBox 57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22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TextBox 58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6" name="Group 59"/>
          <p:cNvGrpSpPr/>
          <p:nvPr/>
        </p:nvGrpSpPr>
        <p:grpSpPr>
          <a:xfrm>
            <a:off x="5781448" y="3504742"/>
            <a:ext cx="1224471" cy="698158"/>
            <a:chOff x="5045337" y="3990374"/>
            <a:chExt cx="2065993" cy="930928"/>
          </a:xfrm>
        </p:grpSpPr>
        <p:sp>
          <p:nvSpPr>
            <p:cNvPr id="49" name="TextBox 60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22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TextBox 61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0" name="Group 62"/>
          <p:cNvGrpSpPr/>
          <p:nvPr/>
        </p:nvGrpSpPr>
        <p:grpSpPr>
          <a:xfrm>
            <a:off x="6988239" y="3504742"/>
            <a:ext cx="1224471" cy="698158"/>
            <a:chOff x="5045337" y="3990374"/>
            <a:chExt cx="2065993" cy="930928"/>
          </a:xfrm>
        </p:grpSpPr>
        <p:sp>
          <p:nvSpPr>
            <p:cNvPr id="47" name="TextBox 63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22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TextBox 64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85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360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>
            <a:off x="0" y="141"/>
            <a:ext cx="9144000" cy="5170336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 rot="16200000">
            <a:off x="1639648" y="3007011"/>
            <a:ext cx="2086071" cy="514402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anchor="ctr">
            <a:normAutofit lnSpcReduction="10000"/>
          </a:bodyPr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6" name="MH_Other_4"/>
          <p:cNvSpPr/>
          <p:nvPr>
            <p:custDataLst>
              <p:tags r:id="rId2"/>
            </p:custDataLst>
          </p:nvPr>
        </p:nvSpPr>
        <p:spPr>
          <a:xfrm rot="16200000">
            <a:off x="3525789" y="3007011"/>
            <a:ext cx="2086071" cy="514402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anchor="ctr">
            <a:normAutofit lnSpcReduction="10000"/>
          </a:bodyPr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10" name="MH_Other_7"/>
          <p:cNvSpPr/>
          <p:nvPr>
            <p:custDataLst>
              <p:tags r:id="rId3"/>
            </p:custDataLst>
          </p:nvPr>
        </p:nvSpPr>
        <p:spPr>
          <a:xfrm rot="16200000">
            <a:off x="5410343" y="3007011"/>
            <a:ext cx="2086071" cy="514402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anchor="ctr">
            <a:normAutofit lnSpcReduction="10000"/>
          </a:bodyPr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18" name="矩形 17"/>
          <p:cNvSpPr/>
          <p:nvPr/>
        </p:nvSpPr>
        <p:spPr>
          <a:xfrm>
            <a:off x="783622" y="1180156"/>
            <a:ext cx="7604197" cy="638111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lvl="0"/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。在此录入上述图表的综合描述说明，在此录入上述图表的综合描述说明。</a:t>
            </a:r>
            <a:endParaRPr lang="zh-CN" altLang="en-US" sz="924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924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/>
            <a:endParaRPr lang="zh-CN" altLang="en-US" sz="924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30"/>
          <p:cNvGrpSpPr/>
          <p:nvPr/>
        </p:nvGrpSpPr>
        <p:grpSpPr>
          <a:xfrm>
            <a:off x="2939887" y="2046543"/>
            <a:ext cx="1380087" cy="2260705"/>
            <a:chOff x="3919846" y="2728686"/>
            <a:chExt cx="1840115" cy="3014438"/>
          </a:xfrm>
        </p:grpSpPr>
        <p:sp>
          <p:nvSpPr>
            <p:cNvPr id="7" name="MH_Other_5"/>
            <p:cNvSpPr/>
            <p:nvPr>
              <p:custDataLst>
                <p:tags r:id="rId13"/>
              </p:custDataLst>
            </p:nvPr>
          </p:nvSpPr>
          <p:spPr>
            <a:xfrm>
              <a:off x="4658638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MH_SubTitle_2"/>
            <p:cNvSpPr/>
            <p:nvPr>
              <p:custDataLst>
                <p:tags r:id="rId14"/>
              </p:custDataLst>
            </p:nvPr>
          </p:nvSpPr>
          <p:spPr>
            <a:xfrm>
              <a:off x="3919846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200" tIns="102400" rIns="512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MH_Other_6"/>
            <p:cNvSpPr/>
            <p:nvPr>
              <p:custDataLst>
                <p:tags r:id="rId15"/>
              </p:custDataLst>
            </p:nvPr>
          </p:nvSpPr>
          <p:spPr>
            <a:xfrm>
              <a:off x="4010872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991" dirty="0">
                  <a:solidFill>
                    <a:schemeClr val="bg1">
                      <a:lumMod val="95000"/>
                    </a:schemeClr>
                  </a:solidFill>
                </a:rPr>
                <a:t>B</a:t>
              </a:r>
              <a:endParaRPr lang="zh-CN" altLang="en-US" sz="199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21" name="组合 21"/>
            <p:cNvGrpSpPr/>
            <p:nvPr/>
          </p:nvGrpSpPr>
          <p:grpSpPr>
            <a:xfrm>
              <a:off x="4043930" y="3722679"/>
              <a:ext cx="1716031" cy="1466788"/>
              <a:chOff x="1443689" y="3643145"/>
              <a:chExt cx="1716031" cy="1466788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540209" y="3643145"/>
                <a:ext cx="1075507" cy="371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443689" y="4038642"/>
                <a:ext cx="1716031" cy="10712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zh-CN" altLang="en-US" sz="924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在此录入上述图表的综合描述说明，在此录入上述图表的综合描述说明。</a:t>
                </a:r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just"/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7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组合 31"/>
          <p:cNvGrpSpPr/>
          <p:nvPr/>
        </p:nvGrpSpPr>
        <p:grpSpPr>
          <a:xfrm>
            <a:off x="4826026" y="2046543"/>
            <a:ext cx="1378090" cy="2260705"/>
            <a:chOff x="6434700" y="2728686"/>
            <a:chExt cx="1837453" cy="3014438"/>
          </a:xfrm>
        </p:grpSpPr>
        <p:sp>
          <p:nvSpPr>
            <p:cNvPr id="11" name="MH_Other_8"/>
            <p:cNvSpPr/>
            <p:nvPr>
              <p:custDataLst>
                <p:tags r:id="rId10"/>
              </p:custDataLst>
            </p:nvPr>
          </p:nvSpPr>
          <p:spPr>
            <a:xfrm>
              <a:off x="7171375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MH_SubTitle_3"/>
            <p:cNvSpPr/>
            <p:nvPr>
              <p:custDataLst>
                <p:tags r:id="rId11"/>
              </p:custDataLst>
            </p:nvPr>
          </p:nvSpPr>
          <p:spPr>
            <a:xfrm>
              <a:off x="6434700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200" tIns="102400" rIns="512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MH_Other_9"/>
            <p:cNvSpPr/>
            <p:nvPr>
              <p:custDataLst>
                <p:tags r:id="rId12"/>
              </p:custDataLst>
            </p:nvPr>
          </p:nvSpPr>
          <p:spPr>
            <a:xfrm>
              <a:off x="6525727" y="2728686"/>
              <a:ext cx="632947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991" dirty="0">
                  <a:solidFill>
                    <a:schemeClr val="bg1">
                      <a:lumMod val="95000"/>
                    </a:schemeClr>
                  </a:solidFill>
                </a:rPr>
                <a:t>C</a:t>
              </a:r>
              <a:endParaRPr lang="zh-CN" altLang="en-US" sz="199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544922" y="3722679"/>
              <a:ext cx="1711317" cy="1466788"/>
              <a:chOff x="1443688" y="3643145"/>
              <a:chExt cx="1711317" cy="1466788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540211" y="3643145"/>
                <a:ext cx="1075508" cy="371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443688" y="4038642"/>
                <a:ext cx="1711317" cy="10712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zh-CN" altLang="en-US" sz="924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在此录入上述图表的综合描述说明，在此录入上述图表的综合描述说明。</a:t>
                </a:r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just"/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组合 16"/>
          <p:cNvGrpSpPr/>
          <p:nvPr/>
        </p:nvGrpSpPr>
        <p:grpSpPr>
          <a:xfrm>
            <a:off x="1007604" y="2031887"/>
            <a:ext cx="1378090" cy="2260705"/>
            <a:chOff x="1407109" y="2728686"/>
            <a:chExt cx="1837453" cy="3014438"/>
          </a:xfrm>
        </p:grpSpPr>
        <p:sp>
          <p:nvSpPr>
            <p:cNvPr id="3" name="MH_Other_2"/>
            <p:cNvSpPr/>
            <p:nvPr>
              <p:custDataLst>
                <p:tags r:id="rId7"/>
              </p:custDataLst>
            </p:nvPr>
          </p:nvSpPr>
          <p:spPr>
            <a:xfrm>
              <a:off x="2143784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" name="MH_SubTitle_1"/>
            <p:cNvSpPr/>
            <p:nvPr>
              <p:custDataLst>
                <p:tags r:id="rId8"/>
              </p:custDataLst>
            </p:nvPr>
          </p:nvSpPr>
          <p:spPr>
            <a:xfrm>
              <a:off x="1407109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200" tIns="102400" rIns="512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MH_Other_3"/>
            <p:cNvSpPr/>
            <p:nvPr>
              <p:custDataLst>
                <p:tags r:id="rId9"/>
              </p:custDataLst>
            </p:nvPr>
          </p:nvSpPr>
          <p:spPr>
            <a:xfrm>
              <a:off x="1496018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991" dirty="0">
                  <a:solidFill>
                    <a:schemeClr val="bg1">
                      <a:lumMod val="95000"/>
                    </a:schemeClr>
                  </a:solidFill>
                </a:rPr>
                <a:t>A</a:t>
              </a:r>
              <a:endParaRPr lang="zh-CN" altLang="en-US" sz="199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31" name="组合 20"/>
            <p:cNvGrpSpPr/>
            <p:nvPr/>
          </p:nvGrpSpPr>
          <p:grpSpPr>
            <a:xfrm>
              <a:off x="1468675" y="3722679"/>
              <a:ext cx="1666625" cy="1466788"/>
              <a:chOff x="1395685" y="3643145"/>
              <a:chExt cx="1666625" cy="1466788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540210" y="3643145"/>
                <a:ext cx="1075508" cy="371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395685" y="4038642"/>
                <a:ext cx="1666625" cy="10712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zh-CN" altLang="en-US" sz="924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在此录入上述图表的综合描述说明，在此录入上述图表的综合描述说明。</a:t>
                </a:r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just"/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2" name="组合 32"/>
          <p:cNvGrpSpPr/>
          <p:nvPr/>
        </p:nvGrpSpPr>
        <p:grpSpPr>
          <a:xfrm>
            <a:off x="6710581" y="2046543"/>
            <a:ext cx="1389811" cy="2260705"/>
            <a:chOff x="8947438" y="2728686"/>
            <a:chExt cx="1853081" cy="3014438"/>
          </a:xfrm>
        </p:grpSpPr>
        <p:sp>
          <p:nvSpPr>
            <p:cNvPr id="14" name="MH_Other_10"/>
            <p:cNvSpPr/>
            <p:nvPr>
              <p:custDataLst>
                <p:tags r:id="rId4"/>
              </p:custDataLst>
            </p:nvPr>
          </p:nvSpPr>
          <p:spPr>
            <a:xfrm>
              <a:off x="9686229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Autofit/>
            </a:bodyPr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MH_SubTitle_4"/>
            <p:cNvSpPr/>
            <p:nvPr>
              <p:custDataLst>
                <p:tags r:id="rId5"/>
              </p:custDataLst>
            </p:nvPr>
          </p:nvSpPr>
          <p:spPr>
            <a:xfrm>
              <a:off x="8947438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200" tIns="102400" rIns="512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MH_Other_11"/>
            <p:cNvSpPr/>
            <p:nvPr>
              <p:custDataLst>
                <p:tags r:id="rId6"/>
              </p:custDataLst>
            </p:nvPr>
          </p:nvSpPr>
          <p:spPr>
            <a:xfrm>
              <a:off x="9038464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991" dirty="0">
                  <a:solidFill>
                    <a:schemeClr val="bg1">
                      <a:lumMod val="95000"/>
                    </a:schemeClr>
                  </a:solidFill>
                </a:rPr>
                <a:t>D</a:t>
              </a:r>
              <a:endParaRPr lang="zh-CN" altLang="en-US" sz="199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33" name="组合 27"/>
            <p:cNvGrpSpPr/>
            <p:nvPr/>
          </p:nvGrpSpPr>
          <p:grpSpPr>
            <a:xfrm>
              <a:off x="9057009" y="3722679"/>
              <a:ext cx="1743510" cy="1466788"/>
              <a:chOff x="1443689" y="3643145"/>
              <a:chExt cx="1743510" cy="1466788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540210" y="3643145"/>
                <a:ext cx="1075508" cy="371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9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443689" y="4038642"/>
                <a:ext cx="1743510" cy="10712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zh-CN" altLang="en-US" sz="924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在此录入上述图表的综合描述说明，在此录入上述图表的综合描述说明。</a:t>
                </a:r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just"/>
                <a:endPara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40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318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9B2EC046-98ED-491E-983F-0E57F4C86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484781" y="1439660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1"/>
            </p:custDataLst>
          </p:nvPr>
        </p:nvSpPr>
        <p:spPr>
          <a:xfrm>
            <a:off x="4078490" y="2730234"/>
            <a:ext cx="3805878" cy="120032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工作完成情况</a:t>
            </a:r>
            <a:endParaRPr lang="en-US" altLang="zh-CN" sz="4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  <a:p>
            <a:pPr algn="ctr"/>
            <a:endParaRPr lang="en-US" altLang="zh-CN" sz="3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313833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518773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13833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18773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3"/>
          <p:cNvGrpSpPr/>
          <p:nvPr/>
        </p:nvGrpSpPr>
        <p:grpSpPr>
          <a:xfrm>
            <a:off x="161043" y="1701253"/>
            <a:ext cx="8988376" cy="2016115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64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774898" y="2127812"/>
            <a:ext cx="562617" cy="57603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tr-TR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938741" y="2310796"/>
            <a:ext cx="234936" cy="2100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2" tIns="101572" rIns="101572" bIns="101572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4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2600016" y="2093329"/>
            <a:ext cx="562617" cy="57603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tr-TR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4397084" y="2078985"/>
            <a:ext cx="562617" cy="576033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tr-TR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6274629" y="2093329"/>
            <a:ext cx="562617" cy="576033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tr-TR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7981481" y="2093329"/>
            <a:ext cx="562617" cy="576033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tr-TR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2784442" y="2273340"/>
            <a:ext cx="216012" cy="2160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2" tIns="101572" rIns="101572" bIns="101572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4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4558535" y="2250200"/>
            <a:ext cx="239716" cy="233606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3" tIns="91417" rIns="182833" bIns="914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64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55"/>
          <p:cNvGrpSpPr/>
          <p:nvPr/>
        </p:nvGrpSpPr>
        <p:grpSpPr>
          <a:xfrm>
            <a:off x="6450602" y="2272083"/>
            <a:ext cx="210670" cy="218525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8129359" y="2252335"/>
            <a:ext cx="266862" cy="258021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2" tIns="101572" rIns="101572" bIns="101572" anchor="ctr"/>
          <a:lstStyle/>
          <a:p>
            <a:pPr algn="just" defTabSz="914148">
              <a:lnSpc>
                <a:spcPct val="120000"/>
              </a:lnSpc>
              <a:defRPr/>
            </a:pPr>
            <a:endParaRPr lang="es-ES" sz="64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529322" y="2849874"/>
            <a:ext cx="1224069" cy="51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2245930" y="2874605"/>
            <a:ext cx="1224069" cy="51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4089131" y="2826232"/>
            <a:ext cx="1224069" cy="51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5943904" y="2882402"/>
            <a:ext cx="1224069" cy="51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7674559" y="2874605"/>
            <a:ext cx="1176463" cy="51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575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2207584" y="1466620"/>
          <a:ext cx="4763997" cy="274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Oval 8"/>
          <p:cNvSpPr>
            <a:spLocks noChangeAspect="1"/>
          </p:cNvSpPr>
          <p:nvPr/>
        </p:nvSpPr>
        <p:spPr>
          <a:xfrm>
            <a:off x="6072106" y="2126481"/>
            <a:ext cx="189299" cy="1892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072106" y="3282515"/>
            <a:ext cx="189299" cy="18929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6072106" y="2715809"/>
            <a:ext cx="189299" cy="1881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6447192" y="1868290"/>
            <a:ext cx="1694667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447653" y="2680172"/>
            <a:ext cx="1693743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6447653" y="3492054"/>
            <a:ext cx="1693743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2820688" y="2137197"/>
            <a:ext cx="188108" cy="1892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820688" y="3293230"/>
            <a:ext cx="188108" cy="1892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2820688" y="2726524"/>
            <a:ext cx="188108" cy="1881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921603" y="1848586"/>
            <a:ext cx="1729371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909697" y="2660199"/>
            <a:ext cx="1729371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909697" y="3471813"/>
            <a:ext cx="1729371" cy="49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33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8" grpId="0"/>
      <p:bldP spid="29" grpId="0"/>
      <p:bldP spid="30" grpId="0"/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"/>
          <p:cNvGrpSpPr/>
          <p:nvPr/>
        </p:nvGrpSpPr>
        <p:grpSpPr>
          <a:xfrm>
            <a:off x="5246846" y="1938669"/>
            <a:ext cx="674963" cy="36448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9"/>
          <p:cNvGrpSpPr/>
          <p:nvPr/>
        </p:nvGrpSpPr>
        <p:grpSpPr>
          <a:xfrm>
            <a:off x="3309071" y="1939505"/>
            <a:ext cx="674963" cy="36448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44"/>
          <p:cNvGrpSpPr/>
          <p:nvPr/>
        </p:nvGrpSpPr>
        <p:grpSpPr>
          <a:xfrm>
            <a:off x="1371296" y="1938669"/>
            <a:ext cx="674963" cy="36448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9"/>
          <p:cNvGrpSpPr/>
          <p:nvPr/>
        </p:nvGrpSpPr>
        <p:grpSpPr>
          <a:xfrm>
            <a:off x="7184621" y="1938669"/>
            <a:ext cx="674963" cy="36448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4"/>
          <p:cNvGrpSpPr/>
          <p:nvPr/>
        </p:nvGrpSpPr>
        <p:grpSpPr>
          <a:xfrm>
            <a:off x="1442183" y="3525987"/>
            <a:ext cx="533190" cy="533189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6"/>
          <p:cNvGrpSpPr/>
          <p:nvPr/>
        </p:nvGrpSpPr>
        <p:grpSpPr>
          <a:xfrm>
            <a:off x="5317733" y="3523064"/>
            <a:ext cx="533190" cy="533189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77"/>
          <p:cNvGrpSpPr/>
          <p:nvPr/>
        </p:nvGrpSpPr>
        <p:grpSpPr>
          <a:xfrm>
            <a:off x="7255507" y="3518604"/>
            <a:ext cx="533190" cy="533189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5"/>
          <p:cNvGrpSpPr/>
          <p:nvPr/>
        </p:nvGrpSpPr>
        <p:grpSpPr>
          <a:xfrm>
            <a:off x="3379958" y="3518604"/>
            <a:ext cx="533190" cy="533189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4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933546" y="243311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933546" y="264952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2871321" y="243311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2871321" y="264952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4809096" y="243311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4809096" y="264952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6746871" y="2433117"/>
            <a:ext cx="1550463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6746871" y="2649526"/>
            <a:ext cx="1550463" cy="566704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45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6"/>
          <p:cNvCxnSpPr/>
          <p:nvPr/>
        </p:nvCxnSpPr>
        <p:spPr>
          <a:xfrm>
            <a:off x="4388424" y="2911138"/>
            <a:ext cx="3068678" cy="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8"/>
          <p:cNvCxnSpPr/>
          <p:nvPr/>
        </p:nvCxnSpPr>
        <p:spPr>
          <a:xfrm>
            <a:off x="5922763" y="1665418"/>
            <a:ext cx="0" cy="2491442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斜纹 47"/>
          <p:cNvSpPr/>
          <p:nvPr/>
        </p:nvSpPr>
        <p:spPr>
          <a:xfrm flipH="1">
            <a:off x="5140434" y="2057097"/>
            <a:ext cx="1600510" cy="1946529"/>
          </a:xfrm>
          <a:custGeom>
            <a:avLst/>
            <a:gdLst/>
            <a:ahLst/>
            <a:cxnLst/>
            <a:rect l="l" t="t" r="r" b="b"/>
            <a:pathLst>
              <a:path w="1991521" h="2422004">
                <a:moveTo>
                  <a:pt x="999704" y="0"/>
                </a:moveTo>
                <a:lnTo>
                  <a:pt x="999416" y="3196"/>
                </a:lnTo>
                <a:cubicBezTo>
                  <a:pt x="941315" y="20326"/>
                  <a:pt x="892227" y="324615"/>
                  <a:pt x="871921" y="750311"/>
                </a:cubicBezTo>
                <a:cubicBezTo>
                  <a:pt x="546229" y="937452"/>
                  <a:pt x="-47874" y="1110302"/>
                  <a:pt x="3077" y="1317103"/>
                </a:cubicBezTo>
                <a:lnTo>
                  <a:pt x="861802" y="1175458"/>
                </a:lnTo>
                <a:cubicBezTo>
                  <a:pt x="861599" y="1181301"/>
                  <a:pt x="861594" y="1187155"/>
                  <a:pt x="861594" y="1193019"/>
                </a:cubicBezTo>
                <a:cubicBezTo>
                  <a:pt x="861594" y="1602301"/>
                  <a:pt x="886320" y="1963404"/>
                  <a:pt x="924247" y="2177679"/>
                </a:cubicBezTo>
                <a:lnTo>
                  <a:pt x="808510" y="2293416"/>
                </a:lnTo>
                <a:lnTo>
                  <a:pt x="808510" y="2422003"/>
                </a:lnTo>
                <a:lnTo>
                  <a:pt x="947135" y="2283379"/>
                </a:lnTo>
                <a:cubicBezTo>
                  <a:pt x="963187" y="2342747"/>
                  <a:pt x="980980" y="2377776"/>
                  <a:pt x="999703" y="2382963"/>
                </a:cubicBezTo>
                <a:cubicBezTo>
                  <a:pt x="999704" y="2383278"/>
                  <a:pt x="999704" y="2383593"/>
                  <a:pt x="999704" y="2383906"/>
                </a:cubicBezTo>
                <a:lnTo>
                  <a:pt x="999704" y="2383904"/>
                </a:lnTo>
                <a:lnTo>
                  <a:pt x="1000820" y="2383434"/>
                </a:lnTo>
                <a:lnTo>
                  <a:pt x="1004469" y="2384971"/>
                </a:lnTo>
                <a:lnTo>
                  <a:pt x="1004469" y="2384973"/>
                </a:lnTo>
                <a:cubicBezTo>
                  <a:pt x="1004469" y="2383956"/>
                  <a:pt x="1004469" y="2382930"/>
                  <a:pt x="1004474" y="2381895"/>
                </a:cubicBezTo>
                <a:cubicBezTo>
                  <a:pt x="1024062" y="2376464"/>
                  <a:pt x="1042631" y="2338373"/>
                  <a:pt x="1059337" y="2273945"/>
                </a:cubicBezTo>
                <a:lnTo>
                  <a:pt x="1207395" y="2422004"/>
                </a:lnTo>
                <a:lnTo>
                  <a:pt x="1207395" y="2293417"/>
                </a:lnTo>
                <a:lnTo>
                  <a:pt x="1081619" y="2167641"/>
                </a:lnTo>
                <a:cubicBezTo>
                  <a:pt x="1118534" y="1952318"/>
                  <a:pt x="1142579" y="1595562"/>
                  <a:pt x="1142579" y="1191952"/>
                </a:cubicBezTo>
                <a:lnTo>
                  <a:pt x="1142409" y="1177552"/>
                </a:lnTo>
                <a:lnTo>
                  <a:pt x="1988444" y="1317104"/>
                </a:lnTo>
                <a:cubicBezTo>
                  <a:pt x="2038725" y="1113022"/>
                  <a:pt x="1460799" y="942003"/>
                  <a:pt x="1132557" y="757724"/>
                </a:cubicBezTo>
                <a:cubicBezTo>
                  <a:pt x="1112573" y="327045"/>
                  <a:pt x="1063124" y="18585"/>
                  <a:pt x="1004558" y="2045"/>
                </a:cubicBezTo>
                <a:lnTo>
                  <a:pt x="1004469" y="1067"/>
                </a:lnTo>
                <a:cubicBezTo>
                  <a:pt x="1004087" y="1067"/>
                  <a:pt x="1003706" y="1080"/>
                  <a:pt x="1003353" y="1537"/>
                </a:cubicBezTo>
                <a:cubicBezTo>
                  <a:pt x="1002305" y="145"/>
                  <a:pt x="1001007" y="0"/>
                  <a:pt x="999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794075">
              <a:lnSpc>
                <a:spcPct val="120000"/>
              </a:lnSpc>
              <a:defRPr/>
            </a:pPr>
            <a:endParaRPr lang="zh-CN" altLang="en-US" sz="56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26638" y="1665418"/>
            <a:ext cx="426797" cy="438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4075">
              <a:lnSpc>
                <a:spcPct val="120000"/>
              </a:lnSpc>
              <a:defRPr/>
            </a:pPr>
            <a:r>
              <a:rPr lang="en-US" altLang="zh-CN" sz="996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996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4326637" y="2288671"/>
            <a:ext cx="1134089" cy="42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794075" eaLnBrk="1" hangingPunct="1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6468703" y="2280400"/>
            <a:ext cx="1168563" cy="42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794075" eaLnBrk="1" hangingPunct="1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6468703" y="3287190"/>
            <a:ext cx="1168563" cy="42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794075" eaLnBrk="1" hangingPunct="1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4326637" y="3287190"/>
            <a:ext cx="1134089" cy="42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794075" eaLnBrk="1" hangingPunct="1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10469" y="1665418"/>
            <a:ext cx="426797" cy="43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4075">
              <a:lnSpc>
                <a:spcPct val="120000"/>
              </a:lnSpc>
              <a:defRPr/>
            </a:pPr>
            <a:r>
              <a:rPr lang="en-US" altLang="zh-CN" sz="996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996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26638" y="3717096"/>
            <a:ext cx="426797" cy="4389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4075">
              <a:lnSpc>
                <a:spcPct val="120000"/>
              </a:lnSpc>
              <a:defRPr/>
            </a:pPr>
            <a:r>
              <a:rPr lang="en-US" altLang="zh-CN" sz="996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996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210469" y="3717096"/>
            <a:ext cx="426797" cy="4389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94075">
              <a:lnSpc>
                <a:spcPct val="120000"/>
              </a:lnSpc>
              <a:defRPr/>
            </a:pPr>
            <a:r>
              <a:rPr lang="en-US" altLang="zh-CN" sz="996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996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469965" y="3463407"/>
            <a:ext cx="1346473" cy="18389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469965" y="3625281"/>
            <a:ext cx="2376285" cy="21018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523190" y="1377483"/>
            <a:ext cx="2301367" cy="192473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13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0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18" grpId="0"/>
      <p:bldP spid="19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任意多边形 17"/>
          <p:cNvSpPr>
            <a:spLocks/>
          </p:cNvSpPr>
          <p:nvPr/>
        </p:nvSpPr>
        <p:spPr bwMode="auto">
          <a:xfrm>
            <a:off x="2201192" y="141"/>
            <a:ext cx="4264585" cy="4569368"/>
          </a:xfrm>
          <a:custGeom>
            <a:avLst/>
            <a:gdLst>
              <a:gd name="T0" fmla="*/ 0 w 1641135"/>
              <a:gd name="T1" fmla="*/ 0 h 1714500"/>
              <a:gd name="T2" fmla="*/ 236550717 w 1641135"/>
              <a:gd name="T3" fmla="*/ 0 h 1714500"/>
              <a:gd name="T4" fmla="*/ 213100770 w 1641135"/>
              <a:gd name="T5" fmla="*/ 273440078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T12" fmla="*/ 0 w 1641135"/>
              <a:gd name="T13" fmla="*/ 0 h 1714500"/>
              <a:gd name="T14" fmla="*/ 1641135 w 1641135"/>
              <a:gd name="T15" fmla="*/ 1714500 h 17145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41135" h="1714500">
                <a:moveTo>
                  <a:pt x="0" y="0"/>
                </a:moveTo>
                <a:lnTo>
                  <a:pt x="1641135" y="0"/>
                </a:lnTo>
                <a:lnTo>
                  <a:pt x="1478445" y="1714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sz="1280"/>
          </a:p>
        </p:txBody>
      </p:sp>
      <p:sp>
        <p:nvSpPr>
          <p:cNvPr id="75778" name="任意多边形 12"/>
          <p:cNvSpPr>
            <a:spLocks/>
          </p:cNvSpPr>
          <p:nvPr/>
        </p:nvSpPr>
        <p:spPr bwMode="auto">
          <a:xfrm>
            <a:off x="3771682" y="141"/>
            <a:ext cx="5372318" cy="5143218"/>
          </a:xfrm>
          <a:custGeom>
            <a:avLst/>
            <a:gdLst>
              <a:gd name="T0" fmla="*/ 3457570 w 7144661"/>
              <a:gd name="T1" fmla="*/ 0 h 6858000"/>
              <a:gd name="T2" fmla="*/ 7147365 w 7144661"/>
              <a:gd name="T3" fmla="*/ 0 h 6858000"/>
              <a:gd name="T4" fmla="*/ 7147365 w 7144661"/>
              <a:gd name="T5" fmla="*/ 6858000 h 6858000"/>
              <a:gd name="T6" fmla="*/ 0 w 7144661"/>
              <a:gd name="T7" fmla="*/ 6858000 h 6858000"/>
              <a:gd name="T8" fmla="*/ 3457570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4661"/>
              <a:gd name="T16" fmla="*/ 0 h 6858000"/>
              <a:gd name="T17" fmla="*/ 7144661 w 7144661"/>
              <a:gd name="T18" fmla="*/ 6858000 h 6858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mpd="sng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sz="1280" dirty="0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06637" y="3401463"/>
            <a:ext cx="35471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7991" y="3288630"/>
            <a:ext cx="3379575" cy="588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599" y="3003730"/>
            <a:ext cx="1202750" cy="267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3179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14:shred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7" grpId="0" animBg="1"/>
      <p:bldP spid="75778" grpId="0" animBg="1"/>
      <p:bldP spid="5" grpId="0"/>
      <p:bldP spid="6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237C9D81-5299-402E-A420-C7C976E68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484781" y="1439660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1"/>
            </p:custDataLst>
          </p:nvPr>
        </p:nvSpPr>
        <p:spPr>
          <a:xfrm>
            <a:off x="4150498" y="2778435"/>
            <a:ext cx="3589854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6313833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518773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13833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18773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6039881" y="2755530"/>
            <a:ext cx="297623" cy="29762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13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13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2839832" y="2755530"/>
            <a:ext cx="297623" cy="29762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13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13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4423190" y="1185268"/>
            <a:ext cx="297623" cy="29762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13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13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4423190" y="4356745"/>
            <a:ext cx="297623" cy="29762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13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13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66"/>
          <p:cNvGrpSpPr>
            <a:grpSpLocks/>
          </p:cNvGrpSpPr>
          <p:nvPr/>
        </p:nvGrpSpPr>
        <p:grpSpPr bwMode="auto">
          <a:xfrm>
            <a:off x="3067377" y="1403390"/>
            <a:ext cx="3009249" cy="3011426"/>
            <a:chOff x="0" y="0"/>
            <a:chExt cx="4392474" cy="4393594"/>
          </a:xfrm>
        </p:grpSpPr>
        <p:grpSp>
          <p:nvGrpSpPr>
            <p:cNvPr id="7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8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138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13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625204" cy="594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70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17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25204" cy="594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70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17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25204" cy="594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70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17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25204" cy="594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70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17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012089" y="1335806"/>
            <a:ext cx="1835712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2765451" y="1169656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941599" y="2980773"/>
            <a:ext cx="1835712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1694962" y="2814624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6391577" y="2946563"/>
            <a:ext cx="1761077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6391577" y="2780414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4849708" y="4389337"/>
            <a:ext cx="1761077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4849708" y="4223188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85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74978" y="699749"/>
            <a:ext cx="5403743" cy="325854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lang="zh-CN" altLang="en-US" sz="1280" dirty="0"/>
          </a:p>
        </p:txBody>
      </p:sp>
      <p:sp>
        <p:nvSpPr>
          <p:cNvPr id="21" name="矩形 20"/>
          <p:cNvSpPr/>
          <p:nvPr/>
        </p:nvSpPr>
        <p:spPr>
          <a:xfrm>
            <a:off x="878701" y="699748"/>
            <a:ext cx="1564021" cy="155943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lang="zh-CN" altLang="en-US" sz="1280" dirty="0"/>
          </a:p>
        </p:txBody>
      </p:sp>
      <p:sp>
        <p:nvSpPr>
          <p:cNvPr id="31" name="矩形 30"/>
          <p:cNvSpPr/>
          <p:nvPr/>
        </p:nvSpPr>
        <p:spPr>
          <a:xfrm>
            <a:off x="878701" y="2388867"/>
            <a:ext cx="1564021" cy="155943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endParaRPr lang="zh-CN" altLang="en-US" sz="1280" dirty="0"/>
          </a:p>
        </p:txBody>
      </p:sp>
      <p:sp>
        <p:nvSpPr>
          <p:cNvPr id="22" name="矩形 21"/>
          <p:cNvSpPr/>
          <p:nvPr/>
        </p:nvSpPr>
        <p:spPr>
          <a:xfrm>
            <a:off x="545856" y="827229"/>
            <a:ext cx="1489561" cy="48944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5" tIns="34287" rIns="68575" bIns="34287" rtlCol="0" anchor="ctr"/>
          <a:lstStyle/>
          <a:p>
            <a:pPr algn="ctr" defTabSz="914231">
              <a:defRPr/>
            </a:pPr>
            <a:endParaRPr lang="zh-CN" altLang="en-US" sz="1778" kern="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545856" y="1310739"/>
            <a:ext cx="337487" cy="140324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5" tIns="34287" rIns="68575" bIns="34287" rtlCol="0" anchor="ctr"/>
          <a:lstStyle/>
          <a:p>
            <a:pPr algn="ctr" defTabSz="914231">
              <a:defRPr/>
            </a:pPr>
            <a:endParaRPr lang="zh-CN" altLang="en-US" sz="1778" kern="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5856" y="2497966"/>
            <a:ext cx="1489561" cy="489444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5" tIns="34287" rIns="68575" bIns="34287" rtlCol="0" anchor="ctr"/>
          <a:lstStyle/>
          <a:p>
            <a:pPr algn="ctr" defTabSz="914231">
              <a:defRPr/>
            </a:pPr>
            <a:endParaRPr lang="zh-CN" altLang="en-US" sz="1778" kern="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545856" y="2981475"/>
            <a:ext cx="337487" cy="140324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5" tIns="34287" rIns="68575" bIns="34287" rtlCol="0" anchor="ctr"/>
          <a:lstStyle/>
          <a:p>
            <a:pPr algn="ctr" defTabSz="914231">
              <a:defRPr/>
            </a:pPr>
            <a:endParaRPr lang="zh-CN" altLang="en-US" sz="1778" kern="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6269318" y="827229"/>
            <a:ext cx="2046891" cy="48944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5" tIns="34287" rIns="68575" bIns="34287" rtlCol="0" anchor="ctr"/>
          <a:lstStyle/>
          <a:p>
            <a:pPr algn="ctr" defTabSz="914231">
              <a:defRPr/>
            </a:pPr>
            <a:endParaRPr lang="zh-CN" altLang="en-US" sz="1778" kern="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7978722" y="1310739"/>
            <a:ext cx="337487" cy="140324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5" tIns="34287" rIns="68575" bIns="34287" rtlCol="0" anchor="ctr"/>
          <a:lstStyle/>
          <a:p>
            <a:pPr algn="ctr" defTabSz="914231">
              <a:defRPr/>
            </a:pPr>
            <a:endParaRPr lang="zh-CN" altLang="en-US" sz="1778" kern="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793028" y="882927"/>
            <a:ext cx="1068804" cy="299115"/>
          </a:xfrm>
          <a:prstGeom prst="rect">
            <a:avLst/>
          </a:prstGeom>
          <a:noFill/>
        </p:spPr>
        <p:txBody>
          <a:bodyPr wrap="square" lIns="68575" tIns="34287" rIns="68575" bIns="3428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793028" y="2572624"/>
            <a:ext cx="1068804" cy="299115"/>
          </a:xfrm>
          <a:prstGeom prst="rect">
            <a:avLst/>
          </a:prstGeom>
          <a:noFill/>
        </p:spPr>
        <p:txBody>
          <a:bodyPr wrap="square" lIns="68575" tIns="34287" rIns="68575" bIns="3428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6621229" y="882927"/>
            <a:ext cx="1036171" cy="2991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2" name="组合 19"/>
          <p:cNvGrpSpPr>
            <a:grpSpLocks/>
          </p:cNvGrpSpPr>
          <p:nvPr/>
        </p:nvGrpSpPr>
        <p:grpSpPr bwMode="auto">
          <a:xfrm>
            <a:off x="878701" y="3948295"/>
            <a:ext cx="7100021" cy="823059"/>
            <a:chOff x="1160463" y="2796137"/>
            <a:chExt cx="9421420" cy="823011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7"/>
              <a:ext cx="1833524" cy="355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1138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86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57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5027588" y="1276422"/>
            <a:ext cx="1509629" cy="1509630"/>
          </a:xfrm>
          <a:prstGeom prst="ellipse">
            <a:avLst/>
          </a:prstGeom>
          <a:solidFill>
            <a:schemeClr val="accent2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sz="996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2627420" y="1276422"/>
            <a:ext cx="1509629" cy="1509630"/>
          </a:xfrm>
          <a:prstGeom prst="ellipse">
            <a:avLst/>
          </a:prstGeom>
          <a:solidFill>
            <a:schemeClr val="accent1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sz="996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027588" y="2978128"/>
            <a:ext cx="1509629" cy="1511217"/>
          </a:xfrm>
          <a:prstGeom prst="ellipse">
            <a:avLst/>
          </a:prstGeom>
          <a:solidFill>
            <a:schemeClr val="accent3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sz="996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2627420" y="2978129"/>
            <a:ext cx="1509629" cy="1509630"/>
          </a:xfrm>
          <a:prstGeom prst="ellipse">
            <a:avLst/>
          </a:prstGeom>
          <a:solidFill>
            <a:schemeClr val="accent4"/>
          </a:solidFill>
          <a:ln w="28575" cap="flat" cmpd="sng" algn="ctr">
            <a:noFill/>
            <a:prstDash val="solid"/>
          </a:ln>
          <a:effectLst>
            <a:outerShdw blurRad="317500" dist="165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endParaRPr lang="zh-CN" altLang="en-US" sz="996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584" name="KSO_Shape"/>
          <p:cNvSpPr>
            <a:spLocks/>
          </p:cNvSpPr>
          <p:nvPr/>
        </p:nvSpPr>
        <p:spPr bwMode="auto">
          <a:xfrm>
            <a:off x="2857594" y="3309897"/>
            <a:ext cx="971497" cy="988958"/>
          </a:xfrm>
          <a:custGeom>
            <a:avLst/>
            <a:gdLst>
              <a:gd name="T0" fmla="*/ 301403799 w 3970"/>
              <a:gd name="T1" fmla="*/ 224128128 h 4043"/>
              <a:gd name="T2" fmla="*/ 182586281 w 3970"/>
              <a:gd name="T3" fmla="*/ 311664370 h 4043"/>
              <a:gd name="T4" fmla="*/ 253876743 w 3970"/>
              <a:gd name="T5" fmla="*/ 188481317 h 4043"/>
              <a:gd name="T6" fmla="*/ 285052621 w 3970"/>
              <a:gd name="T7" fmla="*/ 118713768 h 4043"/>
              <a:gd name="T8" fmla="*/ 173756802 w 3970"/>
              <a:gd name="T9" fmla="*/ 53415749 h 4043"/>
              <a:gd name="T10" fmla="*/ 126229745 w 3970"/>
              <a:gd name="T11" fmla="*/ 320603429 h 4043"/>
              <a:gd name="T12" fmla="*/ 360812558 w 3970"/>
              <a:gd name="T13" fmla="*/ 181068332 h 4043"/>
              <a:gd name="T14" fmla="*/ 301403799 w 3970"/>
              <a:gd name="T15" fmla="*/ 224128128 h 4043"/>
              <a:gd name="T16" fmla="*/ 228696330 w 3970"/>
              <a:gd name="T17" fmla="*/ 72710760 h 4043"/>
              <a:gd name="T18" fmla="*/ 256493039 w 3970"/>
              <a:gd name="T19" fmla="*/ 100508844 h 4043"/>
              <a:gd name="T20" fmla="*/ 228696330 w 3970"/>
              <a:gd name="T21" fmla="*/ 128415864 h 4043"/>
              <a:gd name="T22" fmla="*/ 200790394 w 3970"/>
              <a:gd name="T23" fmla="*/ 100508844 h 4043"/>
              <a:gd name="T24" fmla="*/ 228696330 w 3970"/>
              <a:gd name="T25" fmla="*/ 72710760 h 4043"/>
              <a:gd name="T26" fmla="*/ 139528700 w 3970"/>
              <a:gd name="T27" fmla="*/ 261955114 h 4043"/>
              <a:gd name="T28" fmla="*/ 111731991 w 3970"/>
              <a:gd name="T29" fmla="*/ 234157030 h 4043"/>
              <a:gd name="T30" fmla="*/ 139528700 w 3970"/>
              <a:gd name="T31" fmla="*/ 206359190 h 4043"/>
              <a:gd name="T32" fmla="*/ 167434392 w 3970"/>
              <a:gd name="T33" fmla="*/ 234157030 h 4043"/>
              <a:gd name="T34" fmla="*/ 139528700 w 3970"/>
              <a:gd name="T35" fmla="*/ 261955114 h 4043"/>
              <a:gd name="T36" fmla="*/ 161875099 w 3970"/>
              <a:gd name="T37" fmla="*/ 180305295 h 4043"/>
              <a:gd name="T38" fmla="*/ 133969408 w 3970"/>
              <a:gd name="T39" fmla="*/ 152507455 h 4043"/>
              <a:gd name="T40" fmla="*/ 161875099 w 3970"/>
              <a:gd name="T41" fmla="*/ 124709371 h 4043"/>
              <a:gd name="T42" fmla="*/ 189671808 w 3970"/>
              <a:gd name="T43" fmla="*/ 152507455 h 4043"/>
              <a:gd name="T44" fmla="*/ 161875099 w 3970"/>
              <a:gd name="T45" fmla="*/ 180305295 h 4043"/>
              <a:gd name="T46" fmla="*/ 268265760 w 3970"/>
              <a:gd name="T47" fmla="*/ 190225506 h 4043"/>
              <a:gd name="T48" fmla="*/ 268374742 w 3970"/>
              <a:gd name="T49" fmla="*/ 189571405 h 4043"/>
              <a:gd name="T50" fmla="*/ 268265760 w 3970"/>
              <a:gd name="T51" fmla="*/ 190225506 h 4043"/>
              <a:gd name="T52" fmla="*/ 296716360 w 3970"/>
              <a:gd name="T53" fmla="*/ 210065683 h 4043"/>
              <a:gd name="T54" fmla="*/ 432756911 w 3970"/>
              <a:gd name="T55" fmla="*/ 25726845 h 4043"/>
              <a:gd name="T56" fmla="*/ 424145394 w 3970"/>
              <a:gd name="T57" fmla="*/ 18313859 h 4043"/>
              <a:gd name="T58" fmla="*/ 268374742 w 3970"/>
              <a:gd name="T59" fmla="*/ 189571405 h 4043"/>
              <a:gd name="T60" fmla="*/ 296716360 w 3970"/>
              <a:gd name="T61" fmla="*/ 210065683 h 4043"/>
              <a:gd name="T62" fmla="*/ 224880990 w 3970"/>
              <a:gd name="T63" fmla="*/ 212463729 h 4043"/>
              <a:gd name="T64" fmla="*/ 198937460 w 3970"/>
              <a:gd name="T65" fmla="*/ 294113548 h 4043"/>
              <a:gd name="T66" fmla="*/ 275678233 w 3970"/>
              <a:gd name="T67" fmla="*/ 250835880 h 4043"/>
              <a:gd name="T68" fmla="*/ 224880990 w 3970"/>
              <a:gd name="T69" fmla="*/ 212463729 h 404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970" h="4043">
                <a:moveTo>
                  <a:pt x="2765" y="2056"/>
                </a:moveTo>
                <a:cubicBezTo>
                  <a:pt x="2833" y="2655"/>
                  <a:pt x="1948" y="2832"/>
                  <a:pt x="1675" y="2859"/>
                </a:cubicBezTo>
                <a:cubicBezTo>
                  <a:pt x="1716" y="2437"/>
                  <a:pt x="1662" y="1729"/>
                  <a:pt x="2329" y="1729"/>
                </a:cubicBezTo>
                <a:cubicBezTo>
                  <a:pt x="2261" y="1688"/>
                  <a:pt x="2438" y="1293"/>
                  <a:pt x="2615" y="1089"/>
                </a:cubicBezTo>
                <a:cubicBezTo>
                  <a:pt x="2847" y="0"/>
                  <a:pt x="1975" y="340"/>
                  <a:pt x="1594" y="490"/>
                </a:cubicBezTo>
                <a:cubicBezTo>
                  <a:pt x="0" y="1661"/>
                  <a:pt x="1103" y="2873"/>
                  <a:pt x="1158" y="2941"/>
                </a:cubicBezTo>
                <a:cubicBezTo>
                  <a:pt x="2343" y="4043"/>
                  <a:pt x="3687" y="2235"/>
                  <a:pt x="3310" y="1661"/>
                </a:cubicBezTo>
                <a:cubicBezTo>
                  <a:pt x="3268" y="1686"/>
                  <a:pt x="2928" y="2042"/>
                  <a:pt x="2765" y="2056"/>
                </a:cubicBezTo>
                <a:close/>
                <a:moveTo>
                  <a:pt x="2098" y="667"/>
                </a:moveTo>
                <a:cubicBezTo>
                  <a:pt x="2239" y="667"/>
                  <a:pt x="2353" y="781"/>
                  <a:pt x="2353" y="922"/>
                </a:cubicBezTo>
                <a:cubicBezTo>
                  <a:pt x="2353" y="1063"/>
                  <a:pt x="2239" y="1178"/>
                  <a:pt x="2098" y="1178"/>
                </a:cubicBezTo>
                <a:cubicBezTo>
                  <a:pt x="1956" y="1178"/>
                  <a:pt x="1842" y="1063"/>
                  <a:pt x="1842" y="922"/>
                </a:cubicBezTo>
                <a:cubicBezTo>
                  <a:pt x="1842" y="781"/>
                  <a:pt x="1956" y="667"/>
                  <a:pt x="2098" y="667"/>
                </a:cubicBezTo>
                <a:close/>
                <a:moveTo>
                  <a:pt x="1280" y="2403"/>
                </a:moveTo>
                <a:cubicBezTo>
                  <a:pt x="1139" y="2403"/>
                  <a:pt x="1025" y="2289"/>
                  <a:pt x="1025" y="2148"/>
                </a:cubicBezTo>
                <a:cubicBezTo>
                  <a:pt x="1025" y="2007"/>
                  <a:pt x="1139" y="1893"/>
                  <a:pt x="1280" y="1893"/>
                </a:cubicBezTo>
                <a:cubicBezTo>
                  <a:pt x="1422" y="1893"/>
                  <a:pt x="1536" y="2007"/>
                  <a:pt x="1536" y="2148"/>
                </a:cubicBezTo>
                <a:cubicBezTo>
                  <a:pt x="1536" y="2289"/>
                  <a:pt x="1422" y="2403"/>
                  <a:pt x="1280" y="2403"/>
                </a:cubicBezTo>
                <a:close/>
                <a:moveTo>
                  <a:pt x="1485" y="1654"/>
                </a:moveTo>
                <a:cubicBezTo>
                  <a:pt x="1344" y="1654"/>
                  <a:pt x="1229" y="1540"/>
                  <a:pt x="1229" y="1399"/>
                </a:cubicBezTo>
                <a:cubicBezTo>
                  <a:pt x="1229" y="1258"/>
                  <a:pt x="1344" y="1144"/>
                  <a:pt x="1485" y="1144"/>
                </a:cubicBezTo>
                <a:cubicBezTo>
                  <a:pt x="1626" y="1144"/>
                  <a:pt x="1740" y="1258"/>
                  <a:pt x="1740" y="1399"/>
                </a:cubicBezTo>
                <a:cubicBezTo>
                  <a:pt x="1740" y="1540"/>
                  <a:pt x="1626" y="1654"/>
                  <a:pt x="1485" y="1654"/>
                </a:cubicBezTo>
                <a:close/>
                <a:moveTo>
                  <a:pt x="2461" y="1745"/>
                </a:moveTo>
                <a:cubicBezTo>
                  <a:pt x="2461" y="1743"/>
                  <a:pt x="2462" y="1741"/>
                  <a:pt x="2462" y="1739"/>
                </a:cubicBezTo>
                <a:cubicBezTo>
                  <a:pt x="2447" y="1728"/>
                  <a:pt x="2443" y="1728"/>
                  <a:pt x="2461" y="1745"/>
                </a:cubicBezTo>
                <a:close/>
                <a:moveTo>
                  <a:pt x="2722" y="1927"/>
                </a:moveTo>
                <a:cubicBezTo>
                  <a:pt x="3107" y="1768"/>
                  <a:pt x="3970" y="236"/>
                  <a:pt x="3970" y="236"/>
                </a:cubicBezTo>
                <a:cubicBezTo>
                  <a:pt x="3891" y="168"/>
                  <a:pt x="3891" y="168"/>
                  <a:pt x="3891" y="168"/>
                </a:cubicBezTo>
                <a:cubicBezTo>
                  <a:pt x="3891" y="168"/>
                  <a:pt x="2597" y="1292"/>
                  <a:pt x="2462" y="1739"/>
                </a:cubicBezTo>
                <a:cubicBezTo>
                  <a:pt x="2509" y="1771"/>
                  <a:pt x="2662" y="1893"/>
                  <a:pt x="2722" y="1927"/>
                </a:cubicBezTo>
                <a:close/>
                <a:moveTo>
                  <a:pt x="2063" y="1949"/>
                </a:moveTo>
                <a:cubicBezTo>
                  <a:pt x="1871" y="2097"/>
                  <a:pt x="1927" y="2539"/>
                  <a:pt x="1825" y="2698"/>
                </a:cubicBezTo>
                <a:cubicBezTo>
                  <a:pt x="2041" y="2539"/>
                  <a:pt x="2358" y="2585"/>
                  <a:pt x="2529" y="2301"/>
                </a:cubicBezTo>
                <a:cubicBezTo>
                  <a:pt x="2585" y="2142"/>
                  <a:pt x="2483" y="1745"/>
                  <a:pt x="2063" y="1949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zh-CN" altLang="en-US" sz="996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585" name="KSO_Shape"/>
          <p:cNvSpPr>
            <a:spLocks/>
          </p:cNvSpPr>
          <p:nvPr/>
        </p:nvSpPr>
        <p:spPr bwMode="auto">
          <a:xfrm>
            <a:off x="2857594" y="1724071"/>
            <a:ext cx="971497" cy="757197"/>
          </a:xfrm>
          <a:custGeom>
            <a:avLst/>
            <a:gdLst>
              <a:gd name="T0" fmla="*/ 745815 w 1978026"/>
              <a:gd name="T1" fmla="*/ 553541 h 1543050"/>
              <a:gd name="T2" fmla="*/ 874286 w 1978026"/>
              <a:gd name="T3" fmla="*/ 511716 h 1543050"/>
              <a:gd name="T4" fmla="*/ 926627 w 1978026"/>
              <a:gd name="T5" fmla="*/ 658369 h 1543050"/>
              <a:gd name="T6" fmla="*/ 1042939 w 1978026"/>
              <a:gd name="T7" fmla="*/ 754196 h 1543050"/>
              <a:gd name="T8" fmla="*/ 1250449 w 1978026"/>
              <a:gd name="T9" fmla="*/ 884701 h 1543050"/>
              <a:gd name="T10" fmla="*/ 521122 w 1978026"/>
              <a:gd name="T11" fmla="*/ 995352 h 1543050"/>
              <a:gd name="T12" fmla="*/ 426486 w 1978026"/>
              <a:gd name="T13" fmla="*/ 868288 h 1543050"/>
              <a:gd name="T14" fmla="*/ 412740 w 1978026"/>
              <a:gd name="T15" fmla="*/ 525481 h 1543050"/>
              <a:gd name="T16" fmla="*/ 533810 w 1978026"/>
              <a:gd name="T17" fmla="*/ 549041 h 1543050"/>
              <a:gd name="T18" fmla="*/ 1311335 w 1978026"/>
              <a:gd name="T19" fmla="*/ 451912 h 1543050"/>
              <a:gd name="T20" fmla="*/ 1400184 w 1978026"/>
              <a:gd name="T21" fmla="*/ 518389 h 1543050"/>
              <a:gd name="T22" fmla="*/ 1406002 w 1978026"/>
              <a:gd name="T23" fmla="*/ 632539 h 1543050"/>
              <a:gd name="T24" fmla="*/ 1323764 w 1978026"/>
              <a:gd name="T25" fmla="*/ 706961 h 1543050"/>
              <a:gd name="T26" fmla="*/ 1019403 w 1978026"/>
              <a:gd name="T27" fmla="*/ 693719 h 1543050"/>
              <a:gd name="T28" fmla="*/ 957526 w 1978026"/>
              <a:gd name="T29" fmla="*/ 601287 h 1543050"/>
              <a:gd name="T30" fmla="*/ 990051 w 1978026"/>
              <a:gd name="T31" fmla="*/ 492698 h 1543050"/>
              <a:gd name="T32" fmla="*/ 1514740 w 1978026"/>
              <a:gd name="T33" fmla="*/ 425450 h 1543050"/>
              <a:gd name="T34" fmla="*/ 1661055 w 1978026"/>
              <a:gd name="T35" fmla="*/ 467706 h 1543050"/>
              <a:gd name="T36" fmla="*/ 1734609 w 1978026"/>
              <a:gd name="T37" fmla="*/ 588625 h 1543050"/>
              <a:gd name="T38" fmla="*/ 1651000 w 1978026"/>
              <a:gd name="T39" fmla="*/ 650546 h 1543050"/>
              <a:gd name="T40" fmla="*/ 1540934 w 1978026"/>
              <a:gd name="T41" fmla="*/ 560455 h 1543050"/>
              <a:gd name="T42" fmla="*/ 1756299 w 1978026"/>
              <a:gd name="T43" fmla="*/ 389203 h 1543050"/>
              <a:gd name="T44" fmla="*/ 1904293 w 1978026"/>
              <a:gd name="T45" fmla="*/ 436190 h 1543050"/>
              <a:gd name="T46" fmla="*/ 1973798 w 1978026"/>
              <a:gd name="T47" fmla="*/ 565736 h 1543050"/>
              <a:gd name="T48" fmla="*/ 1880773 w 1978026"/>
              <a:gd name="T49" fmla="*/ 611662 h 1543050"/>
              <a:gd name="T50" fmla="*/ 1774269 w 1978026"/>
              <a:gd name="T51" fmla="*/ 516891 h 1543050"/>
              <a:gd name="T52" fmla="*/ 1701800 w 1978026"/>
              <a:gd name="T53" fmla="*/ 350838 h 1543050"/>
              <a:gd name="T54" fmla="*/ 1973798 w 1978026"/>
              <a:gd name="T55" fmla="*/ 183495 h 1543050"/>
              <a:gd name="T56" fmla="*/ 1904293 w 1978026"/>
              <a:gd name="T57" fmla="*/ 313163 h 1543050"/>
              <a:gd name="T58" fmla="*/ 1756299 w 1978026"/>
              <a:gd name="T59" fmla="*/ 360363 h 1543050"/>
              <a:gd name="T60" fmla="*/ 1781405 w 1978026"/>
              <a:gd name="T61" fmla="*/ 218232 h 1543050"/>
              <a:gd name="T62" fmla="*/ 1894779 w 1978026"/>
              <a:gd name="T63" fmla="*/ 133113 h 1543050"/>
              <a:gd name="T64" fmla="*/ 535172 w 1978026"/>
              <a:gd name="T65" fmla="*/ 110856 h 1543050"/>
              <a:gd name="T66" fmla="*/ 589487 w 1978026"/>
              <a:gd name="T67" fmla="*/ 170613 h 1543050"/>
              <a:gd name="T68" fmla="*/ 579949 w 1978026"/>
              <a:gd name="T69" fmla="*/ 461729 h 1543050"/>
              <a:gd name="T70" fmla="*/ 512122 w 1978026"/>
              <a:gd name="T71" fmla="*/ 506679 h 1543050"/>
              <a:gd name="T72" fmla="*/ 433167 w 1978026"/>
              <a:gd name="T73" fmla="*/ 483147 h 1543050"/>
              <a:gd name="T74" fmla="*/ 401638 w 1978026"/>
              <a:gd name="T75" fmla="*/ 199169 h 1543050"/>
              <a:gd name="T76" fmla="*/ 436611 w 1978026"/>
              <a:gd name="T77" fmla="*/ 125134 h 1543050"/>
              <a:gd name="T78" fmla="*/ 1741224 w 1978026"/>
              <a:gd name="T79" fmla="*/ 102189 h 1543050"/>
              <a:gd name="T80" fmla="*/ 1692011 w 1978026"/>
              <a:gd name="T81" fmla="*/ 253503 h 1543050"/>
              <a:gd name="T82" fmla="*/ 1552575 w 1978026"/>
              <a:gd name="T83" fmla="*/ 320931 h 1543050"/>
              <a:gd name="T84" fmla="*/ 1531408 w 1978026"/>
              <a:gd name="T85" fmla="*/ 210764 h 1543050"/>
              <a:gd name="T86" fmla="*/ 1629569 w 1978026"/>
              <a:gd name="T87" fmla="*/ 106968 h 1543050"/>
              <a:gd name="T88" fmla="*/ 1237721 w 1978026"/>
              <a:gd name="T89" fmla="*/ 3171 h 1543050"/>
              <a:gd name="T90" fmla="*/ 1300163 w 1978026"/>
              <a:gd name="T91" fmla="*/ 54697 h 1543050"/>
              <a:gd name="T92" fmla="*/ 1118129 w 1978026"/>
              <a:gd name="T93" fmla="*/ 86406 h 1543050"/>
              <a:gd name="T94" fmla="*/ 1160198 w 1978026"/>
              <a:gd name="T95" fmla="*/ 16647 h 1543050"/>
              <a:gd name="T96" fmla="*/ 999596 w 1978026"/>
              <a:gd name="T97" fmla="*/ 3177 h 1543050"/>
              <a:gd name="T98" fmla="*/ 1062038 w 1978026"/>
              <a:gd name="T99" fmla="*/ 54798 h 1543050"/>
              <a:gd name="T100" fmla="*/ 1027907 w 1978026"/>
              <a:gd name="T101" fmla="*/ 414029 h 1543050"/>
              <a:gd name="T102" fmla="*/ 901435 w 1978026"/>
              <a:gd name="T103" fmla="*/ 472533 h 1543050"/>
              <a:gd name="T104" fmla="*/ 885560 w 1978026"/>
              <a:gd name="T105" fmla="*/ 63269 h 1543050"/>
              <a:gd name="T106" fmla="*/ 942710 w 1978026"/>
              <a:gd name="T107" fmla="*/ 5824 h 1543050"/>
              <a:gd name="T108" fmla="*/ 781511 w 1978026"/>
              <a:gd name="T109" fmla="*/ 11648 h 1543050"/>
              <a:gd name="T110" fmla="*/ 829731 w 1978026"/>
              <a:gd name="T111" fmla="*/ 77034 h 1543050"/>
              <a:gd name="T112" fmla="*/ 812775 w 1978026"/>
              <a:gd name="T113" fmla="*/ 469086 h 1543050"/>
              <a:gd name="T114" fmla="*/ 740708 w 1978026"/>
              <a:gd name="T115" fmla="*/ 508000 h 1543050"/>
              <a:gd name="T116" fmla="*/ 664403 w 1978026"/>
              <a:gd name="T117" fmla="*/ 476498 h 1543050"/>
              <a:gd name="T118" fmla="*/ 639763 w 1978026"/>
              <a:gd name="T119" fmla="*/ 91329 h 1543050"/>
              <a:gd name="T120" fmla="*/ 678180 w 1978026"/>
              <a:gd name="T121" fmla="*/ 19325 h 1543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zh-CN" altLang="en-US" sz="996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586" name="KSO_Shape"/>
          <p:cNvSpPr>
            <a:spLocks/>
          </p:cNvSpPr>
          <p:nvPr/>
        </p:nvSpPr>
        <p:spPr bwMode="auto">
          <a:xfrm>
            <a:off x="5459365" y="1716136"/>
            <a:ext cx="644490" cy="630202"/>
          </a:xfrm>
          <a:custGeom>
            <a:avLst/>
            <a:gdLst>
              <a:gd name="T0" fmla="*/ 4085489 w 5833534"/>
              <a:gd name="T1" fmla="*/ 2122793 h 5697984"/>
              <a:gd name="T2" fmla="*/ 3959549 w 5833534"/>
              <a:gd name="T3" fmla="*/ 2223952 h 5697984"/>
              <a:gd name="T4" fmla="*/ 3989775 w 5833534"/>
              <a:gd name="T5" fmla="*/ 2311252 h 5697984"/>
              <a:gd name="T6" fmla="*/ 4196316 w 5833534"/>
              <a:gd name="T7" fmla="*/ 2056277 h 5697984"/>
              <a:gd name="T8" fmla="*/ 4116344 w 5833534"/>
              <a:gd name="T9" fmla="*/ 2028563 h 5697984"/>
              <a:gd name="T10" fmla="*/ 2292105 w 5833534"/>
              <a:gd name="T11" fmla="*/ 1224838 h 5697984"/>
              <a:gd name="T12" fmla="*/ 3989775 w 5833534"/>
              <a:gd name="T13" fmla="*/ 1768045 h 5697984"/>
              <a:gd name="T14" fmla="*/ 4091442 w 5833534"/>
              <a:gd name="T15" fmla="*/ 1869834 h 5697984"/>
              <a:gd name="T16" fmla="*/ 4241655 w 5833534"/>
              <a:gd name="T17" fmla="*/ 1889989 h 5697984"/>
              <a:gd name="T18" fmla="*/ 4800827 w 5833534"/>
              <a:gd name="T19" fmla="*/ 1568499 h 5697984"/>
              <a:gd name="T20" fmla="*/ 4876391 w 5833534"/>
              <a:gd name="T21" fmla="*/ 1540785 h 5697984"/>
              <a:gd name="T22" fmla="*/ 5793233 w 5833534"/>
              <a:gd name="T23" fmla="*/ 2305709 h 5697984"/>
              <a:gd name="T24" fmla="*/ 5833534 w 5833534"/>
              <a:gd name="T25" fmla="*/ 2383311 h 5697984"/>
              <a:gd name="T26" fmla="*/ 5808346 w 5833534"/>
              <a:gd name="T27" fmla="*/ 2471997 h 5697984"/>
              <a:gd name="T28" fmla="*/ 4705113 w 5833534"/>
              <a:gd name="T29" fmla="*/ 3985218 h 5697984"/>
              <a:gd name="T30" fmla="*/ 4624512 w 5833534"/>
              <a:gd name="T31" fmla="*/ 3979675 h 5697984"/>
              <a:gd name="T32" fmla="*/ 3722782 w 5833534"/>
              <a:gd name="T33" fmla="*/ 3192579 h 5697984"/>
              <a:gd name="T34" fmla="*/ 3712707 w 5833534"/>
              <a:gd name="T35" fmla="*/ 3103892 h 5697984"/>
              <a:gd name="T36" fmla="*/ 3909173 w 5833534"/>
              <a:gd name="T37" fmla="*/ 2444283 h 5697984"/>
              <a:gd name="T38" fmla="*/ 3813459 w 5833534"/>
              <a:gd name="T39" fmla="*/ 2261366 h 5697984"/>
              <a:gd name="T40" fmla="*/ 2913586 w 5833534"/>
              <a:gd name="T41" fmla="*/ 3090555 h 5697984"/>
              <a:gd name="T42" fmla="*/ 4790752 w 5833534"/>
              <a:gd name="T43" fmla="*/ 4389852 h 5697984"/>
              <a:gd name="T44" fmla="*/ 4936842 w 5833534"/>
              <a:gd name="T45" fmla="*/ 4528425 h 5697984"/>
              <a:gd name="T46" fmla="*/ 4946918 w 5833534"/>
              <a:gd name="T47" fmla="*/ 4744600 h 5697984"/>
              <a:gd name="T48" fmla="*/ 4820978 w 5833534"/>
              <a:gd name="T49" fmla="*/ 4905345 h 5697984"/>
              <a:gd name="T50" fmla="*/ 3415489 w 5833534"/>
              <a:gd name="T51" fmla="*/ 4750143 h 5697984"/>
              <a:gd name="T52" fmla="*/ 3276115 w 5833534"/>
              <a:gd name="T53" fmla="*/ 4679317 h 5697984"/>
              <a:gd name="T54" fmla="*/ 2502629 w 5833534"/>
              <a:gd name="T55" fmla="*/ 3593564 h 5697984"/>
              <a:gd name="T56" fmla="*/ 2004963 w 5833534"/>
              <a:gd name="T57" fmla="*/ 3802301 h 5697984"/>
              <a:gd name="T58" fmla="*/ 1586842 w 5833534"/>
              <a:gd name="T59" fmla="*/ 4971860 h 5697984"/>
              <a:gd name="T60" fmla="*/ 1652331 w 5833534"/>
              <a:gd name="T61" fmla="*/ 5343237 h 5697984"/>
              <a:gd name="T62" fmla="*/ 1601955 w 5833534"/>
              <a:gd name="T63" fmla="*/ 5570497 h 5697984"/>
              <a:gd name="T64" fmla="*/ 1526391 w 5833534"/>
              <a:gd name="T65" fmla="*/ 5659184 h 5697984"/>
              <a:gd name="T66" fmla="*/ 1425639 w 5833534"/>
              <a:gd name="T67" fmla="*/ 5697984 h 5697984"/>
              <a:gd name="T68" fmla="*/ 1234211 w 5833534"/>
              <a:gd name="T69" fmla="*/ 5664727 h 5697984"/>
              <a:gd name="T70" fmla="*/ 1143534 w 5833534"/>
              <a:gd name="T71" fmla="*/ 5564954 h 5697984"/>
              <a:gd name="T72" fmla="*/ 780827 w 5833534"/>
              <a:gd name="T73" fmla="*/ 3996304 h 5697984"/>
              <a:gd name="T74" fmla="*/ 785865 w 5833534"/>
              <a:gd name="T75" fmla="*/ 3774587 h 5697984"/>
              <a:gd name="T76" fmla="*/ 926917 w 5833534"/>
              <a:gd name="T77" fmla="*/ 3619384 h 5697984"/>
              <a:gd name="T78" fmla="*/ 1264436 w 5833534"/>
              <a:gd name="T79" fmla="*/ 2577313 h 5697984"/>
              <a:gd name="T80" fmla="*/ 1214060 w 5833534"/>
              <a:gd name="T81" fmla="*/ 2605028 h 5697984"/>
              <a:gd name="T82" fmla="*/ 1047820 w 5833534"/>
              <a:gd name="T83" fmla="*/ 2605028 h 5697984"/>
              <a:gd name="T84" fmla="*/ 35263 w 5833534"/>
              <a:gd name="T85" fmla="*/ 1973134 h 5697984"/>
              <a:gd name="T86" fmla="*/ 5038 w 5833534"/>
              <a:gd name="T87" fmla="*/ 1795760 h 5697984"/>
              <a:gd name="T88" fmla="*/ 95714 w 5833534"/>
              <a:gd name="T89" fmla="*/ 1640558 h 5697984"/>
              <a:gd name="T90" fmla="*/ 261955 w 5833534"/>
              <a:gd name="T91" fmla="*/ 1607300 h 5697984"/>
              <a:gd name="T92" fmla="*/ 1692632 w 5833534"/>
              <a:gd name="T93" fmla="*/ 1418840 h 5697984"/>
              <a:gd name="T94" fmla="*/ 1899173 w 5833534"/>
              <a:gd name="T95" fmla="*/ 1235923 h 5697984"/>
              <a:gd name="T96" fmla="*/ 2040226 w 5833534"/>
              <a:gd name="T97" fmla="*/ 1191580 h 5697984"/>
              <a:gd name="T98" fmla="*/ 3339925 w 5833534"/>
              <a:gd name="T99" fmla="*/ 748145 h 5697984"/>
              <a:gd name="T100" fmla="*/ 3798346 w 5833534"/>
              <a:gd name="T101" fmla="*/ 847918 h 5697984"/>
              <a:gd name="T102" fmla="*/ 3873910 w 5833534"/>
              <a:gd name="T103" fmla="*/ 1186037 h 5697984"/>
              <a:gd name="T104" fmla="*/ 3611955 w 5833534"/>
              <a:gd name="T105" fmla="*/ 1291353 h 5697984"/>
              <a:gd name="T106" fmla="*/ 3496090 w 5833534"/>
              <a:gd name="T107" fmla="*/ 1158322 h 5697984"/>
              <a:gd name="T108" fmla="*/ 3244211 w 5833534"/>
              <a:gd name="T109" fmla="*/ 1030835 h 5697984"/>
              <a:gd name="T110" fmla="*/ 2881504 w 5833534"/>
              <a:gd name="T111" fmla="*/ 958777 h 5697984"/>
              <a:gd name="T112" fmla="*/ 2397895 w 5833534"/>
              <a:gd name="T113" fmla="*/ 1008663 h 5697984"/>
              <a:gd name="T114" fmla="*/ 2125865 w 5833534"/>
              <a:gd name="T115" fmla="*/ 1119522 h 5697984"/>
              <a:gd name="T116" fmla="*/ 2146015 w 5833534"/>
              <a:gd name="T117" fmla="*/ 1008663 h 5697984"/>
              <a:gd name="T118" fmla="*/ 2493609 w 5833534"/>
              <a:gd name="T119" fmla="*/ 842375 h 5697984"/>
              <a:gd name="T120" fmla="*/ 2866391 w 5833534"/>
              <a:gd name="T121" fmla="*/ 748145 h 5697984"/>
              <a:gd name="T122" fmla="*/ 2112433 w 5833534"/>
              <a:gd name="T123" fmla="*/ 677333 h 5697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833534" h="5697984">
                <a:moveTo>
                  <a:pt x="4116344" y="2028563"/>
                </a:moveTo>
                <a:lnTo>
                  <a:pt x="4115715" y="2034106"/>
                </a:lnTo>
                <a:lnTo>
                  <a:pt x="4105639" y="2083992"/>
                </a:lnTo>
                <a:lnTo>
                  <a:pt x="4085489" y="2122793"/>
                </a:lnTo>
                <a:lnTo>
                  <a:pt x="4055263" y="2161593"/>
                </a:lnTo>
                <a:lnTo>
                  <a:pt x="4025038" y="2189308"/>
                </a:lnTo>
                <a:lnTo>
                  <a:pt x="3989775" y="2211480"/>
                </a:lnTo>
                <a:lnTo>
                  <a:pt x="3959549" y="2223952"/>
                </a:lnTo>
                <a:lnTo>
                  <a:pt x="3959549" y="2244737"/>
                </a:lnTo>
                <a:lnTo>
                  <a:pt x="3964587" y="2266909"/>
                </a:lnTo>
                <a:lnTo>
                  <a:pt x="3974662" y="2289081"/>
                </a:lnTo>
                <a:lnTo>
                  <a:pt x="3989775" y="2311252"/>
                </a:lnTo>
                <a:lnTo>
                  <a:pt x="4004887" y="2327881"/>
                </a:lnTo>
                <a:lnTo>
                  <a:pt x="4161053" y="2460911"/>
                </a:lnTo>
                <a:lnTo>
                  <a:pt x="4352482" y="2189308"/>
                </a:lnTo>
                <a:lnTo>
                  <a:pt x="4196316" y="2056277"/>
                </a:lnTo>
                <a:lnTo>
                  <a:pt x="4176166" y="2045192"/>
                </a:lnTo>
                <a:lnTo>
                  <a:pt x="4156015" y="2034106"/>
                </a:lnTo>
                <a:lnTo>
                  <a:pt x="4135865" y="2028563"/>
                </a:lnTo>
                <a:lnTo>
                  <a:pt x="4116344" y="2028563"/>
                </a:lnTo>
                <a:close/>
                <a:moveTo>
                  <a:pt x="2040226" y="1191580"/>
                </a:moveTo>
                <a:lnTo>
                  <a:pt x="2125865" y="1191580"/>
                </a:lnTo>
                <a:lnTo>
                  <a:pt x="2211504" y="1202666"/>
                </a:lnTo>
                <a:lnTo>
                  <a:pt x="2292105" y="1224838"/>
                </a:lnTo>
                <a:lnTo>
                  <a:pt x="2332406" y="1241466"/>
                </a:lnTo>
                <a:lnTo>
                  <a:pt x="2372707" y="1258095"/>
                </a:lnTo>
                <a:lnTo>
                  <a:pt x="2398150" y="1274092"/>
                </a:lnTo>
                <a:lnTo>
                  <a:pt x="3989775" y="1768045"/>
                </a:lnTo>
                <a:lnTo>
                  <a:pt x="4025038" y="1790217"/>
                </a:lnTo>
                <a:lnTo>
                  <a:pt x="4060301" y="1823474"/>
                </a:lnTo>
                <a:lnTo>
                  <a:pt x="4085489" y="1856732"/>
                </a:lnTo>
                <a:lnTo>
                  <a:pt x="4091442" y="1869834"/>
                </a:lnTo>
                <a:lnTo>
                  <a:pt x="4100602" y="1867818"/>
                </a:lnTo>
                <a:lnTo>
                  <a:pt x="4145940" y="1862275"/>
                </a:lnTo>
                <a:lnTo>
                  <a:pt x="4196316" y="1873361"/>
                </a:lnTo>
                <a:lnTo>
                  <a:pt x="4241655" y="1889989"/>
                </a:lnTo>
                <a:lnTo>
                  <a:pt x="4281955" y="1923247"/>
                </a:lnTo>
                <a:lnTo>
                  <a:pt x="4443158" y="2061820"/>
                </a:lnTo>
                <a:lnTo>
                  <a:pt x="4785715" y="1585128"/>
                </a:lnTo>
                <a:lnTo>
                  <a:pt x="4800827" y="1568499"/>
                </a:lnTo>
                <a:lnTo>
                  <a:pt x="4815940" y="1557414"/>
                </a:lnTo>
                <a:lnTo>
                  <a:pt x="4836091" y="1546328"/>
                </a:lnTo>
                <a:lnTo>
                  <a:pt x="4856241" y="1540785"/>
                </a:lnTo>
                <a:lnTo>
                  <a:pt x="4876391" y="1540785"/>
                </a:lnTo>
                <a:lnTo>
                  <a:pt x="4896542" y="1546328"/>
                </a:lnTo>
                <a:lnTo>
                  <a:pt x="4916692" y="1551871"/>
                </a:lnTo>
                <a:lnTo>
                  <a:pt x="4931805" y="1568499"/>
                </a:lnTo>
                <a:lnTo>
                  <a:pt x="5793233" y="2305709"/>
                </a:lnTo>
                <a:lnTo>
                  <a:pt x="5808346" y="2322338"/>
                </a:lnTo>
                <a:lnTo>
                  <a:pt x="5818421" y="2344510"/>
                </a:lnTo>
                <a:lnTo>
                  <a:pt x="5828497" y="2361139"/>
                </a:lnTo>
                <a:lnTo>
                  <a:pt x="5833534" y="2383311"/>
                </a:lnTo>
                <a:lnTo>
                  <a:pt x="5833534" y="2405482"/>
                </a:lnTo>
                <a:lnTo>
                  <a:pt x="5828497" y="2427654"/>
                </a:lnTo>
                <a:lnTo>
                  <a:pt x="5823459" y="2449826"/>
                </a:lnTo>
                <a:lnTo>
                  <a:pt x="5808346" y="2471997"/>
                </a:lnTo>
                <a:lnTo>
                  <a:pt x="4755489" y="3946417"/>
                </a:lnTo>
                <a:lnTo>
                  <a:pt x="4740376" y="3963046"/>
                </a:lnTo>
                <a:lnTo>
                  <a:pt x="4725264" y="3979675"/>
                </a:lnTo>
                <a:lnTo>
                  <a:pt x="4705113" y="3985218"/>
                </a:lnTo>
                <a:lnTo>
                  <a:pt x="4684963" y="3990761"/>
                </a:lnTo>
                <a:lnTo>
                  <a:pt x="4664812" y="3990761"/>
                </a:lnTo>
                <a:lnTo>
                  <a:pt x="4644662" y="3985218"/>
                </a:lnTo>
                <a:lnTo>
                  <a:pt x="4624512" y="3979675"/>
                </a:lnTo>
                <a:lnTo>
                  <a:pt x="4609399" y="3968589"/>
                </a:lnTo>
                <a:lnTo>
                  <a:pt x="3747970" y="3225836"/>
                </a:lnTo>
                <a:lnTo>
                  <a:pt x="3732857" y="3209207"/>
                </a:lnTo>
                <a:lnTo>
                  <a:pt x="3722782" y="3192579"/>
                </a:lnTo>
                <a:lnTo>
                  <a:pt x="3712707" y="3170407"/>
                </a:lnTo>
                <a:lnTo>
                  <a:pt x="3707669" y="3148235"/>
                </a:lnTo>
                <a:lnTo>
                  <a:pt x="3707669" y="3126063"/>
                </a:lnTo>
                <a:lnTo>
                  <a:pt x="3712707" y="3103892"/>
                </a:lnTo>
                <a:lnTo>
                  <a:pt x="3717745" y="3081720"/>
                </a:lnTo>
                <a:lnTo>
                  <a:pt x="3732857" y="3065091"/>
                </a:lnTo>
                <a:lnTo>
                  <a:pt x="4070376" y="2588399"/>
                </a:lnTo>
                <a:lnTo>
                  <a:pt x="3909173" y="2444283"/>
                </a:lnTo>
                <a:lnTo>
                  <a:pt x="3873910" y="2405482"/>
                </a:lnTo>
                <a:lnTo>
                  <a:pt x="3843684" y="2361139"/>
                </a:lnTo>
                <a:lnTo>
                  <a:pt x="3823534" y="2311252"/>
                </a:lnTo>
                <a:lnTo>
                  <a:pt x="3813459" y="2261366"/>
                </a:lnTo>
                <a:lnTo>
                  <a:pt x="3813459" y="2211480"/>
                </a:lnTo>
                <a:lnTo>
                  <a:pt x="3813729" y="2209996"/>
                </a:lnTo>
                <a:lnTo>
                  <a:pt x="2614518" y="1836763"/>
                </a:lnTo>
                <a:lnTo>
                  <a:pt x="2913586" y="3090555"/>
                </a:lnTo>
                <a:lnTo>
                  <a:pt x="3697594" y="4212478"/>
                </a:lnTo>
                <a:lnTo>
                  <a:pt x="3705792" y="4227513"/>
                </a:lnTo>
                <a:lnTo>
                  <a:pt x="4740376" y="4373223"/>
                </a:lnTo>
                <a:lnTo>
                  <a:pt x="4790752" y="4389852"/>
                </a:lnTo>
                <a:lnTo>
                  <a:pt x="4836091" y="4412024"/>
                </a:lnTo>
                <a:lnTo>
                  <a:pt x="4876391" y="4445281"/>
                </a:lnTo>
                <a:lnTo>
                  <a:pt x="4906617" y="4484082"/>
                </a:lnTo>
                <a:lnTo>
                  <a:pt x="4936842" y="4528425"/>
                </a:lnTo>
                <a:lnTo>
                  <a:pt x="4951955" y="4578312"/>
                </a:lnTo>
                <a:lnTo>
                  <a:pt x="4962030" y="4633741"/>
                </a:lnTo>
                <a:lnTo>
                  <a:pt x="4956993" y="4689171"/>
                </a:lnTo>
                <a:lnTo>
                  <a:pt x="4946918" y="4744600"/>
                </a:lnTo>
                <a:lnTo>
                  <a:pt x="4926767" y="4794486"/>
                </a:lnTo>
                <a:lnTo>
                  <a:pt x="4896542" y="4838830"/>
                </a:lnTo>
                <a:lnTo>
                  <a:pt x="4861279" y="4872087"/>
                </a:lnTo>
                <a:lnTo>
                  <a:pt x="4820978" y="4905345"/>
                </a:lnTo>
                <a:lnTo>
                  <a:pt x="4775639" y="4921974"/>
                </a:lnTo>
                <a:lnTo>
                  <a:pt x="4725264" y="4933060"/>
                </a:lnTo>
                <a:lnTo>
                  <a:pt x="4674888" y="4933060"/>
                </a:lnTo>
                <a:lnTo>
                  <a:pt x="3415489" y="4750143"/>
                </a:lnTo>
                <a:lnTo>
                  <a:pt x="3365113" y="4739057"/>
                </a:lnTo>
                <a:lnTo>
                  <a:pt x="3319775" y="4711342"/>
                </a:lnTo>
                <a:lnTo>
                  <a:pt x="3279474" y="4683628"/>
                </a:lnTo>
                <a:lnTo>
                  <a:pt x="3276115" y="4679317"/>
                </a:lnTo>
                <a:lnTo>
                  <a:pt x="3259324" y="4666999"/>
                </a:lnTo>
                <a:lnTo>
                  <a:pt x="3234136" y="4639284"/>
                </a:lnTo>
                <a:lnTo>
                  <a:pt x="3213985" y="4617112"/>
                </a:lnTo>
                <a:lnTo>
                  <a:pt x="2502629" y="3593564"/>
                </a:lnTo>
                <a:lnTo>
                  <a:pt x="2483534" y="3602756"/>
                </a:lnTo>
                <a:lnTo>
                  <a:pt x="2317294" y="3669271"/>
                </a:lnTo>
                <a:lnTo>
                  <a:pt x="2191354" y="3724700"/>
                </a:lnTo>
                <a:lnTo>
                  <a:pt x="2004963" y="3802301"/>
                </a:lnTo>
                <a:lnTo>
                  <a:pt x="1732933" y="3918703"/>
                </a:lnTo>
                <a:lnTo>
                  <a:pt x="1380301" y="4073905"/>
                </a:lnTo>
                <a:lnTo>
                  <a:pt x="1571730" y="4916431"/>
                </a:lnTo>
                <a:lnTo>
                  <a:pt x="1586842" y="4971860"/>
                </a:lnTo>
                <a:lnTo>
                  <a:pt x="1617068" y="5104890"/>
                </a:lnTo>
                <a:lnTo>
                  <a:pt x="1637218" y="5182492"/>
                </a:lnTo>
                <a:lnTo>
                  <a:pt x="1647293" y="5265636"/>
                </a:lnTo>
                <a:lnTo>
                  <a:pt x="1652331" y="5343237"/>
                </a:lnTo>
                <a:lnTo>
                  <a:pt x="1647293" y="5415295"/>
                </a:lnTo>
                <a:lnTo>
                  <a:pt x="1627143" y="5498439"/>
                </a:lnTo>
                <a:lnTo>
                  <a:pt x="1617068" y="5537239"/>
                </a:lnTo>
                <a:lnTo>
                  <a:pt x="1601955" y="5570497"/>
                </a:lnTo>
                <a:lnTo>
                  <a:pt x="1586842" y="5598211"/>
                </a:lnTo>
                <a:lnTo>
                  <a:pt x="1566692" y="5620383"/>
                </a:lnTo>
                <a:lnTo>
                  <a:pt x="1546542" y="5642555"/>
                </a:lnTo>
                <a:lnTo>
                  <a:pt x="1526391" y="5659184"/>
                </a:lnTo>
                <a:lnTo>
                  <a:pt x="1506241" y="5675813"/>
                </a:lnTo>
                <a:lnTo>
                  <a:pt x="1481053" y="5686898"/>
                </a:lnTo>
                <a:lnTo>
                  <a:pt x="1450827" y="5692441"/>
                </a:lnTo>
                <a:lnTo>
                  <a:pt x="1425639" y="5697984"/>
                </a:lnTo>
                <a:lnTo>
                  <a:pt x="1360151" y="5697984"/>
                </a:lnTo>
                <a:lnTo>
                  <a:pt x="1294662" y="5686898"/>
                </a:lnTo>
                <a:lnTo>
                  <a:pt x="1259399" y="5681355"/>
                </a:lnTo>
                <a:lnTo>
                  <a:pt x="1234211" y="5664727"/>
                </a:lnTo>
                <a:lnTo>
                  <a:pt x="1203985" y="5642555"/>
                </a:lnTo>
                <a:lnTo>
                  <a:pt x="1178797" y="5620383"/>
                </a:lnTo>
                <a:lnTo>
                  <a:pt x="1158647" y="5592669"/>
                </a:lnTo>
                <a:lnTo>
                  <a:pt x="1143534" y="5564954"/>
                </a:lnTo>
                <a:lnTo>
                  <a:pt x="1133459" y="5537239"/>
                </a:lnTo>
                <a:lnTo>
                  <a:pt x="1123384" y="5515067"/>
                </a:lnTo>
                <a:lnTo>
                  <a:pt x="780827" y="4012933"/>
                </a:lnTo>
                <a:lnTo>
                  <a:pt x="780827" y="3996304"/>
                </a:lnTo>
                <a:lnTo>
                  <a:pt x="765714" y="3940874"/>
                </a:lnTo>
                <a:lnTo>
                  <a:pt x="765714" y="3885445"/>
                </a:lnTo>
                <a:lnTo>
                  <a:pt x="770752" y="3830016"/>
                </a:lnTo>
                <a:lnTo>
                  <a:pt x="785865" y="3774587"/>
                </a:lnTo>
                <a:lnTo>
                  <a:pt x="811053" y="3730243"/>
                </a:lnTo>
                <a:lnTo>
                  <a:pt x="841278" y="3685900"/>
                </a:lnTo>
                <a:lnTo>
                  <a:pt x="881579" y="3647099"/>
                </a:lnTo>
                <a:lnTo>
                  <a:pt x="926917" y="3619384"/>
                </a:lnTo>
                <a:lnTo>
                  <a:pt x="2045264" y="3015205"/>
                </a:lnTo>
                <a:lnTo>
                  <a:pt x="1808497" y="2028563"/>
                </a:lnTo>
                <a:lnTo>
                  <a:pt x="1299700" y="2544055"/>
                </a:lnTo>
                <a:lnTo>
                  <a:pt x="1264436" y="2577313"/>
                </a:lnTo>
                <a:lnTo>
                  <a:pt x="1254361" y="2582856"/>
                </a:lnTo>
                <a:lnTo>
                  <a:pt x="1244286" y="2588399"/>
                </a:lnTo>
                <a:lnTo>
                  <a:pt x="1224136" y="2599485"/>
                </a:lnTo>
                <a:lnTo>
                  <a:pt x="1214060" y="2605028"/>
                </a:lnTo>
                <a:lnTo>
                  <a:pt x="1173760" y="2616114"/>
                </a:lnTo>
                <a:lnTo>
                  <a:pt x="1133459" y="2621657"/>
                </a:lnTo>
                <a:lnTo>
                  <a:pt x="1093158" y="2616114"/>
                </a:lnTo>
                <a:lnTo>
                  <a:pt x="1047820" y="2605028"/>
                </a:lnTo>
                <a:lnTo>
                  <a:pt x="1012557" y="2582856"/>
                </a:lnTo>
                <a:lnTo>
                  <a:pt x="95714" y="2039649"/>
                </a:lnTo>
                <a:lnTo>
                  <a:pt x="60451" y="2006391"/>
                </a:lnTo>
                <a:lnTo>
                  <a:pt x="35263" y="1973134"/>
                </a:lnTo>
                <a:lnTo>
                  <a:pt x="15113" y="1928790"/>
                </a:lnTo>
                <a:lnTo>
                  <a:pt x="5038" y="1884447"/>
                </a:lnTo>
                <a:lnTo>
                  <a:pt x="0" y="1840103"/>
                </a:lnTo>
                <a:lnTo>
                  <a:pt x="5038" y="1795760"/>
                </a:lnTo>
                <a:lnTo>
                  <a:pt x="15113" y="1751416"/>
                </a:lnTo>
                <a:lnTo>
                  <a:pt x="35263" y="1707073"/>
                </a:lnTo>
                <a:lnTo>
                  <a:pt x="65489" y="1668272"/>
                </a:lnTo>
                <a:lnTo>
                  <a:pt x="95714" y="1640558"/>
                </a:lnTo>
                <a:lnTo>
                  <a:pt x="136015" y="1618386"/>
                </a:lnTo>
                <a:lnTo>
                  <a:pt x="176316" y="1607300"/>
                </a:lnTo>
                <a:lnTo>
                  <a:pt x="216617" y="1601757"/>
                </a:lnTo>
                <a:lnTo>
                  <a:pt x="261955" y="1607300"/>
                </a:lnTo>
                <a:lnTo>
                  <a:pt x="302256" y="1618386"/>
                </a:lnTo>
                <a:lnTo>
                  <a:pt x="337519" y="1640558"/>
                </a:lnTo>
                <a:lnTo>
                  <a:pt x="1081691" y="2081462"/>
                </a:lnTo>
                <a:lnTo>
                  <a:pt x="1692632" y="1418840"/>
                </a:lnTo>
                <a:lnTo>
                  <a:pt x="1763158" y="1346782"/>
                </a:lnTo>
                <a:lnTo>
                  <a:pt x="1828647" y="1280267"/>
                </a:lnTo>
                <a:lnTo>
                  <a:pt x="1863910" y="1258095"/>
                </a:lnTo>
                <a:lnTo>
                  <a:pt x="1899173" y="1235923"/>
                </a:lnTo>
                <a:lnTo>
                  <a:pt x="1934436" y="1219295"/>
                </a:lnTo>
                <a:lnTo>
                  <a:pt x="1969699" y="1208209"/>
                </a:lnTo>
                <a:lnTo>
                  <a:pt x="2004963" y="1197123"/>
                </a:lnTo>
                <a:lnTo>
                  <a:pt x="2040226" y="1191580"/>
                </a:lnTo>
                <a:close/>
                <a:moveTo>
                  <a:pt x="3057820" y="731517"/>
                </a:moveTo>
                <a:lnTo>
                  <a:pt x="3148496" y="731517"/>
                </a:lnTo>
                <a:lnTo>
                  <a:pt x="3244211" y="737059"/>
                </a:lnTo>
                <a:lnTo>
                  <a:pt x="3339925" y="748145"/>
                </a:lnTo>
                <a:lnTo>
                  <a:pt x="3430602" y="764774"/>
                </a:lnTo>
                <a:lnTo>
                  <a:pt x="3662331" y="809118"/>
                </a:lnTo>
                <a:lnTo>
                  <a:pt x="3768121" y="836832"/>
                </a:lnTo>
                <a:lnTo>
                  <a:pt x="3798346" y="847918"/>
                </a:lnTo>
                <a:lnTo>
                  <a:pt x="3813459" y="859004"/>
                </a:lnTo>
                <a:lnTo>
                  <a:pt x="3828572" y="903347"/>
                </a:lnTo>
                <a:lnTo>
                  <a:pt x="3843684" y="997577"/>
                </a:lnTo>
                <a:lnTo>
                  <a:pt x="3873910" y="1186037"/>
                </a:lnTo>
                <a:lnTo>
                  <a:pt x="3808421" y="1213752"/>
                </a:lnTo>
                <a:lnTo>
                  <a:pt x="3742933" y="1235923"/>
                </a:lnTo>
                <a:lnTo>
                  <a:pt x="3677444" y="1263638"/>
                </a:lnTo>
                <a:lnTo>
                  <a:pt x="3611955" y="1291353"/>
                </a:lnTo>
                <a:lnTo>
                  <a:pt x="3586767" y="1252552"/>
                </a:lnTo>
                <a:lnTo>
                  <a:pt x="3561579" y="1219295"/>
                </a:lnTo>
                <a:lnTo>
                  <a:pt x="3526316" y="1186037"/>
                </a:lnTo>
                <a:lnTo>
                  <a:pt x="3496090" y="1158322"/>
                </a:lnTo>
                <a:lnTo>
                  <a:pt x="3455790" y="1130608"/>
                </a:lnTo>
                <a:lnTo>
                  <a:pt x="3415489" y="1108436"/>
                </a:lnTo>
                <a:lnTo>
                  <a:pt x="3334887" y="1064093"/>
                </a:lnTo>
                <a:lnTo>
                  <a:pt x="3244211" y="1030835"/>
                </a:lnTo>
                <a:lnTo>
                  <a:pt x="3153534" y="1003120"/>
                </a:lnTo>
                <a:lnTo>
                  <a:pt x="3067895" y="980949"/>
                </a:lnTo>
                <a:lnTo>
                  <a:pt x="2987293" y="969863"/>
                </a:lnTo>
                <a:lnTo>
                  <a:pt x="2881504" y="958777"/>
                </a:lnTo>
                <a:lnTo>
                  <a:pt x="2765639" y="958777"/>
                </a:lnTo>
                <a:lnTo>
                  <a:pt x="2644737" y="964320"/>
                </a:lnTo>
                <a:lnTo>
                  <a:pt x="2523835" y="980949"/>
                </a:lnTo>
                <a:lnTo>
                  <a:pt x="2397895" y="1008663"/>
                </a:lnTo>
                <a:lnTo>
                  <a:pt x="2282030" y="1047464"/>
                </a:lnTo>
                <a:lnTo>
                  <a:pt x="2226617" y="1069635"/>
                </a:lnTo>
                <a:lnTo>
                  <a:pt x="2176241" y="1091807"/>
                </a:lnTo>
                <a:lnTo>
                  <a:pt x="2125865" y="1119522"/>
                </a:lnTo>
                <a:lnTo>
                  <a:pt x="2080527" y="1147236"/>
                </a:lnTo>
                <a:lnTo>
                  <a:pt x="1984812" y="1113979"/>
                </a:lnTo>
                <a:lnTo>
                  <a:pt x="2065414" y="1058550"/>
                </a:lnTo>
                <a:lnTo>
                  <a:pt x="2146015" y="1008663"/>
                </a:lnTo>
                <a:lnTo>
                  <a:pt x="2231654" y="958777"/>
                </a:lnTo>
                <a:lnTo>
                  <a:pt x="2317294" y="914433"/>
                </a:lnTo>
                <a:lnTo>
                  <a:pt x="2402933" y="875633"/>
                </a:lnTo>
                <a:lnTo>
                  <a:pt x="2493609" y="842375"/>
                </a:lnTo>
                <a:lnTo>
                  <a:pt x="2584286" y="814661"/>
                </a:lnTo>
                <a:lnTo>
                  <a:pt x="2680000" y="786946"/>
                </a:lnTo>
                <a:lnTo>
                  <a:pt x="2770677" y="764774"/>
                </a:lnTo>
                <a:lnTo>
                  <a:pt x="2866391" y="748145"/>
                </a:lnTo>
                <a:lnTo>
                  <a:pt x="2962105" y="737059"/>
                </a:lnTo>
                <a:lnTo>
                  <a:pt x="3057820" y="731517"/>
                </a:lnTo>
                <a:close/>
                <a:moveTo>
                  <a:pt x="1435100" y="0"/>
                </a:moveTo>
                <a:cubicBezTo>
                  <a:pt x="1809181" y="0"/>
                  <a:pt x="2112433" y="303252"/>
                  <a:pt x="2112433" y="677333"/>
                </a:cubicBezTo>
                <a:cubicBezTo>
                  <a:pt x="2112433" y="1051414"/>
                  <a:pt x="1809181" y="1354666"/>
                  <a:pt x="1435100" y="1354666"/>
                </a:cubicBezTo>
                <a:cubicBezTo>
                  <a:pt x="1061019" y="1354666"/>
                  <a:pt x="757767" y="1051414"/>
                  <a:pt x="757767" y="677333"/>
                </a:cubicBezTo>
                <a:cubicBezTo>
                  <a:pt x="757767" y="303252"/>
                  <a:pt x="1061019" y="0"/>
                  <a:pt x="1435100" y="0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996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587" name="KSO_Shape"/>
          <p:cNvSpPr>
            <a:spLocks/>
          </p:cNvSpPr>
          <p:nvPr/>
        </p:nvSpPr>
        <p:spPr bwMode="auto">
          <a:xfrm>
            <a:off x="5310148" y="3411493"/>
            <a:ext cx="944510" cy="644490"/>
          </a:xfrm>
          <a:custGeom>
            <a:avLst/>
            <a:gdLst>
              <a:gd name="T0" fmla="*/ 826556 w 1690322"/>
              <a:gd name="T1" fmla="*/ 1149986 h 1152128"/>
              <a:gd name="T2" fmla="*/ 889752 w 1690322"/>
              <a:gd name="T3" fmla="*/ 1149986 h 1152128"/>
              <a:gd name="T4" fmla="*/ 889399 w 1690322"/>
              <a:gd name="T5" fmla="*/ 1152128 h 1152128"/>
              <a:gd name="T6" fmla="*/ 826226 w 1690322"/>
              <a:gd name="T7" fmla="*/ 1152128 h 1152128"/>
              <a:gd name="T8" fmla="*/ 826556 w 1690322"/>
              <a:gd name="T9" fmla="*/ 1149986 h 1152128"/>
              <a:gd name="T10" fmla="*/ 1243612 w 1690322"/>
              <a:gd name="T11" fmla="*/ 747450 h 1152128"/>
              <a:gd name="T12" fmla="*/ 1690322 w 1690322"/>
              <a:gd name="T13" fmla="*/ 1152128 h 1152128"/>
              <a:gd name="T14" fmla="*/ 1626622 w 1690322"/>
              <a:gd name="T15" fmla="*/ 1152128 h 1152128"/>
              <a:gd name="T16" fmla="*/ 1245620 w 1690322"/>
              <a:gd name="T17" fmla="*/ 810590 h 1152128"/>
              <a:gd name="T18" fmla="*/ 1090488 w 1690322"/>
              <a:gd name="T19" fmla="*/ 851592 h 1152128"/>
              <a:gd name="T20" fmla="*/ 1049512 w 1690322"/>
              <a:gd name="T21" fmla="*/ 802255 h 1152128"/>
              <a:gd name="T22" fmla="*/ 1243612 w 1690322"/>
              <a:gd name="T23" fmla="*/ 747450 h 1152128"/>
              <a:gd name="T24" fmla="*/ 562417 w 1690322"/>
              <a:gd name="T25" fmla="*/ 606836 h 1152128"/>
              <a:gd name="T26" fmla="*/ 1164346 w 1690322"/>
              <a:gd name="T27" fmla="*/ 1152128 h 1152128"/>
              <a:gd name="T28" fmla="*/ 1078512 w 1690322"/>
              <a:gd name="T29" fmla="*/ 1152128 h 1152128"/>
              <a:gd name="T30" fmla="*/ 565122 w 1690322"/>
              <a:gd name="T31" fmla="*/ 691915 h 1152128"/>
              <a:gd name="T32" fmla="*/ 85124 w 1690322"/>
              <a:gd name="T33" fmla="*/ 1152128 h 1152128"/>
              <a:gd name="T34" fmla="*/ 0 w 1690322"/>
              <a:gd name="T35" fmla="*/ 1152128 h 1152128"/>
              <a:gd name="T36" fmla="*/ 562417 w 1690322"/>
              <a:gd name="T37" fmla="*/ 606836 h 1152128"/>
              <a:gd name="T38" fmla="*/ 1257403 w 1690322"/>
              <a:gd name="T39" fmla="*/ 357877 h 1152128"/>
              <a:gd name="T40" fmla="*/ 1109192 w 1690322"/>
              <a:gd name="T41" fmla="*/ 506089 h 1152128"/>
              <a:gd name="T42" fmla="*/ 1257403 w 1690322"/>
              <a:gd name="T43" fmla="*/ 654300 h 1152128"/>
              <a:gd name="T44" fmla="*/ 1405614 w 1690322"/>
              <a:gd name="T45" fmla="*/ 506089 h 1152128"/>
              <a:gd name="T46" fmla="*/ 1257403 w 1690322"/>
              <a:gd name="T47" fmla="*/ 357877 h 1152128"/>
              <a:gd name="T48" fmla="*/ 1257403 w 1690322"/>
              <a:gd name="T49" fmla="*/ 297099 h 1152128"/>
              <a:gd name="T50" fmla="*/ 1466393 w 1690322"/>
              <a:gd name="T51" fmla="*/ 506089 h 1152128"/>
              <a:gd name="T52" fmla="*/ 1257403 w 1690322"/>
              <a:gd name="T53" fmla="*/ 715079 h 1152128"/>
              <a:gd name="T54" fmla="*/ 1048414 w 1690322"/>
              <a:gd name="T55" fmla="*/ 506089 h 1152128"/>
              <a:gd name="T56" fmla="*/ 1257403 w 1690322"/>
              <a:gd name="T57" fmla="*/ 297099 h 1152128"/>
              <a:gd name="T58" fmla="*/ 580999 w 1690322"/>
              <a:gd name="T59" fmla="*/ 81897 h 1152128"/>
              <a:gd name="T60" fmla="*/ 381289 w 1690322"/>
              <a:gd name="T61" fmla="*/ 281608 h 1152128"/>
              <a:gd name="T62" fmla="*/ 580999 w 1690322"/>
              <a:gd name="T63" fmla="*/ 481318 h 1152128"/>
              <a:gd name="T64" fmla="*/ 780710 w 1690322"/>
              <a:gd name="T65" fmla="*/ 281608 h 1152128"/>
              <a:gd name="T66" fmla="*/ 580999 w 1690322"/>
              <a:gd name="T67" fmla="*/ 81897 h 1152128"/>
              <a:gd name="T68" fmla="*/ 580999 w 1690322"/>
              <a:gd name="T69" fmla="*/ 0 h 1152128"/>
              <a:gd name="T70" fmla="*/ 862607 w 1690322"/>
              <a:gd name="T71" fmla="*/ 281608 h 1152128"/>
              <a:gd name="T72" fmla="*/ 580999 w 1690322"/>
              <a:gd name="T73" fmla="*/ 563216 h 1152128"/>
              <a:gd name="T74" fmla="*/ 299392 w 1690322"/>
              <a:gd name="T75" fmla="*/ 281608 h 1152128"/>
              <a:gd name="T76" fmla="*/ 580999 w 1690322"/>
              <a:gd name="T77" fmla="*/ 0 h 115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90322" h="1152128">
                <a:moveTo>
                  <a:pt x="826556" y="1149986"/>
                </a:moveTo>
                <a:lnTo>
                  <a:pt x="889752" y="1149986"/>
                </a:lnTo>
                <a:cubicBezTo>
                  <a:pt x="889500" y="1150690"/>
                  <a:pt x="889449" y="1151409"/>
                  <a:pt x="889399" y="1152128"/>
                </a:cubicBezTo>
                <a:lnTo>
                  <a:pt x="826226" y="1152128"/>
                </a:lnTo>
                <a:lnTo>
                  <a:pt x="826556" y="1149986"/>
                </a:lnTo>
                <a:close/>
                <a:moveTo>
                  <a:pt x="1243612" y="747450"/>
                </a:moveTo>
                <a:cubicBezTo>
                  <a:pt x="1477312" y="740021"/>
                  <a:pt x="1674794" y="919019"/>
                  <a:pt x="1690322" y="1152128"/>
                </a:cubicBezTo>
                <a:lnTo>
                  <a:pt x="1626622" y="1152128"/>
                </a:lnTo>
                <a:cubicBezTo>
                  <a:pt x="1611628" y="955005"/>
                  <a:pt x="1443876" y="804288"/>
                  <a:pt x="1245620" y="810590"/>
                </a:cubicBezTo>
                <a:cubicBezTo>
                  <a:pt x="1189595" y="812371"/>
                  <a:pt x="1136798" y="826511"/>
                  <a:pt x="1090488" y="851592"/>
                </a:cubicBezTo>
                <a:cubicBezTo>
                  <a:pt x="1079087" y="833319"/>
                  <a:pt x="1065672" y="816545"/>
                  <a:pt x="1049512" y="802255"/>
                </a:cubicBezTo>
                <a:cubicBezTo>
                  <a:pt x="1106685" y="768739"/>
                  <a:pt x="1172955" y="749696"/>
                  <a:pt x="1243612" y="747450"/>
                </a:cubicBezTo>
                <a:close/>
                <a:moveTo>
                  <a:pt x="562417" y="606836"/>
                </a:moveTo>
                <a:cubicBezTo>
                  <a:pt x="877321" y="596825"/>
                  <a:pt x="1143423" y="838020"/>
                  <a:pt x="1164346" y="1152128"/>
                </a:cubicBezTo>
                <a:lnTo>
                  <a:pt x="1078512" y="1152128"/>
                </a:lnTo>
                <a:cubicBezTo>
                  <a:pt x="1058307" y="886510"/>
                  <a:pt x="832267" y="683424"/>
                  <a:pt x="565122" y="691915"/>
                </a:cubicBezTo>
                <a:cubicBezTo>
                  <a:pt x="308709" y="700066"/>
                  <a:pt x="102467" y="900340"/>
                  <a:pt x="85124" y="1152128"/>
                </a:cubicBezTo>
                <a:lnTo>
                  <a:pt x="0" y="1152128"/>
                </a:lnTo>
                <a:cubicBezTo>
                  <a:pt x="17286" y="854342"/>
                  <a:pt x="260044" y="616447"/>
                  <a:pt x="562417" y="606836"/>
                </a:cubicBezTo>
                <a:close/>
                <a:moveTo>
                  <a:pt x="1257403" y="357877"/>
                </a:moveTo>
                <a:cubicBezTo>
                  <a:pt x="1175548" y="357877"/>
                  <a:pt x="1109192" y="424234"/>
                  <a:pt x="1109192" y="506089"/>
                </a:cubicBezTo>
                <a:cubicBezTo>
                  <a:pt x="1109192" y="587944"/>
                  <a:pt x="1175548" y="654300"/>
                  <a:pt x="1257403" y="654300"/>
                </a:cubicBezTo>
                <a:cubicBezTo>
                  <a:pt x="1339258" y="654300"/>
                  <a:pt x="1405614" y="587944"/>
                  <a:pt x="1405614" y="506089"/>
                </a:cubicBezTo>
                <a:cubicBezTo>
                  <a:pt x="1405614" y="424234"/>
                  <a:pt x="1339258" y="357877"/>
                  <a:pt x="1257403" y="357877"/>
                </a:cubicBezTo>
                <a:close/>
                <a:moveTo>
                  <a:pt x="1257403" y="297099"/>
                </a:moveTo>
                <a:cubicBezTo>
                  <a:pt x="1372825" y="297099"/>
                  <a:pt x="1466393" y="390667"/>
                  <a:pt x="1466393" y="506089"/>
                </a:cubicBezTo>
                <a:cubicBezTo>
                  <a:pt x="1466393" y="621511"/>
                  <a:pt x="1372825" y="715079"/>
                  <a:pt x="1257403" y="715079"/>
                </a:cubicBezTo>
                <a:cubicBezTo>
                  <a:pt x="1141981" y="715079"/>
                  <a:pt x="1048414" y="621511"/>
                  <a:pt x="1048414" y="506089"/>
                </a:cubicBezTo>
                <a:cubicBezTo>
                  <a:pt x="1048414" y="390667"/>
                  <a:pt x="1141981" y="297099"/>
                  <a:pt x="1257403" y="297099"/>
                </a:cubicBezTo>
                <a:close/>
                <a:moveTo>
                  <a:pt x="580999" y="81897"/>
                </a:moveTo>
                <a:cubicBezTo>
                  <a:pt x="470702" y="81897"/>
                  <a:pt x="381289" y="171311"/>
                  <a:pt x="381289" y="281608"/>
                </a:cubicBezTo>
                <a:cubicBezTo>
                  <a:pt x="381289" y="391906"/>
                  <a:pt x="470702" y="481318"/>
                  <a:pt x="580999" y="481318"/>
                </a:cubicBezTo>
                <a:cubicBezTo>
                  <a:pt x="691297" y="481318"/>
                  <a:pt x="780710" y="391906"/>
                  <a:pt x="780710" y="281608"/>
                </a:cubicBezTo>
                <a:cubicBezTo>
                  <a:pt x="780710" y="171311"/>
                  <a:pt x="691297" y="81897"/>
                  <a:pt x="580999" y="81897"/>
                </a:cubicBezTo>
                <a:close/>
                <a:moveTo>
                  <a:pt x="580999" y="0"/>
                </a:moveTo>
                <a:cubicBezTo>
                  <a:pt x="736527" y="0"/>
                  <a:pt x="862607" y="126080"/>
                  <a:pt x="862607" y="281608"/>
                </a:cubicBezTo>
                <a:cubicBezTo>
                  <a:pt x="862607" y="437136"/>
                  <a:pt x="736527" y="563216"/>
                  <a:pt x="580999" y="563216"/>
                </a:cubicBezTo>
                <a:cubicBezTo>
                  <a:pt x="425471" y="563216"/>
                  <a:pt x="299392" y="437136"/>
                  <a:pt x="299392" y="281608"/>
                </a:cubicBezTo>
                <a:cubicBezTo>
                  <a:pt x="299392" y="126080"/>
                  <a:pt x="425471" y="0"/>
                  <a:pt x="580999" y="0"/>
                </a:cubicBezTo>
                <a:close/>
              </a:path>
            </a:pathLst>
          </a:custGeom>
          <a:solidFill>
            <a:srgbClr val="FE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996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4176735" y="2474919"/>
            <a:ext cx="811167" cy="815930"/>
          </a:xfrm>
          <a:custGeom>
            <a:avLst/>
            <a:gdLst/>
            <a:ahLst/>
            <a:cxnLst/>
            <a:rect l="l" t="t" r="r" b="b"/>
            <a:pathLst>
              <a:path w="602856" h="606146">
                <a:moveTo>
                  <a:pt x="490069" y="504978"/>
                </a:moveTo>
                <a:lnTo>
                  <a:pt x="516792" y="522417"/>
                </a:lnTo>
                <a:cubicBezTo>
                  <a:pt x="423264" y="616195"/>
                  <a:pt x="273785" y="634904"/>
                  <a:pt x="158470" y="559652"/>
                </a:cubicBezTo>
                <a:lnTo>
                  <a:pt x="136596" y="543748"/>
                </a:lnTo>
                <a:lnTo>
                  <a:pt x="150773" y="522022"/>
                </a:lnTo>
                <a:cubicBezTo>
                  <a:pt x="194080" y="557664"/>
                  <a:pt x="249663" y="578409"/>
                  <a:pt x="310092" y="578409"/>
                </a:cubicBezTo>
                <a:cubicBezTo>
                  <a:pt x="380176" y="578409"/>
                  <a:pt x="443742" y="550506"/>
                  <a:pt x="490069" y="504978"/>
                </a:cubicBezTo>
                <a:close/>
                <a:moveTo>
                  <a:pt x="557309" y="395086"/>
                </a:moveTo>
                <a:lnTo>
                  <a:pt x="549482" y="543750"/>
                </a:lnTo>
                <a:lnTo>
                  <a:pt x="516792" y="522417"/>
                </a:lnTo>
                <a:lnTo>
                  <a:pt x="516792" y="522417"/>
                </a:lnTo>
                <a:lnTo>
                  <a:pt x="490069" y="504978"/>
                </a:lnTo>
                <a:cubicBezTo>
                  <a:pt x="521171" y="475143"/>
                  <a:pt x="544562" y="437423"/>
                  <a:pt x="557309" y="395086"/>
                </a:cubicBezTo>
                <a:close/>
                <a:moveTo>
                  <a:pt x="60050" y="384097"/>
                </a:moveTo>
                <a:cubicBezTo>
                  <a:pt x="69689" y="423117"/>
                  <a:pt x="88482" y="458518"/>
                  <a:pt x="114720" y="487372"/>
                </a:cubicBezTo>
                <a:lnTo>
                  <a:pt x="0" y="416048"/>
                </a:lnTo>
                <a:close/>
                <a:moveTo>
                  <a:pt x="199268" y="54429"/>
                </a:moveTo>
                <a:lnTo>
                  <a:pt x="213201" y="80615"/>
                </a:lnTo>
                <a:cubicBezTo>
                  <a:pt x="118484" y="118809"/>
                  <a:pt x="51717" y="211624"/>
                  <a:pt x="51717" y="320033"/>
                </a:cubicBezTo>
                <a:lnTo>
                  <a:pt x="60050" y="384097"/>
                </a:lnTo>
                <a:lnTo>
                  <a:pt x="34461" y="397712"/>
                </a:lnTo>
                <a:cubicBezTo>
                  <a:pt x="-2534" y="270539"/>
                  <a:pt x="53221" y="130591"/>
                  <a:pt x="174782" y="65912"/>
                </a:cubicBezTo>
                <a:close/>
                <a:moveTo>
                  <a:pt x="391328" y="38974"/>
                </a:moveTo>
                <a:cubicBezTo>
                  <a:pt x="519267" y="73228"/>
                  <a:pt x="610073" y="193429"/>
                  <a:pt x="602405" y="330912"/>
                </a:cubicBezTo>
                <a:lnTo>
                  <a:pt x="599538" y="357805"/>
                </a:lnTo>
                <a:lnTo>
                  <a:pt x="565689" y="355917"/>
                </a:lnTo>
                <a:cubicBezTo>
                  <a:pt x="567623" y="344218"/>
                  <a:pt x="568468" y="332224"/>
                  <a:pt x="568468" y="320033"/>
                </a:cubicBezTo>
                <a:cubicBezTo>
                  <a:pt x="568468" y="205004"/>
                  <a:pt x="493298" y="107531"/>
                  <a:pt x="389365" y="74167"/>
                </a:cubicBezTo>
                <a:close/>
                <a:moveTo>
                  <a:pt x="393502" y="0"/>
                </a:moveTo>
                <a:lnTo>
                  <a:pt x="391328" y="38974"/>
                </a:lnTo>
                <a:lnTo>
                  <a:pt x="391328" y="38974"/>
                </a:lnTo>
                <a:lnTo>
                  <a:pt x="389365" y="74167"/>
                </a:lnTo>
                <a:cubicBezTo>
                  <a:pt x="364411" y="66007"/>
                  <a:pt x="337759" y="61658"/>
                  <a:pt x="310092" y="61658"/>
                </a:cubicBezTo>
                <a:cubicBezTo>
                  <a:pt x="294115" y="61658"/>
                  <a:pt x="278477" y="63108"/>
                  <a:pt x="263340" y="6609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996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251063" y="1778044"/>
            <a:ext cx="2176343" cy="582779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 algn="r"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279637" y="3544835"/>
            <a:ext cx="2176343" cy="582779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 algn="r"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6694372" y="1670100"/>
            <a:ext cx="2174756" cy="582779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6727707" y="3567059"/>
            <a:ext cx="2174756" cy="582779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</a:p>
        </p:txBody>
      </p:sp>
    </p:spTree>
    <p:extLst>
      <p:ext uri="{BB962C8B-B14F-4D97-AF65-F5344CB8AC3E}">
        <p14:creationId xmlns:p14="http://schemas.microsoft.com/office/powerpoint/2010/main" val="413610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060830" y="1923915"/>
            <a:ext cx="2453234" cy="2331444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1" name="矩形 60"/>
          <p:cNvSpPr/>
          <p:nvPr/>
        </p:nvSpPr>
        <p:spPr>
          <a:xfrm>
            <a:off x="1420040" y="1690919"/>
            <a:ext cx="1714233" cy="1625658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2" name="矩形 61"/>
          <p:cNvSpPr/>
          <p:nvPr/>
        </p:nvSpPr>
        <p:spPr>
          <a:xfrm>
            <a:off x="1671078" y="1530594"/>
            <a:ext cx="1210546" cy="115424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3" name="矩形 62"/>
          <p:cNvSpPr/>
          <p:nvPr/>
        </p:nvSpPr>
        <p:spPr>
          <a:xfrm>
            <a:off x="1856806" y="1280628"/>
            <a:ext cx="822944" cy="809956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4" name="矩形 63"/>
          <p:cNvSpPr/>
          <p:nvPr/>
        </p:nvSpPr>
        <p:spPr>
          <a:xfrm>
            <a:off x="2062302" y="893366"/>
            <a:ext cx="404978" cy="404978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cxnSp>
        <p:nvCxnSpPr>
          <p:cNvPr id="76" name="直接连接符 75"/>
          <p:cNvCxnSpPr/>
          <p:nvPr/>
        </p:nvCxnSpPr>
        <p:spPr>
          <a:xfrm>
            <a:off x="2357876" y="1389295"/>
            <a:ext cx="2844526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2501059" y="1863471"/>
            <a:ext cx="270134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2735897" y="2355429"/>
            <a:ext cx="2466505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3113920" y="3075378"/>
            <a:ext cx="2088483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3383934" y="3788155"/>
            <a:ext cx="1818468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5522598" y="3658227"/>
            <a:ext cx="2326566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12269" y="3552433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522598" y="2949773"/>
            <a:ext cx="2326566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012269" y="2850394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522598" y="2258320"/>
            <a:ext cx="2326566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12269" y="2137508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522598" y="1734522"/>
            <a:ext cx="2326566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012269" y="1653148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522598" y="1245184"/>
            <a:ext cx="2326566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12269" y="1163811"/>
            <a:ext cx="1082349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5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pan dir="u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F87C976F-8092-46DF-852C-9139DD07B3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474235" y="1439660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1"/>
            </p:custDataLst>
          </p:nvPr>
        </p:nvSpPr>
        <p:spPr>
          <a:xfrm>
            <a:off x="4510538" y="2854237"/>
            <a:ext cx="3373830" cy="61555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6303287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508227" y="372389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303287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8227" y="3930030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883" lvl="1" indent="-121883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3970995" y="3364895"/>
            <a:ext cx="789417" cy="78941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955564" y="3008452"/>
            <a:ext cx="789417" cy="78941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05956" y="2707639"/>
            <a:ext cx="789417" cy="7894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173694" y="2093351"/>
            <a:ext cx="789417" cy="78941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4383116" y="1438000"/>
            <a:ext cx="789417" cy="7894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442781" y="1717217"/>
            <a:ext cx="789417" cy="789417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3762032" y="2251554"/>
            <a:ext cx="562725" cy="485108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4824577" y="2251554"/>
            <a:ext cx="562725" cy="485108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4297899" y="1971601"/>
            <a:ext cx="562725" cy="485108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3762032" y="2839155"/>
            <a:ext cx="562725" cy="485108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4804646" y="2821547"/>
            <a:ext cx="562725" cy="485108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4297899" y="3140633"/>
            <a:ext cx="562725" cy="485108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3715741" y="1906812"/>
            <a:ext cx="228754" cy="33419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0774" tIns="35388" rIns="70774" bIns="353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4714196" y="1659980"/>
            <a:ext cx="139870" cy="262730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0774" tIns="35388" rIns="70774" bIns="353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5465809" y="2376582"/>
            <a:ext cx="220192" cy="208208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0774" tIns="35388" rIns="70774" bIns="353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5247148" y="3356208"/>
            <a:ext cx="206249" cy="18284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0774" tIns="35388" rIns="70774" bIns="353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4256505" y="3668614"/>
            <a:ext cx="203654" cy="3054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0774" tIns="35388" rIns="70774" bIns="353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3427396" y="2957620"/>
            <a:ext cx="288345" cy="290466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70774" tIns="35388" rIns="70774" bIns="353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346042" y="2839996"/>
            <a:ext cx="1720004" cy="530140"/>
            <a:chOff x="844734" y="1912933"/>
            <a:chExt cx="2287091" cy="684936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2"/>
              <a:ext cx="2287091" cy="40733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938176" y="1912933"/>
              <a:ext cx="1193649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084981" y="3563047"/>
            <a:ext cx="1720004" cy="604216"/>
            <a:chOff x="844734" y="1912933"/>
            <a:chExt cx="2287091" cy="780642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311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，修改文字内容，也可以直接复制你的内容到此</a:t>
              </a:r>
              <a:endPara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938176" y="1912933"/>
              <a:ext cx="1193649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5473945" y="1472373"/>
            <a:ext cx="1733658" cy="526879"/>
            <a:chOff x="844734" y="1912933"/>
            <a:chExt cx="2287091" cy="680723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40733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184248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6238411" y="2180119"/>
            <a:ext cx="1733658" cy="526006"/>
            <a:chOff x="844734" y="1912933"/>
            <a:chExt cx="2287091" cy="679595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40733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184248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1589650" y="1838111"/>
            <a:ext cx="1720004" cy="513658"/>
            <a:chOff x="844734" y="1912933"/>
            <a:chExt cx="2287091" cy="663642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40733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38176" y="1912933"/>
              <a:ext cx="1193649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6041312" y="3149306"/>
            <a:ext cx="1733658" cy="490234"/>
            <a:chOff x="844734" y="1912933"/>
            <a:chExt cx="2287091" cy="633378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4"/>
              <a:ext cx="2287091" cy="40733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184248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365837" y="4803998"/>
            <a:ext cx="2412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aseline="-25000" dirty="0" smtClean="0"/>
              <a:t>小芥末素材 </a:t>
            </a:r>
            <a:r>
              <a:rPr lang="en-US" altLang="zh-CN" baseline="-25000" dirty="0" smtClean="0"/>
              <a:t>rosyhouse.taobao.com</a:t>
            </a:r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29174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/>
        </p:nvGraphicFramePr>
        <p:xfrm>
          <a:off x="685801" y="1300410"/>
          <a:ext cx="3763925" cy="254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09006" y="1563041"/>
            <a:ext cx="409074" cy="235309"/>
          </a:xfrm>
          <a:prstGeom prst="wedgeRoundRectCallout">
            <a:avLst/>
          </a:prstGeom>
          <a:solidFill>
            <a:schemeClr val="accent1"/>
          </a:solidFill>
        </p:spPr>
        <p:txBody>
          <a:bodyPr wrap="none" lIns="91437" tIns="45718" rIns="91437" bIns="45718" rtlCol="0">
            <a:spAutoFit/>
          </a:bodyPr>
          <a:lstStyle/>
          <a:p>
            <a:r>
              <a:rPr lang="en-US" sz="782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80%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1957" y="1432653"/>
            <a:ext cx="1389831" cy="726862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r>
              <a:rPr lang="zh-CN" altLang="en-US" sz="1351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点击添加标题</a:t>
            </a:r>
          </a:p>
          <a:p>
            <a:r>
              <a:rPr lang="zh-CN" altLang="en-US" sz="924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您的内容打在这里，或通过复制文本后在此选择粘贴</a:t>
            </a:r>
            <a:r>
              <a:rPr lang="en-US" altLang="zh-CN" sz="924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,</a:t>
            </a:r>
            <a:endParaRPr lang="en-US" sz="924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微软雅黑" pitchFamily="34" charset="-122"/>
              <a:cs typeface="Open Sans" panose="020B0606030504020204" pitchFamily="34" charset="0"/>
              <a:sym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6802" y="4060362"/>
            <a:ext cx="3300234" cy="44370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您的内容打在这里，或通过复制文本后在此选择粘贴，并选择只保留文字。</a:t>
            </a:r>
            <a:r>
              <a:rPr lang="en-US" sz="1067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 </a:t>
            </a:r>
          </a:p>
        </p:txBody>
      </p:sp>
      <p:graphicFrame>
        <p:nvGraphicFramePr>
          <p:cNvPr id="20" name="Chart 19"/>
          <p:cNvGraphicFramePr/>
          <p:nvPr/>
        </p:nvGraphicFramePr>
        <p:xfrm>
          <a:off x="4741818" y="1300410"/>
          <a:ext cx="3763925" cy="254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115666" y="1563041"/>
            <a:ext cx="409074" cy="235309"/>
          </a:xfrm>
          <a:prstGeom prst="wedgeRoundRectCallout">
            <a:avLst/>
          </a:prstGeom>
          <a:solidFill>
            <a:schemeClr val="accent1"/>
          </a:solidFill>
        </p:spPr>
        <p:txBody>
          <a:bodyPr wrap="none" lIns="91437" tIns="45718" rIns="91437" bIns="45718" rtlCol="0">
            <a:spAutoFit/>
          </a:bodyPr>
          <a:lstStyle/>
          <a:p>
            <a:r>
              <a:rPr lang="en-US" sz="782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80%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2838" y="1503617"/>
            <a:ext cx="1727860" cy="584643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r>
              <a:rPr lang="zh-CN" altLang="en-US" sz="1351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点击添加标题</a:t>
            </a:r>
          </a:p>
          <a:p>
            <a:r>
              <a:rPr lang="zh-CN" altLang="en-US" sz="924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您的内容打在这里，或通过复制文本后在此选择粘贴</a:t>
            </a:r>
            <a:r>
              <a:rPr lang="en-US" altLang="zh-CN" sz="924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,</a:t>
            </a:r>
            <a:endParaRPr lang="en-US" sz="924" dirty="0">
              <a:solidFill>
                <a:schemeClr val="bg1">
                  <a:lumMod val="50000"/>
                </a:schemeClr>
              </a:solidFill>
              <a:latin typeface="Arial" pitchFamily="34" charset="0"/>
              <a:ea typeface="微软雅黑" pitchFamily="34" charset="-122"/>
              <a:cs typeface="Open Sans" panose="020B0606030504020204" pitchFamily="34" charset="0"/>
              <a:sym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31805" y="4040769"/>
            <a:ext cx="3300234" cy="443707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您的内容打在这里，或通过复制文本后在此选择粘贴，并选择只保留文字。</a:t>
            </a:r>
            <a:r>
              <a:rPr lang="en-US" sz="1067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微软雅黑" pitchFamily="34" charset="-122"/>
                <a:cs typeface="Open Sans" panose="020B0606030504020204" pitchFamily="34" charset="0"/>
                <a:sym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732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500">
        <p:wipe/>
      </p:transition>
    </mc:Choice>
    <mc:Fallback xmlns="">
      <p:transition spd="slow" advClick="0" advTm="15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1" grpId="0" bldLvl="0" animBg="1"/>
      <p:bldP spid="12" grpId="0"/>
      <p:bldP spid="13" grpId="0"/>
      <p:bldGraphic spid="20" grpId="0">
        <p:bldAsOne/>
      </p:bldGraphic>
      <p:bldP spid="21" grpId="0" bldLvl="0" animBg="1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2382028" y="3936290"/>
            <a:ext cx="425568" cy="42556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899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899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3367213" y="3579912"/>
            <a:ext cx="425568" cy="42556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899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899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3788581" y="2521409"/>
            <a:ext cx="425568" cy="42556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899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8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3287617" y="1502828"/>
            <a:ext cx="425568" cy="42556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899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899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2375606" y="1143162"/>
            <a:ext cx="425568" cy="42556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899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1764879" y="1926077"/>
            <a:ext cx="1665418" cy="2138435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117040" y="1972248"/>
            <a:ext cx="1386460" cy="1998956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2411134" y="1818627"/>
            <a:ext cx="1122491" cy="1866972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2441911" y="1552365"/>
            <a:ext cx="878110" cy="1744782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2269890" y="1438602"/>
            <a:ext cx="641410" cy="1626432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6778294" y="1345904"/>
            <a:ext cx="233200" cy="23320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6778294" y="1963540"/>
            <a:ext cx="233200" cy="23320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6778294" y="2581175"/>
            <a:ext cx="233200" cy="23320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6778294" y="3198811"/>
            <a:ext cx="233200" cy="23320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6778294" y="3816448"/>
            <a:ext cx="233200" cy="23320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6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80"/>
          <p:cNvGrpSpPr/>
          <p:nvPr/>
        </p:nvGrpSpPr>
        <p:grpSpPr>
          <a:xfrm>
            <a:off x="4731553" y="1324970"/>
            <a:ext cx="1966465" cy="399759"/>
            <a:chOff x="-450666" y="1847197"/>
            <a:chExt cx="3582491" cy="533067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80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496435" y="1847197"/>
              <a:ext cx="1635390" cy="20435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89"/>
          <p:cNvGrpSpPr/>
          <p:nvPr/>
        </p:nvGrpSpPr>
        <p:grpSpPr>
          <a:xfrm>
            <a:off x="4731553" y="1953895"/>
            <a:ext cx="1966465" cy="406746"/>
            <a:chOff x="-450666" y="1837879"/>
            <a:chExt cx="3582491" cy="542385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7"/>
              <a:ext cx="3582491" cy="280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496435" y="1837879"/>
              <a:ext cx="1635390" cy="24522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92"/>
          <p:cNvGrpSpPr/>
          <p:nvPr/>
        </p:nvGrpSpPr>
        <p:grpSpPr>
          <a:xfrm>
            <a:off x="4731553" y="2589811"/>
            <a:ext cx="1966465" cy="406746"/>
            <a:chOff x="-450666" y="1837879"/>
            <a:chExt cx="3582491" cy="542385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7"/>
              <a:ext cx="3582491" cy="280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496435" y="1837879"/>
              <a:ext cx="1635390" cy="24522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4"/>
          <p:cNvGrpSpPr/>
          <p:nvPr/>
        </p:nvGrpSpPr>
        <p:grpSpPr>
          <a:xfrm>
            <a:off x="4731553" y="3225722"/>
            <a:ext cx="1966465" cy="398409"/>
            <a:chOff x="-450666" y="1848994"/>
            <a:chExt cx="3582491" cy="531270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6"/>
              <a:ext cx="3582491" cy="2802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496435" y="1848994"/>
              <a:ext cx="1635390" cy="24522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47"/>
          <p:cNvGrpSpPr/>
          <p:nvPr/>
        </p:nvGrpSpPr>
        <p:grpSpPr>
          <a:xfrm>
            <a:off x="4731553" y="3853303"/>
            <a:ext cx="1966465" cy="406746"/>
            <a:chOff x="-450666" y="1837879"/>
            <a:chExt cx="3582491" cy="542385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7"/>
              <a:ext cx="3582491" cy="280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496435" y="1837879"/>
              <a:ext cx="1635390" cy="24522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78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" y="2571750"/>
            <a:ext cx="9143498" cy="257160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/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5544908" y="1137991"/>
            <a:ext cx="2816065" cy="1253930"/>
            <a:chOff x="2989865" y="607026"/>
            <a:chExt cx="2814868" cy="1254180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3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645120" y="1137991"/>
            <a:ext cx="2816065" cy="1253930"/>
            <a:chOff x="2989865" y="607026"/>
            <a:chExt cx="2814868" cy="1254180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3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</p:spTree>
    <p:extLst>
      <p:ext uri="{BB962C8B-B14F-4D97-AF65-F5344CB8AC3E}">
        <p14:creationId xmlns:p14="http://schemas.microsoft.com/office/powerpoint/2010/main" val="328978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wipe/>
      </p:transition>
    </mc:Choice>
    <mc:Fallback xmlns="">
      <p:transition spd="slow" advClick="0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FCBC31C-C168-4C12-9EB3-E737C564D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251965" y="3626609"/>
            <a:ext cx="3367420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Report Person: WWW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4251964" y="3019417"/>
            <a:ext cx="435248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FINANCING PPT</a:t>
            </a:r>
          </a:p>
          <a:p>
            <a:pPr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工作计划 工作报告 销售培训 年终总结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4251963" y="2290976"/>
            <a:ext cx="432238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非常感谢您的观看</a:t>
            </a:r>
            <a:endParaRPr lang="en-US" altLang="zh-CN" sz="4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253871" y="1354872"/>
            <a:ext cx="266429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smtClean="0">
                <a:solidFill>
                  <a:schemeClr val="accent1"/>
                </a:solidFill>
                <a:cs typeface="Arial" panose="020B0604020202020204" pitchFamily="34" charset="0"/>
              </a:rPr>
              <a:t>2018</a:t>
            </a:r>
            <a:endParaRPr lang="en-US" altLang="zh-CN" sz="66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44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5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141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3C8DBE"/>
      </a:accent1>
      <a:accent2>
        <a:srgbClr val="5CC2EB"/>
      </a:accent2>
      <a:accent3>
        <a:srgbClr val="3C8DBE"/>
      </a:accent3>
      <a:accent4>
        <a:srgbClr val="5CC2EB"/>
      </a:accent4>
      <a:accent5>
        <a:srgbClr val="3C8DBE"/>
      </a:accent5>
      <a:accent6>
        <a:srgbClr val="5CC2EB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3891</TotalTime>
  <Words>3629</Words>
  <Application>Microsoft Office PowerPoint</Application>
  <PresentationFormat>全屏显示(16:9)</PresentationFormat>
  <Paragraphs>250</Paragraphs>
  <Slides>24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Clear Sans</vt:lpstr>
      <vt:lpstr>Clear Sans Light</vt:lpstr>
      <vt:lpstr>Clear Sans Medium</vt:lpstr>
      <vt:lpstr>FontAwesome</vt:lpstr>
      <vt:lpstr>Helvetica Light</vt:lpstr>
      <vt:lpstr>Open Sans</vt:lpstr>
      <vt:lpstr>Roboto Light</vt:lpstr>
      <vt:lpstr>Segoe UI Black</vt:lpstr>
      <vt:lpstr>SimSun-ExtB</vt:lpstr>
      <vt:lpstr>STIXGeneral-Bold</vt:lpstr>
      <vt:lpstr>STIXGeneral-Regular</vt:lpstr>
      <vt:lpstr>迷你简立黑</vt:lpstr>
      <vt:lpstr>宋体</vt:lpstr>
      <vt:lpstr>微软雅黑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030</dc:title>
  <dc:creator>USER</dc:creator>
  <cp:lastModifiedBy>Administrator</cp:lastModifiedBy>
  <cp:revision>419</cp:revision>
  <dcterms:created xsi:type="dcterms:W3CDTF">2014-11-09T01:07:25Z</dcterms:created>
  <dcterms:modified xsi:type="dcterms:W3CDTF">2018-02-28T01:59:43Z</dcterms:modified>
</cp:coreProperties>
</file>