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2.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handoutMasterIdLst>
    <p:handoutMasterId r:id="rId34"/>
  </p:handoutMasterIdLst>
  <p:sldIdLst>
    <p:sldId id="256" r:id="rId2"/>
    <p:sldId id="258" r:id="rId3"/>
    <p:sldId id="266" r:id="rId4"/>
    <p:sldId id="273" r:id="rId5"/>
    <p:sldId id="270" r:id="rId6"/>
    <p:sldId id="289" r:id="rId7"/>
    <p:sldId id="267" r:id="rId8"/>
    <p:sldId id="271" r:id="rId9"/>
    <p:sldId id="288" r:id="rId10"/>
    <p:sldId id="272" r:id="rId11"/>
    <p:sldId id="274" r:id="rId12"/>
    <p:sldId id="268" r:id="rId13"/>
    <p:sldId id="281" r:id="rId14"/>
    <p:sldId id="280" r:id="rId15"/>
    <p:sldId id="279" r:id="rId16"/>
    <p:sldId id="275" r:id="rId17"/>
    <p:sldId id="290" r:id="rId18"/>
    <p:sldId id="276" r:id="rId19"/>
    <p:sldId id="277" r:id="rId20"/>
    <p:sldId id="283" r:id="rId21"/>
    <p:sldId id="282" r:id="rId22"/>
    <p:sldId id="285" r:id="rId23"/>
    <p:sldId id="287" r:id="rId24"/>
    <p:sldId id="269" r:id="rId25"/>
    <p:sldId id="284" r:id="rId26"/>
    <p:sldId id="291" r:id="rId27"/>
    <p:sldId id="292" r:id="rId28"/>
    <p:sldId id="286" r:id="rId29"/>
    <p:sldId id="293" r:id="rId30"/>
    <p:sldId id="278" r:id="rId31"/>
    <p:sldId id="294" r:id="rId32"/>
  </p:sldIdLst>
  <p:sldSz cx="9721850" cy="5400675"/>
  <p:notesSz cx="6858000" cy="9144000"/>
  <p:custDataLst>
    <p:tags r:id="rId35"/>
  </p:custDataLst>
  <p:defaultTextStyle>
    <a:defPPr>
      <a:defRPr lang="zh-CN"/>
    </a:defPPr>
    <a:lvl1pPr marL="0" algn="l" defTabSz="914274" rtl="0" eaLnBrk="1" latinLnBrk="0" hangingPunct="1">
      <a:defRPr sz="1800" kern="1200">
        <a:solidFill>
          <a:schemeClr val="tx1"/>
        </a:solidFill>
        <a:latin typeface="+mn-lt"/>
        <a:ea typeface="+mn-ea"/>
        <a:cs typeface="+mn-cs"/>
      </a:defRPr>
    </a:lvl1pPr>
    <a:lvl2pPr marL="457137" algn="l" defTabSz="914274" rtl="0" eaLnBrk="1" latinLnBrk="0" hangingPunct="1">
      <a:defRPr sz="1800" kern="1200">
        <a:solidFill>
          <a:schemeClr val="tx1"/>
        </a:solidFill>
        <a:latin typeface="+mn-lt"/>
        <a:ea typeface="+mn-ea"/>
        <a:cs typeface="+mn-cs"/>
      </a:defRPr>
    </a:lvl2pPr>
    <a:lvl3pPr marL="914274" algn="l" defTabSz="914274" rtl="0" eaLnBrk="1" latinLnBrk="0" hangingPunct="1">
      <a:defRPr sz="1800" kern="1200">
        <a:solidFill>
          <a:schemeClr val="tx1"/>
        </a:solidFill>
        <a:latin typeface="+mn-lt"/>
        <a:ea typeface="+mn-ea"/>
        <a:cs typeface="+mn-cs"/>
      </a:defRPr>
    </a:lvl3pPr>
    <a:lvl4pPr marL="1371411" algn="l" defTabSz="914274" rtl="0" eaLnBrk="1" latinLnBrk="0" hangingPunct="1">
      <a:defRPr sz="1800" kern="1200">
        <a:solidFill>
          <a:schemeClr val="tx1"/>
        </a:solidFill>
        <a:latin typeface="+mn-lt"/>
        <a:ea typeface="+mn-ea"/>
        <a:cs typeface="+mn-cs"/>
      </a:defRPr>
    </a:lvl4pPr>
    <a:lvl5pPr marL="1828549" algn="l" defTabSz="914274" rtl="0" eaLnBrk="1" latinLnBrk="0" hangingPunct="1">
      <a:defRPr sz="1800" kern="1200">
        <a:solidFill>
          <a:schemeClr val="tx1"/>
        </a:solidFill>
        <a:latin typeface="+mn-lt"/>
        <a:ea typeface="+mn-ea"/>
        <a:cs typeface="+mn-cs"/>
      </a:defRPr>
    </a:lvl5pPr>
    <a:lvl6pPr marL="2285686" algn="l" defTabSz="914274" rtl="0" eaLnBrk="1" latinLnBrk="0" hangingPunct="1">
      <a:defRPr sz="1800" kern="1200">
        <a:solidFill>
          <a:schemeClr val="tx1"/>
        </a:solidFill>
        <a:latin typeface="+mn-lt"/>
        <a:ea typeface="+mn-ea"/>
        <a:cs typeface="+mn-cs"/>
      </a:defRPr>
    </a:lvl6pPr>
    <a:lvl7pPr marL="2742823" algn="l" defTabSz="914274" rtl="0" eaLnBrk="1" latinLnBrk="0" hangingPunct="1">
      <a:defRPr sz="1800" kern="1200">
        <a:solidFill>
          <a:schemeClr val="tx1"/>
        </a:solidFill>
        <a:latin typeface="+mn-lt"/>
        <a:ea typeface="+mn-ea"/>
        <a:cs typeface="+mn-cs"/>
      </a:defRPr>
    </a:lvl7pPr>
    <a:lvl8pPr marL="3199960" algn="l" defTabSz="914274" rtl="0" eaLnBrk="1" latinLnBrk="0" hangingPunct="1">
      <a:defRPr sz="1800" kern="1200">
        <a:solidFill>
          <a:schemeClr val="tx1"/>
        </a:solidFill>
        <a:latin typeface="+mn-lt"/>
        <a:ea typeface="+mn-ea"/>
        <a:cs typeface="+mn-cs"/>
      </a:defRPr>
    </a:lvl8pPr>
    <a:lvl9pPr marL="3657098" algn="l" defTabSz="91427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1">
          <p15:clr>
            <a:srgbClr val="A4A3A4"/>
          </p15:clr>
        </p15:guide>
        <p15:guide id="2" pos="306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58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666" y="108"/>
      </p:cViewPr>
      <p:guideLst>
        <p:guide orient="horz" pos="1701"/>
        <p:guide pos="3062"/>
      </p:guideLst>
    </p:cSldViewPr>
  </p:slideViewPr>
  <p:notesTextViewPr>
    <p:cViewPr>
      <p:scale>
        <a:sx n="100" d="100"/>
        <a:sy n="100" d="100"/>
      </p:scale>
      <p:origin x="0" y="0"/>
    </p:cViewPr>
  </p:notesTextViewPr>
  <p:sorterViewPr>
    <p:cViewPr>
      <p:scale>
        <a:sx n="70" d="100"/>
        <a:sy n="70" d="100"/>
      </p:scale>
      <p:origin x="0" y="0"/>
    </p:cViewPr>
  </p:sorterViewPr>
  <p:notesViewPr>
    <p:cSldViewPr>
      <p:cViewPr varScale="1">
        <p:scale>
          <a:sx n="83" d="100"/>
          <a:sy n="83" d="100"/>
        </p:scale>
        <p:origin x="-32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 Id="rId4"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1.6511770444926716E-2"/>
          <c:y val="8.2919241999052054E-2"/>
          <c:w val="0.963394012200117"/>
          <c:h val="0.8883412075294953"/>
        </c:manualLayout>
      </c:layout>
      <c:barChart>
        <c:barDir val="col"/>
        <c:grouping val="clustered"/>
        <c:varyColors val="0"/>
        <c:ser>
          <c:idx val="0"/>
          <c:order val="0"/>
          <c:tx>
            <c:strRef>
              <c:f>Sheet1!$B$1</c:f>
              <c:strCache>
                <c:ptCount val="1"/>
                <c:pt idx="0">
                  <c:v>Series 1</c:v>
                </c:pt>
              </c:strCache>
            </c:strRef>
          </c:tx>
          <c:invertIfNegative val="0"/>
          <c:cat>
            <c:numRef>
              <c:f>Sheet1!$A$2:$A$6</c:f>
              <c:numCache>
                <c:formatCode>m/d/yyyy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12</c:v>
                </c:pt>
              </c:strCache>
            </c:strRef>
          </c:tx>
          <c:spPr>
            <a:solidFill>
              <a:srgbClr val="1B6AA3">
                <a:lumMod val="60000"/>
                <a:lumOff val="40000"/>
              </a:srgbClr>
            </a:solidFill>
          </c:spPr>
          <c:invertIfNegative val="0"/>
          <c:cat>
            <c:numRef>
              <c:f>Sheet1!$A$2:$A$6</c:f>
              <c:numCache>
                <c:formatCode>m/d/yyyy</c:formatCode>
                <c:ptCount val="5"/>
                <c:pt idx="0">
                  <c:v>37377</c:v>
                </c:pt>
                <c:pt idx="1">
                  <c:v>37408</c:v>
                </c:pt>
                <c:pt idx="2">
                  <c:v>37438</c:v>
                </c:pt>
                <c:pt idx="3">
                  <c:v>37469</c:v>
                </c:pt>
                <c:pt idx="4">
                  <c:v>37500</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13</c:v>
                </c:pt>
              </c:strCache>
            </c:strRef>
          </c:tx>
          <c:spPr>
            <a:solidFill>
              <a:srgbClr val="1B6AA3">
                <a:lumMod val="40000"/>
                <a:lumOff val="60000"/>
              </a:srgbClr>
            </a:solidFill>
            <a:ln w="25400">
              <a:noFill/>
            </a:ln>
          </c:spPr>
          <c:invertIfNegative val="0"/>
          <c:cat>
            <c:numRef>
              <c:f>Sheet1!$A$2:$A$6</c:f>
              <c:numCache>
                <c:formatCode>m/d/yyyy</c:formatCode>
                <c:ptCount val="5"/>
                <c:pt idx="0">
                  <c:v>37377</c:v>
                </c:pt>
                <c:pt idx="1">
                  <c:v>37408</c:v>
                </c:pt>
                <c:pt idx="2">
                  <c:v>37438</c:v>
                </c:pt>
                <c:pt idx="3">
                  <c:v>37469</c:v>
                </c:pt>
                <c:pt idx="4">
                  <c:v>37500</c:v>
                </c:pt>
              </c:numCache>
            </c:numRef>
          </c:cat>
          <c:val>
            <c:numRef>
              <c:f>Sheet1!$D$2:$D$6</c:f>
              <c:numCache>
                <c:formatCode>General</c:formatCode>
                <c:ptCount val="5"/>
                <c:pt idx="0">
                  <c:v>15</c:v>
                </c:pt>
                <c:pt idx="1">
                  <c:v>23</c:v>
                </c:pt>
                <c:pt idx="2">
                  <c:v>60</c:v>
                </c:pt>
                <c:pt idx="3">
                  <c:v>48</c:v>
                </c:pt>
                <c:pt idx="4">
                  <c:v>52</c:v>
                </c:pt>
              </c:numCache>
            </c:numRef>
          </c:val>
        </c:ser>
        <c:ser>
          <c:idx val="3"/>
          <c:order val="3"/>
          <c:tx>
            <c:strRef>
              <c:f>Sheet1!$E$1</c:f>
              <c:strCache>
                <c:ptCount val="1"/>
                <c:pt idx="0">
                  <c:v>Series 2</c:v>
                </c:pt>
              </c:strCache>
            </c:strRef>
          </c:tx>
          <c:spPr>
            <a:solidFill>
              <a:srgbClr val="1B6AA3">
                <a:lumMod val="20000"/>
                <a:lumOff val="80000"/>
              </a:srgbClr>
            </a:solidFill>
          </c:spPr>
          <c:invertIfNegative val="0"/>
          <c:cat>
            <c:numRef>
              <c:f>Sheet1!$A$2:$A$6</c:f>
              <c:numCache>
                <c:formatCode>m/d/yyyy</c:formatCode>
                <c:ptCount val="5"/>
                <c:pt idx="0">
                  <c:v>37377</c:v>
                </c:pt>
                <c:pt idx="1">
                  <c:v>37408</c:v>
                </c:pt>
                <c:pt idx="2">
                  <c:v>37438</c:v>
                </c:pt>
                <c:pt idx="3">
                  <c:v>37469</c:v>
                </c:pt>
                <c:pt idx="4">
                  <c:v>37500</c:v>
                </c:pt>
              </c:numCache>
            </c:numRef>
          </c:cat>
          <c:val>
            <c:numRef>
              <c:f>Sheet1!$E$2:$E$6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gapWidth val="150"/>
        <c:axId val="2097589056"/>
        <c:axId val="2097598304"/>
      </c:barChart>
      <c:dateAx>
        <c:axId val="2097589056"/>
        <c:scaling>
          <c:orientation val="minMax"/>
        </c:scaling>
        <c:delete val="1"/>
        <c:axPos val="b"/>
        <c:numFmt formatCode="m/d/yyyy" sourceLinked="1"/>
        <c:majorTickMark val="out"/>
        <c:minorTickMark val="none"/>
        <c:tickLblPos val="nextTo"/>
        <c:crossAx val="2097598304"/>
        <c:crosses val="autoZero"/>
        <c:auto val="1"/>
        <c:lblOffset val="100"/>
        <c:baseTimeUnit val="months"/>
      </c:dateAx>
      <c:valAx>
        <c:axId val="2097598304"/>
        <c:scaling>
          <c:orientation val="minMax"/>
        </c:scaling>
        <c:delete val="0"/>
        <c:axPos val="l"/>
        <c:majorGridlines>
          <c:spPr>
            <a:ln>
              <a:solidFill>
                <a:schemeClr val="bg1">
                  <a:lumMod val="50000"/>
                  <a:alpha val="5000"/>
                </a:schemeClr>
              </a:solidFill>
            </a:ln>
          </c:spPr>
        </c:majorGridlines>
        <c:numFmt formatCode="General" sourceLinked="1"/>
        <c:majorTickMark val="out"/>
        <c:minorTickMark val="none"/>
        <c:tickLblPos val="nextTo"/>
        <c:txPr>
          <a:bodyPr/>
          <a:lstStyle/>
          <a:p>
            <a:pPr>
              <a:defRPr sz="600">
                <a:solidFill>
                  <a:schemeClr val="bg1">
                    <a:lumMod val="65000"/>
                  </a:schemeClr>
                </a:solidFill>
              </a:defRPr>
            </a:pPr>
            <a:endParaRPr lang="zh-CN"/>
          </a:p>
        </c:txPr>
        <c:crossAx val="2097589056"/>
        <c:crosses val="autoZero"/>
        <c:crossBetween val="between"/>
      </c:valAx>
      <c:spPr>
        <a:noFill/>
        <a:ln w="25400">
          <a:noFill/>
        </a:ln>
      </c:spPr>
    </c:plotArea>
    <c:plotVisOnly val="1"/>
    <c:dispBlanksAs val="zero"/>
    <c:showDLblsOverMax val="0"/>
  </c:chart>
  <c:spPr>
    <a:solidFill>
      <a:srgbClr val="C6D9F0">
        <a:lumMod val="25000"/>
      </a:srgbClr>
    </a:solidFill>
  </c:spPr>
  <c:txPr>
    <a:bodyPr/>
    <a:lstStyle/>
    <a:p>
      <a:pPr>
        <a:defRPr sz="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1"/>
              <a:srcRect/>
              <a:stretch>
                <a:fillRect/>
              </a:stretch>
            </a:blipFill>
            <a:ln>
              <a:noFill/>
            </a:ln>
            <a:effectLst/>
          </c:spPr>
          <c:invertIfNegative val="0"/>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blipFill>
              <a:blip xmlns:r="http://schemas.openxmlformats.org/officeDocument/2006/relationships" r:embed="rId2"/>
              <a:stretch>
                <a:fillRect/>
              </a:stretch>
            </a:blipFill>
            <a:ln>
              <a:noFill/>
            </a:ln>
            <a:effectLst/>
          </c:spPr>
          <c:invertIfNegative val="0"/>
          <c:cat>
            <c:strRef>
              <c:f>Sheet1!$A$2:$A$4</c:f>
              <c:strCache>
                <c:ptCount val="3"/>
                <c:pt idx="0">
                  <c:v>类别 1</c:v>
                </c:pt>
                <c:pt idx="1">
                  <c:v>类别 2</c:v>
                </c:pt>
                <c:pt idx="2">
                  <c:v>类别 3</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系列 3</c:v>
                </c:pt>
              </c:strCache>
            </c:strRef>
          </c:tx>
          <c:spPr>
            <a:blipFill>
              <a:blip xmlns:r="http://schemas.openxmlformats.org/officeDocument/2006/relationships" r:embed="rId3"/>
              <a:stretch>
                <a:fillRect/>
              </a:stretch>
            </a:blipFill>
            <a:ln>
              <a:noFill/>
            </a:ln>
            <a:effectLst/>
          </c:spPr>
          <c:invertIfNegative val="0"/>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10"/>
        <c:overlap val="30"/>
        <c:axId val="2097580352"/>
        <c:axId val="2097596128"/>
      </c:barChart>
      <c:catAx>
        <c:axId val="209758035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097596128"/>
        <c:crosses val="autoZero"/>
        <c:auto val="1"/>
        <c:lblAlgn val="ctr"/>
        <c:lblOffset val="100"/>
        <c:noMultiLvlLbl val="0"/>
      </c:catAx>
      <c:valAx>
        <c:axId val="2097596128"/>
        <c:scaling>
          <c:orientation val="minMax"/>
        </c:scaling>
        <c:delete val="1"/>
        <c:axPos val="l"/>
        <c:numFmt formatCode="General" sourceLinked="1"/>
        <c:majorTickMark val="out"/>
        <c:minorTickMark val="none"/>
        <c:tickLblPos val="nextTo"/>
        <c:crossAx val="20975803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3072CF0-3D7F-4442-83A5-C26A992A71C4}" type="datetimeFigureOut">
              <a:rPr lang="zh-CN" altLang="en-US" smtClean="0"/>
              <a:t>2019/5/5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9A6083A-D55C-4446-8286-20232BF5AD75}" type="slidenum">
              <a:rPr lang="zh-CN" altLang="en-US" smtClean="0"/>
              <a:t>‹#›</a:t>
            </a:fld>
            <a:endParaRPr lang="zh-CN" altLang="en-US"/>
          </a:p>
        </p:txBody>
      </p:sp>
    </p:spTree>
    <p:extLst>
      <p:ext uri="{BB962C8B-B14F-4D97-AF65-F5344CB8AC3E}">
        <p14:creationId xmlns:p14="http://schemas.microsoft.com/office/powerpoint/2010/main" val="1404893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E3DB03-EDF5-4E85-B9AB-B7393A407C8F}" type="datetimeFigureOut">
              <a:rPr lang="zh-CN" altLang="en-US" smtClean="0"/>
              <a:t>2019/5/5</a:t>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7C1E3D-8334-49A2-8B31-A8A9DD35AA46}" type="slidenum">
              <a:rPr lang="zh-CN" altLang="en-US" smtClean="0"/>
              <a:t>‹#›</a:t>
            </a:fld>
            <a:endParaRPr lang="zh-CN" altLang="en-US"/>
          </a:p>
        </p:txBody>
      </p:sp>
    </p:spTree>
    <p:extLst>
      <p:ext uri="{BB962C8B-B14F-4D97-AF65-F5344CB8AC3E}">
        <p14:creationId xmlns:p14="http://schemas.microsoft.com/office/powerpoint/2010/main" val="1873068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a:t>
            </a:fld>
            <a:endParaRPr lang="zh-CN" altLang="en-US"/>
          </a:p>
        </p:txBody>
      </p:sp>
    </p:spTree>
    <p:extLst>
      <p:ext uri="{BB962C8B-B14F-4D97-AF65-F5344CB8AC3E}">
        <p14:creationId xmlns:p14="http://schemas.microsoft.com/office/powerpoint/2010/main" val="79495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a:t>
            </a:fld>
            <a:endParaRPr lang="zh-CN" altLang="en-US"/>
          </a:p>
        </p:txBody>
      </p:sp>
    </p:spTree>
    <p:extLst>
      <p:ext uri="{BB962C8B-B14F-4D97-AF65-F5344CB8AC3E}">
        <p14:creationId xmlns:p14="http://schemas.microsoft.com/office/powerpoint/2010/main" val="605957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3</a:t>
            </a:fld>
            <a:endParaRPr lang="zh-CN" altLang="en-US"/>
          </a:p>
        </p:txBody>
      </p:sp>
    </p:spTree>
    <p:extLst>
      <p:ext uri="{BB962C8B-B14F-4D97-AF65-F5344CB8AC3E}">
        <p14:creationId xmlns:p14="http://schemas.microsoft.com/office/powerpoint/2010/main" val="846041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4</a:t>
            </a:fld>
            <a:endParaRPr lang="zh-CN" altLang="en-US"/>
          </a:p>
        </p:txBody>
      </p:sp>
    </p:spTree>
    <p:extLst>
      <p:ext uri="{BB962C8B-B14F-4D97-AF65-F5344CB8AC3E}">
        <p14:creationId xmlns:p14="http://schemas.microsoft.com/office/powerpoint/2010/main" val="1074954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5</a:t>
            </a:fld>
            <a:endParaRPr lang="zh-CN" altLang="en-US"/>
          </a:p>
        </p:txBody>
      </p:sp>
    </p:spTree>
    <p:extLst>
      <p:ext uri="{BB962C8B-B14F-4D97-AF65-F5344CB8AC3E}">
        <p14:creationId xmlns:p14="http://schemas.microsoft.com/office/powerpoint/2010/main" val="3747580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6</a:t>
            </a:fld>
            <a:endParaRPr lang="zh-CN" altLang="en-US"/>
          </a:p>
        </p:txBody>
      </p:sp>
    </p:spTree>
    <p:extLst>
      <p:ext uri="{BB962C8B-B14F-4D97-AF65-F5344CB8AC3E}">
        <p14:creationId xmlns:p14="http://schemas.microsoft.com/office/powerpoint/2010/main" val="3784032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7</a:t>
            </a:fld>
            <a:endParaRPr lang="zh-CN" altLang="en-US"/>
          </a:p>
        </p:txBody>
      </p:sp>
    </p:spTree>
    <p:extLst>
      <p:ext uri="{BB962C8B-B14F-4D97-AF65-F5344CB8AC3E}">
        <p14:creationId xmlns:p14="http://schemas.microsoft.com/office/powerpoint/2010/main" val="2846701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8</a:t>
            </a:fld>
            <a:endParaRPr lang="zh-CN" altLang="en-US"/>
          </a:p>
        </p:txBody>
      </p:sp>
    </p:spTree>
    <p:extLst>
      <p:ext uri="{BB962C8B-B14F-4D97-AF65-F5344CB8AC3E}">
        <p14:creationId xmlns:p14="http://schemas.microsoft.com/office/powerpoint/2010/main" val="247894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9</a:t>
            </a:fld>
            <a:endParaRPr lang="zh-CN" altLang="en-US"/>
          </a:p>
        </p:txBody>
      </p:sp>
    </p:spTree>
    <p:extLst>
      <p:ext uri="{BB962C8B-B14F-4D97-AF65-F5344CB8AC3E}">
        <p14:creationId xmlns:p14="http://schemas.microsoft.com/office/powerpoint/2010/main" val="4185953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10</a:t>
            </a:fld>
            <a:endParaRPr lang="zh-CN" altLang="en-US"/>
          </a:p>
        </p:txBody>
      </p:sp>
    </p:spTree>
    <p:extLst>
      <p:ext uri="{BB962C8B-B14F-4D97-AF65-F5344CB8AC3E}">
        <p14:creationId xmlns:p14="http://schemas.microsoft.com/office/powerpoint/2010/main" val="458944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11</a:t>
            </a:fld>
            <a:endParaRPr lang="zh-CN" altLang="en-US"/>
          </a:p>
        </p:txBody>
      </p:sp>
    </p:spTree>
    <p:extLst>
      <p:ext uri="{BB962C8B-B14F-4D97-AF65-F5344CB8AC3E}">
        <p14:creationId xmlns:p14="http://schemas.microsoft.com/office/powerpoint/2010/main" val="3704864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12</a:t>
            </a:fld>
            <a:endParaRPr lang="zh-CN" altLang="en-US"/>
          </a:p>
        </p:txBody>
      </p:sp>
    </p:spTree>
    <p:extLst>
      <p:ext uri="{BB962C8B-B14F-4D97-AF65-F5344CB8AC3E}">
        <p14:creationId xmlns:p14="http://schemas.microsoft.com/office/powerpoint/2010/main" val="724695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13</a:t>
            </a:fld>
            <a:endParaRPr lang="zh-CN" altLang="en-US"/>
          </a:p>
        </p:txBody>
      </p:sp>
    </p:spTree>
    <p:extLst>
      <p:ext uri="{BB962C8B-B14F-4D97-AF65-F5344CB8AC3E}">
        <p14:creationId xmlns:p14="http://schemas.microsoft.com/office/powerpoint/2010/main" val="3217884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14</a:t>
            </a:fld>
            <a:endParaRPr lang="zh-CN" altLang="en-US"/>
          </a:p>
        </p:txBody>
      </p:sp>
    </p:spTree>
    <p:extLst>
      <p:ext uri="{BB962C8B-B14F-4D97-AF65-F5344CB8AC3E}">
        <p14:creationId xmlns:p14="http://schemas.microsoft.com/office/powerpoint/2010/main" val="2481174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17C1E3D-8334-49A2-8B31-A8A9DD35AA46}" type="slidenum">
              <a:rPr lang="zh-CN" altLang="en-US" smtClean="0"/>
              <a:t>15</a:t>
            </a:fld>
            <a:endParaRPr lang="zh-CN" altLang="en-US"/>
          </a:p>
        </p:txBody>
      </p:sp>
    </p:spTree>
    <p:extLst>
      <p:ext uri="{BB962C8B-B14F-4D97-AF65-F5344CB8AC3E}">
        <p14:creationId xmlns:p14="http://schemas.microsoft.com/office/powerpoint/2010/main" val="1736803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16</a:t>
            </a:fld>
            <a:endParaRPr lang="zh-CN" altLang="en-US"/>
          </a:p>
        </p:txBody>
      </p:sp>
    </p:spTree>
    <p:extLst>
      <p:ext uri="{BB962C8B-B14F-4D97-AF65-F5344CB8AC3E}">
        <p14:creationId xmlns:p14="http://schemas.microsoft.com/office/powerpoint/2010/main" val="3533428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17</a:t>
            </a:fld>
            <a:endParaRPr lang="zh-CN" altLang="en-US"/>
          </a:p>
        </p:txBody>
      </p:sp>
    </p:spTree>
    <p:extLst>
      <p:ext uri="{BB962C8B-B14F-4D97-AF65-F5344CB8AC3E}">
        <p14:creationId xmlns:p14="http://schemas.microsoft.com/office/powerpoint/2010/main" val="39645110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18</a:t>
            </a:fld>
            <a:endParaRPr lang="zh-CN" altLang="en-US"/>
          </a:p>
        </p:txBody>
      </p:sp>
    </p:spTree>
    <p:extLst>
      <p:ext uri="{BB962C8B-B14F-4D97-AF65-F5344CB8AC3E}">
        <p14:creationId xmlns:p14="http://schemas.microsoft.com/office/powerpoint/2010/main" val="12058061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19</a:t>
            </a:fld>
            <a:endParaRPr lang="zh-CN" altLang="en-US"/>
          </a:p>
        </p:txBody>
      </p:sp>
    </p:spTree>
    <p:extLst>
      <p:ext uri="{BB962C8B-B14F-4D97-AF65-F5344CB8AC3E}">
        <p14:creationId xmlns:p14="http://schemas.microsoft.com/office/powerpoint/2010/main" val="1571388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20</a:t>
            </a:fld>
            <a:endParaRPr lang="zh-CN" altLang="en-US"/>
          </a:p>
        </p:txBody>
      </p:sp>
    </p:spTree>
    <p:extLst>
      <p:ext uri="{BB962C8B-B14F-4D97-AF65-F5344CB8AC3E}">
        <p14:creationId xmlns:p14="http://schemas.microsoft.com/office/powerpoint/2010/main" val="2170285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21</a:t>
            </a:fld>
            <a:endParaRPr lang="zh-CN" altLang="en-US"/>
          </a:p>
        </p:txBody>
      </p:sp>
    </p:spTree>
    <p:extLst>
      <p:ext uri="{BB962C8B-B14F-4D97-AF65-F5344CB8AC3E}">
        <p14:creationId xmlns:p14="http://schemas.microsoft.com/office/powerpoint/2010/main" val="24252479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22</a:t>
            </a:fld>
            <a:endParaRPr lang="zh-CN" altLang="en-US"/>
          </a:p>
        </p:txBody>
      </p:sp>
    </p:spTree>
    <p:extLst>
      <p:ext uri="{BB962C8B-B14F-4D97-AF65-F5344CB8AC3E}">
        <p14:creationId xmlns:p14="http://schemas.microsoft.com/office/powerpoint/2010/main" val="3564605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23</a:t>
            </a:fld>
            <a:endParaRPr lang="zh-CN" altLang="en-US"/>
          </a:p>
        </p:txBody>
      </p:sp>
    </p:spTree>
    <p:extLst>
      <p:ext uri="{BB962C8B-B14F-4D97-AF65-F5344CB8AC3E}">
        <p14:creationId xmlns:p14="http://schemas.microsoft.com/office/powerpoint/2010/main" val="3543583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24</a:t>
            </a:fld>
            <a:endParaRPr lang="zh-CN" altLang="en-US"/>
          </a:p>
        </p:txBody>
      </p:sp>
    </p:spTree>
    <p:extLst>
      <p:ext uri="{BB962C8B-B14F-4D97-AF65-F5344CB8AC3E}">
        <p14:creationId xmlns:p14="http://schemas.microsoft.com/office/powerpoint/2010/main" val="35567844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25</a:t>
            </a:fld>
            <a:endParaRPr lang="zh-CN" altLang="en-US"/>
          </a:p>
        </p:txBody>
      </p:sp>
    </p:spTree>
    <p:extLst>
      <p:ext uri="{BB962C8B-B14F-4D97-AF65-F5344CB8AC3E}">
        <p14:creationId xmlns:p14="http://schemas.microsoft.com/office/powerpoint/2010/main" val="38748062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26</a:t>
            </a:fld>
            <a:endParaRPr lang="zh-CN" altLang="en-US"/>
          </a:p>
        </p:txBody>
      </p:sp>
    </p:spTree>
    <p:extLst>
      <p:ext uri="{BB962C8B-B14F-4D97-AF65-F5344CB8AC3E}">
        <p14:creationId xmlns:p14="http://schemas.microsoft.com/office/powerpoint/2010/main" val="3981509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27</a:t>
            </a:fld>
            <a:endParaRPr lang="zh-CN" altLang="en-US"/>
          </a:p>
        </p:txBody>
      </p:sp>
    </p:spTree>
    <p:extLst>
      <p:ext uri="{BB962C8B-B14F-4D97-AF65-F5344CB8AC3E}">
        <p14:creationId xmlns:p14="http://schemas.microsoft.com/office/powerpoint/2010/main" val="1716692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28</a:t>
            </a:fld>
            <a:endParaRPr lang="zh-CN" altLang="en-US"/>
          </a:p>
        </p:txBody>
      </p:sp>
    </p:spTree>
    <p:extLst>
      <p:ext uri="{BB962C8B-B14F-4D97-AF65-F5344CB8AC3E}">
        <p14:creationId xmlns:p14="http://schemas.microsoft.com/office/powerpoint/2010/main" val="12132121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29</a:t>
            </a:fld>
            <a:endParaRPr lang="zh-CN" altLang="en-US"/>
          </a:p>
        </p:txBody>
      </p:sp>
    </p:spTree>
    <p:extLst>
      <p:ext uri="{BB962C8B-B14F-4D97-AF65-F5344CB8AC3E}">
        <p14:creationId xmlns:p14="http://schemas.microsoft.com/office/powerpoint/2010/main" val="3149374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30</a:t>
            </a:fld>
            <a:endParaRPr lang="zh-CN" altLang="en-US"/>
          </a:p>
        </p:txBody>
      </p:sp>
    </p:spTree>
    <p:extLst>
      <p:ext uri="{BB962C8B-B14F-4D97-AF65-F5344CB8AC3E}">
        <p14:creationId xmlns:p14="http://schemas.microsoft.com/office/powerpoint/2010/main" val="31459390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17C1E3D-8334-49A2-8B31-A8A9DD35AA46}" type="slidenum">
              <a:rPr lang="zh-CN" altLang="en-US" smtClean="0"/>
              <a:t>31</a:t>
            </a:fld>
            <a:endParaRPr lang="zh-CN" altLang="en-US"/>
          </a:p>
        </p:txBody>
      </p:sp>
    </p:spTree>
    <p:extLst>
      <p:ext uri="{BB962C8B-B14F-4D97-AF65-F5344CB8AC3E}">
        <p14:creationId xmlns:p14="http://schemas.microsoft.com/office/powerpoint/2010/main" val="79495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153505"/>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tint val="80000"/>
                <a:satMod val="300000"/>
                <a:alpha val="96000"/>
                <a:lumMod val="0"/>
                <a:lumOff val="100000"/>
              </a:schemeClr>
            </a:gs>
            <a:gs pos="100000">
              <a:schemeClr val="bg1">
                <a:lumMod val="8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par>
    </p:tnLst>
  </p:timing>
  <p:txStyles>
    <p:titleStyle>
      <a:lvl1pPr algn="ctr" defTabSz="914274" rtl="0" eaLnBrk="1" latinLnBrk="0" hangingPunct="1">
        <a:spcBef>
          <a:spcPct val="0"/>
        </a:spcBef>
        <a:buNone/>
        <a:defRPr sz="4400" kern="1200">
          <a:solidFill>
            <a:schemeClr val="tx1"/>
          </a:solidFill>
          <a:latin typeface="+mj-lt"/>
          <a:ea typeface="+mj-ea"/>
          <a:cs typeface="+mj-cs"/>
        </a:defRPr>
      </a:lvl1pPr>
    </p:titleStyle>
    <p:bodyStyle>
      <a:lvl1pPr marL="342853" indent="-342853" algn="l" defTabSz="914274"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48" indent="-285711" algn="l" defTabSz="914274"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43" indent="-228568" algn="l" defTabSz="914274"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80" indent="-228568"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17" indent="-228568"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54" indent="-228568"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392" indent="-228568"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28" indent="-228568"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66" indent="-228568" algn="l" defTabSz="91427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74" rtl="0" eaLnBrk="1" latinLnBrk="0" hangingPunct="1">
        <a:defRPr sz="1800" kern="1200">
          <a:solidFill>
            <a:schemeClr val="tx1"/>
          </a:solidFill>
          <a:latin typeface="+mn-lt"/>
          <a:ea typeface="+mn-ea"/>
          <a:cs typeface="+mn-cs"/>
        </a:defRPr>
      </a:lvl1pPr>
      <a:lvl2pPr marL="457137" algn="l" defTabSz="914274" rtl="0" eaLnBrk="1" latinLnBrk="0" hangingPunct="1">
        <a:defRPr sz="1800" kern="1200">
          <a:solidFill>
            <a:schemeClr val="tx1"/>
          </a:solidFill>
          <a:latin typeface="+mn-lt"/>
          <a:ea typeface="+mn-ea"/>
          <a:cs typeface="+mn-cs"/>
        </a:defRPr>
      </a:lvl2pPr>
      <a:lvl3pPr marL="914274" algn="l" defTabSz="914274" rtl="0" eaLnBrk="1" latinLnBrk="0" hangingPunct="1">
        <a:defRPr sz="1800" kern="1200">
          <a:solidFill>
            <a:schemeClr val="tx1"/>
          </a:solidFill>
          <a:latin typeface="+mn-lt"/>
          <a:ea typeface="+mn-ea"/>
          <a:cs typeface="+mn-cs"/>
        </a:defRPr>
      </a:lvl3pPr>
      <a:lvl4pPr marL="1371411" algn="l" defTabSz="914274" rtl="0" eaLnBrk="1" latinLnBrk="0" hangingPunct="1">
        <a:defRPr sz="1800" kern="1200">
          <a:solidFill>
            <a:schemeClr val="tx1"/>
          </a:solidFill>
          <a:latin typeface="+mn-lt"/>
          <a:ea typeface="+mn-ea"/>
          <a:cs typeface="+mn-cs"/>
        </a:defRPr>
      </a:lvl4pPr>
      <a:lvl5pPr marL="1828549" algn="l" defTabSz="914274" rtl="0" eaLnBrk="1" latinLnBrk="0" hangingPunct="1">
        <a:defRPr sz="1800" kern="1200">
          <a:solidFill>
            <a:schemeClr val="tx1"/>
          </a:solidFill>
          <a:latin typeface="+mn-lt"/>
          <a:ea typeface="+mn-ea"/>
          <a:cs typeface="+mn-cs"/>
        </a:defRPr>
      </a:lvl5pPr>
      <a:lvl6pPr marL="2285686" algn="l" defTabSz="914274" rtl="0" eaLnBrk="1" latinLnBrk="0" hangingPunct="1">
        <a:defRPr sz="1800" kern="1200">
          <a:solidFill>
            <a:schemeClr val="tx1"/>
          </a:solidFill>
          <a:latin typeface="+mn-lt"/>
          <a:ea typeface="+mn-ea"/>
          <a:cs typeface="+mn-cs"/>
        </a:defRPr>
      </a:lvl6pPr>
      <a:lvl7pPr marL="2742823" algn="l" defTabSz="914274" rtl="0" eaLnBrk="1" latinLnBrk="0" hangingPunct="1">
        <a:defRPr sz="1800" kern="1200">
          <a:solidFill>
            <a:schemeClr val="tx1"/>
          </a:solidFill>
          <a:latin typeface="+mn-lt"/>
          <a:ea typeface="+mn-ea"/>
          <a:cs typeface="+mn-cs"/>
        </a:defRPr>
      </a:lvl7pPr>
      <a:lvl8pPr marL="3199960" algn="l" defTabSz="914274" rtl="0" eaLnBrk="1" latinLnBrk="0" hangingPunct="1">
        <a:defRPr sz="1800" kern="1200">
          <a:solidFill>
            <a:schemeClr val="tx1"/>
          </a:solidFill>
          <a:latin typeface="+mn-lt"/>
          <a:ea typeface="+mn-ea"/>
          <a:cs typeface="+mn-cs"/>
        </a:defRPr>
      </a:lvl8pPr>
      <a:lvl9pPr marL="3657098" algn="l" defTabSz="91427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7626" y="2340297"/>
            <a:ext cx="9865096" cy="1800200"/>
          </a:xfrm>
          <a:prstGeom prst="rect">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F:\YL-0004.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414044" y="66941"/>
            <a:ext cx="5199409" cy="4001548"/>
          </a:xfrm>
          <a:prstGeom prst="rect">
            <a:avLst/>
          </a:prstGeom>
          <a:noFill/>
          <a:extLst>
            <a:ext uri="{909E8E84-426E-40DD-AFC4-6F175D3DCCD1}">
              <a14:hiddenFill xmlns:a14="http://schemas.microsoft.com/office/drawing/2010/main">
                <a:solidFill>
                  <a:srgbClr val="FFFFFF"/>
                </a:solidFill>
              </a14:hiddenFill>
            </a:ext>
          </a:extLst>
        </p:spPr>
      </p:pic>
      <p:sp>
        <p:nvSpPr>
          <p:cNvPr id="3" name="任意多边形 2"/>
          <p:cNvSpPr/>
          <p:nvPr/>
        </p:nvSpPr>
        <p:spPr>
          <a:xfrm>
            <a:off x="-255389" y="4196057"/>
            <a:ext cx="10156874" cy="520504"/>
          </a:xfrm>
          <a:custGeom>
            <a:avLst/>
            <a:gdLst>
              <a:gd name="connsiteX0" fmla="*/ 42203 w 10044332"/>
              <a:gd name="connsiteY0" fmla="*/ 28136 h 633047"/>
              <a:gd name="connsiteX1" fmla="*/ 10044332 w 10044332"/>
              <a:gd name="connsiteY1" fmla="*/ 0 h 633047"/>
              <a:gd name="connsiteX2" fmla="*/ 10030264 w 10044332"/>
              <a:gd name="connsiteY2" fmla="*/ 633047 h 633047"/>
              <a:gd name="connsiteX3" fmla="*/ 566928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044332"/>
              <a:gd name="connsiteY0" fmla="*/ 28136 h 633047"/>
              <a:gd name="connsiteX1" fmla="*/ 10044332 w 10044332"/>
              <a:gd name="connsiteY1" fmla="*/ 0 h 633047"/>
              <a:gd name="connsiteX2" fmla="*/ 10030264 w 10044332"/>
              <a:gd name="connsiteY2" fmla="*/ 633047 h 633047"/>
              <a:gd name="connsiteX3" fmla="*/ 713232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044332"/>
              <a:gd name="connsiteY0" fmla="*/ 28136 h 633047"/>
              <a:gd name="connsiteX1" fmla="*/ 10044332 w 10044332"/>
              <a:gd name="connsiteY1" fmla="*/ 0 h 633047"/>
              <a:gd name="connsiteX2" fmla="*/ 10030264 w 10044332"/>
              <a:gd name="connsiteY2" fmla="*/ 633047 h 633047"/>
              <a:gd name="connsiteX3" fmla="*/ 713232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044332"/>
              <a:gd name="connsiteY0" fmla="*/ 28136 h 633047"/>
              <a:gd name="connsiteX1" fmla="*/ 10044332 w 10044332"/>
              <a:gd name="connsiteY1" fmla="*/ 0 h 633047"/>
              <a:gd name="connsiteX2" fmla="*/ 10030264 w 10044332"/>
              <a:gd name="connsiteY2" fmla="*/ 633047 h 633047"/>
              <a:gd name="connsiteX3" fmla="*/ 713232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044332"/>
              <a:gd name="connsiteY0" fmla="*/ 28136 h 633047"/>
              <a:gd name="connsiteX1" fmla="*/ 10044332 w 10044332"/>
              <a:gd name="connsiteY1" fmla="*/ 0 h 633047"/>
              <a:gd name="connsiteX2" fmla="*/ 10030264 w 10044332"/>
              <a:gd name="connsiteY2" fmla="*/ 633047 h 633047"/>
              <a:gd name="connsiteX3" fmla="*/ 713232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339754"/>
              <a:gd name="connsiteY0" fmla="*/ 0 h 604911"/>
              <a:gd name="connsiteX1" fmla="*/ 10339754 w 10339754"/>
              <a:gd name="connsiteY1" fmla="*/ 98473 h 604911"/>
              <a:gd name="connsiteX2" fmla="*/ 10030264 w 10339754"/>
              <a:gd name="connsiteY2" fmla="*/ 604911 h 604911"/>
              <a:gd name="connsiteX3" fmla="*/ 7132320 w 10339754"/>
              <a:gd name="connsiteY3" fmla="*/ 590843 h 604911"/>
              <a:gd name="connsiteX4" fmla="*/ 4712677 w 10339754"/>
              <a:gd name="connsiteY4" fmla="*/ 196947 h 604911"/>
              <a:gd name="connsiteX5" fmla="*/ 0 w 10339754"/>
              <a:gd name="connsiteY5" fmla="*/ 239151 h 604911"/>
              <a:gd name="connsiteX6" fmla="*/ 42203 w 10339754"/>
              <a:gd name="connsiteY6" fmla="*/ 0 h 604911"/>
              <a:gd name="connsiteX0" fmla="*/ 0 w 10452296"/>
              <a:gd name="connsiteY0" fmla="*/ 0 h 562707"/>
              <a:gd name="connsiteX1" fmla="*/ 10452296 w 10452296"/>
              <a:gd name="connsiteY1" fmla="*/ 56269 h 562707"/>
              <a:gd name="connsiteX2" fmla="*/ 10142806 w 10452296"/>
              <a:gd name="connsiteY2" fmla="*/ 562707 h 562707"/>
              <a:gd name="connsiteX3" fmla="*/ 7244862 w 10452296"/>
              <a:gd name="connsiteY3" fmla="*/ 548639 h 562707"/>
              <a:gd name="connsiteX4" fmla="*/ 4825219 w 10452296"/>
              <a:gd name="connsiteY4" fmla="*/ 154743 h 562707"/>
              <a:gd name="connsiteX5" fmla="*/ 112542 w 10452296"/>
              <a:gd name="connsiteY5" fmla="*/ 196947 h 562707"/>
              <a:gd name="connsiteX6" fmla="*/ 0 w 10452296"/>
              <a:gd name="connsiteY6" fmla="*/ 0 h 562707"/>
              <a:gd name="connsiteX0" fmla="*/ 0 w 10466364"/>
              <a:gd name="connsiteY0" fmla="*/ 0 h 520504"/>
              <a:gd name="connsiteX1" fmla="*/ 10466364 w 10466364"/>
              <a:gd name="connsiteY1" fmla="*/ 14066 h 520504"/>
              <a:gd name="connsiteX2" fmla="*/ 10156874 w 10466364"/>
              <a:gd name="connsiteY2" fmla="*/ 520504 h 520504"/>
              <a:gd name="connsiteX3" fmla="*/ 7258930 w 10466364"/>
              <a:gd name="connsiteY3" fmla="*/ 506436 h 520504"/>
              <a:gd name="connsiteX4" fmla="*/ 4839287 w 10466364"/>
              <a:gd name="connsiteY4" fmla="*/ 112540 h 520504"/>
              <a:gd name="connsiteX5" fmla="*/ 126610 w 10466364"/>
              <a:gd name="connsiteY5" fmla="*/ 154744 h 520504"/>
              <a:gd name="connsiteX6" fmla="*/ 0 w 10466364"/>
              <a:gd name="connsiteY6" fmla="*/ 0 h 520504"/>
              <a:gd name="connsiteX0" fmla="*/ 0 w 10156874"/>
              <a:gd name="connsiteY0" fmla="*/ 0 h 520504"/>
              <a:gd name="connsiteX1" fmla="*/ 10142807 w 10156874"/>
              <a:gd name="connsiteY1" fmla="*/ 14066 h 520504"/>
              <a:gd name="connsiteX2" fmla="*/ 10156874 w 10156874"/>
              <a:gd name="connsiteY2" fmla="*/ 520504 h 520504"/>
              <a:gd name="connsiteX3" fmla="*/ 7258930 w 10156874"/>
              <a:gd name="connsiteY3" fmla="*/ 506436 h 520504"/>
              <a:gd name="connsiteX4" fmla="*/ 4839287 w 10156874"/>
              <a:gd name="connsiteY4" fmla="*/ 112540 h 520504"/>
              <a:gd name="connsiteX5" fmla="*/ 126610 w 10156874"/>
              <a:gd name="connsiteY5" fmla="*/ 154744 h 520504"/>
              <a:gd name="connsiteX6" fmla="*/ 0 w 10156874"/>
              <a:gd name="connsiteY6" fmla="*/ 0 h 520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6874" h="520504">
                <a:moveTo>
                  <a:pt x="0" y="0"/>
                </a:moveTo>
                <a:lnTo>
                  <a:pt x="10142807" y="14066"/>
                </a:lnTo>
                <a:lnTo>
                  <a:pt x="10156874" y="520504"/>
                </a:lnTo>
                <a:lnTo>
                  <a:pt x="7258930" y="506436"/>
                </a:lnTo>
                <a:cubicBezTo>
                  <a:pt x="5523914" y="572084"/>
                  <a:pt x="5054992" y="286042"/>
                  <a:pt x="4839287" y="112540"/>
                </a:cubicBezTo>
                <a:lnTo>
                  <a:pt x="126610" y="154744"/>
                </a:ln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87963" y="180057"/>
            <a:ext cx="1764650" cy="369332"/>
          </a:xfrm>
          <a:prstGeom prst="rect">
            <a:avLst/>
          </a:prstGeom>
          <a:noFill/>
        </p:spPr>
        <p:txBody>
          <a:bodyPr wrap="none" rtlCol="0">
            <a:spAutoFit/>
          </a:bodyPr>
          <a:lstStyle/>
          <a:p>
            <a:r>
              <a:rPr lang="en-US" altLang="zh-CN" dirty="0" smtClean="0">
                <a:solidFill>
                  <a:schemeClr val="bg2">
                    <a:lumMod val="50000"/>
                  </a:schemeClr>
                </a:solidFill>
                <a:latin typeface="微软雅黑" panose="020B0503020204020204" pitchFamily="34" charset="-122"/>
                <a:ea typeface="微软雅黑" panose="020B0503020204020204" pitchFamily="34" charset="-122"/>
              </a:rPr>
              <a:t>LOGO</a:t>
            </a:r>
            <a:r>
              <a:rPr lang="zh-CN" altLang="en-US" dirty="0" smtClean="0">
                <a:solidFill>
                  <a:schemeClr val="bg2">
                    <a:lumMod val="50000"/>
                  </a:schemeClr>
                </a:solidFill>
                <a:latin typeface="微软雅黑" panose="020B0503020204020204" pitchFamily="34" charset="-122"/>
                <a:ea typeface="微软雅黑" panose="020B0503020204020204" pitchFamily="34" charset="-122"/>
              </a:rPr>
              <a:t>医疗行业</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396429" y="2700337"/>
            <a:ext cx="4770858" cy="584775"/>
          </a:xfrm>
          <a:prstGeom prst="rect">
            <a:avLst/>
          </a:prstGeom>
          <a:noFill/>
        </p:spPr>
        <p:txBody>
          <a:bodyPr wrap="none" rtlCol="0">
            <a:spAutoFit/>
          </a:bodyPr>
          <a:lstStyle/>
          <a:p>
            <a:r>
              <a:rPr lang="zh-CN" altLang="en-US" sz="3200" dirty="0">
                <a:solidFill>
                  <a:schemeClr val="bg1"/>
                </a:solidFill>
                <a:latin typeface="方正大黑简体" panose="03000509000000000000" pitchFamily="65" charset="-122"/>
                <a:ea typeface="方正大黑简体" panose="03000509000000000000" pitchFamily="65" charset="-122"/>
              </a:rPr>
              <a:t>儿童心理健康宣传</a:t>
            </a:r>
            <a:r>
              <a:rPr lang="en-US" altLang="zh-CN" sz="3200" dirty="0" err="1">
                <a:solidFill>
                  <a:schemeClr val="bg1"/>
                </a:solidFill>
                <a:latin typeface="方正大黑简体" panose="03000509000000000000" pitchFamily="65" charset="-122"/>
                <a:ea typeface="方正大黑简体" panose="03000509000000000000" pitchFamily="65" charset="-122"/>
              </a:rPr>
              <a:t>ppt</a:t>
            </a:r>
            <a:r>
              <a:rPr lang="zh-CN" altLang="en-US" sz="3200" dirty="0">
                <a:solidFill>
                  <a:schemeClr val="bg1"/>
                </a:solidFill>
                <a:latin typeface="方正大黑简体" panose="03000509000000000000" pitchFamily="65" charset="-122"/>
                <a:ea typeface="方正大黑简体" panose="03000509000000000000" pitchFamily="65" charset="-122"/>
              </a:rPr>
              <a:t>模板</a:t>
            </a:r>
          </a:p>
        </p:txBody>
      </p:sp>
      <p:pic>
        <p:nvPicPr>
          <p:cNvPr id="1027" name="Picture 3" descr="F:\YL-0004.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
          <a:stretch/>
        </p:blipFill>
        <p:spPr bwMode="auto">
          <a:xfrm>
            <a:off x="5477213" y="421964"/>
            <a:ext cx="4784312" cy="5014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500171"/>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75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1750"/>
                                        <p:tgtEl>
                                          <p:spTgt spid="1026"/>
                                        </p:tgtEl>
                                      </p:cBhvr>
                                    </p:animEffect>
                                    <p:anim calcmode="lin" valueType="num">
                                      <p:cBhvr>
                                        <p:cTn id="23" dur="1750" fill="hold"/>
                                        <p:tgtEl>
                                          <p:spTgt spid="1026"/>
                                        </p:tgtEl>
                                        <p:attrNameLst>
                                          <p:attrName>ppt_x</p:attrName>
                                        </p:attrNameLst>
                                      </p:cBhvr>
                                      <p:tavLst>
                                        <p:tav tm="0">
                                          <p:val>
                                            <p:strVal val="#ppt_x"/>
                                          </p:val>
                                        </p:tav>
                                        <p:tav tm="100000">
                                          <p:val>
                                            <p:strVal val="#ppt_x"/>
                                          </p:val>
                                        </p:tav>
                                      </p:tavLst>
                                    </p:anim>
                                    <p:anim calcmode="lin" valueType="num">
                                      <p:cBhvr>
                                        <p:cTn id="24" dur="175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027"/>
                                        </p:tgtEl>
                                        <p:attrNameLst>
                                          <p:attrName>style.visibility</p:attrName>
                                        </p:attrNameLst>
                                      </p:cBhvr>
                                      <p:to>
                                        <p:strVal val="visible"/>
                                      </p:to>
                                    </p:set>
                                    <p:animEffect transition="in" filter="fade">
                                      <p:cBhvr>
                                        <p:cTn id="38" dur="1750"/>
                                        <p:tgtEl>
                                          <p:spTgt spid="1027"/>
                                        </p:tgtEl>
                                      </p:cBhvr>
                                    </p:animEffect>
                                    <p:anim calcmode="lin" valueType="num">
                                      <p:cBhvr>
                                        <p:cTn id="39" dur="1750" fill="hold"/>
                                        <p:tgtEl>
                                          <p:spTgt spid="1027"/>
                                        </p:tgtEl>
                                        <p:attrNameLst>
                                          <p:attrName>ppt_x</p:attrName>
                                        </p:attrNameLst>
                                      </p:cBhvr>
                                      <p:tavLst>
                                        <p:tav tm="0">
                                          <p:val>
                                            <p:strVal val="#ppt_x"/>
                                          </p:val>
                                        </p:tav>
                                        <p:tav tm="100000">
                                          <p:val>
                                            <p:strVal val="#ppt_x"/>
                                          </p:val>
                                        </p:tav>
                                      </p:tavLst>
                                    </p:anim>
                                    <p:anim calcmode="lin" valueType="num">
                                      <p:cBhvr>
                                        <p:cTn id="40" dur="175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35619" y="1836241"/>
            <a:ext cx="1872208" cy="1296144"/>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12"/>
          <p:cNvGrpSpPr>
            <a:grpSpLocks/>
          </p:cNvGrpSpPr>
          <p:nvPr/>
        </p:nvGrpSpPr>
        <p:grpSpPr bwMode="auto">
          <a:xfrm>
            <a:off x="7305374" y="2195268"/>
            <a:ext cx="358223" cy="289044"/>
            <a:chOff x="0" y="0"/>
            <a:chExt cx="1088225" cy="869861"/>
          </a:xfrm>
          <a:solidFill>
            <a:schemeClr val="bg2">
              <a:lumMod val="50000"/>
            </a:schemeClr>
          </a:solidFill>
        </p:grpSpPr>
        <p:sp>
          <p:nvSpPr>
            <p:cNvPr id="34"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5"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6"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7"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8"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39" name="组合 38"/>
          <p:cNvGrpSpPr>
            <a:grpSpLocks/>
          </p:cNvGrpSpPr>
          <p:nvPr/>
        </p:nvGrpSpPr>
        <p:grpSpPr bwMode="auto">
          <a:xfrm>
            <a:off x="6171111" y="2195268"/>
            <a:ext cx="286342" cy="289044"/>
            <a:chOff x="0" y="0"/>
            <a:chExt cx="881859" cy="881859"/>
          </a:xfrm>
          <a:solidFill>
            <a:schemeClr val="bg2">
              <a:lumMod val="50000"/>
            </a:schemeClr>
          </a:solidFill>
        </p:grpSpPr>
        <p:sp>
          <p:nvSpPr>
            <p:cNvPr id="40"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1"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42" name="组合 21"/>
          <p:cNvGrpSpPr>
            <a:grpSpLocks/>
          </p:cNvGrpSpPr>
          <p:nvPr/>
        </p:nvGrpSpPr>
        <p:grpSpPr bwMode="auto">
          <a:xfrm>
            <a:off x="3815735" y="2195268"/>
            <a:ext cx="345423" cy="289045"/>
            <a:chOff x="0" y="0"/>
            <a:chExt cx="961046" cy="796672"/>
          </a:xfrm>
          <a:solidFill>
            <a:schemeClr val="bg2">
              <a:lumMod val="50000"/>
            </a:schemeClr>
          </a:solidFill>
        </p:grpSpPr>
        <p:sp>
          <p:nvSpPr>
            <p:cNvPr id="43"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4"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5"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6"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7"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8"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9"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0"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1"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2"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53"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54" name="Freeform 84"/>
          <p:cNvSpPr>
            <a:spLocks noChangeAspect="1" noEditPoints="1" noChangeArrowheads="1"/>
          </p:cNvSpPr>
          <p:nvPr/>
        </p:nvSpPr>
        <p:spPr bwMode="auto">
          <a:xfrm>
            <a:off x="8511517" y="2195268"/>
            <a:ext cx="289752" cy="289044"/>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chemeClr val="bg2">
              <a:lumMod val="50000"/>
            </a:schemeClr>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5" name="Freeform 9"/>
          <p:cNvSpPr>
            <a:spLocks noChangeAspect="1" noEditPoints="1" noChangeArrowheads="1"/>
          </p:cNvSpPr>
          <p:nvPr/>
        </p:nvSpPr>
        <p:spPr bwMode="auto">
          <a:xfrm>
            <a:off x="5009079" y="2195268"/>
            <a:ext cx="314111" cy="289045"/>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solidFill>
            <a:schemeClr val="bg2">
              <a:lumMod val="50000"/>
            </a:schemeClr>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6" name="椭圆 55"/>
          <p:cNvSpPr/>
          <p:nvPr/>
        </p:nvSpPr>
        <p:spPr>
          <a:xfrm>
            <a:off x="1188517" y="1404193"/>
            <a:ext cx="2088232" cy="2088232"/>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1328895" y="1548209"/>
            <a:ext cx="1807476" cy="180747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Freeform 7"/>
          <p:cNvSpPr>
            <a:spLocks noEditPoints="1"/>
          </p:cNvSpPr>
          <p:nvPr/>
        </p:nvSpPr>
        <p:spPr bwMode="auto">
          <a:xfrm>
            <a:off x="3564781" y="1980257"/>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62" name="Freeform 7"/>
          <p:cNvSpPr>
            <a:spLocks noEditPoints="1"/>
          </p:cNvSpPr>
          <p:nvPr/>
        </p:nvSpPr>
        <p:spPr bwMode="auto">
          <a:xfrm>
            <a:off x="4733377" y="1980257"/>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63" name="Freeform 7"/>
          <p:cNvSpPr>
            <a:spLocks noEditPoints="1"/>
          </p:cNvSpPr>
          <p:nvPr/>
        </p:nvSpPr>
        <p:spPr bwMode="auto">
          <a:xfrm>
            <a:off x="5901973" y="1980257"/>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64" name="Freeform 7"/>
          <p:cNvSpPr>
            <a:spLocks noEditPoints="1"/>
          </p:cNvSpPr>
          <p:nvPr/>
        </p:nvSpPr>
        <p:spPr bwMode="auto">
          <a:xfrm>
            <a:off x="7070569" y="1980257"/>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65" name="Freeform 7"/>
          <p:cNvSpPr>
            <a:spLocks noEditPoints="1"/>
          </p:cNvSpPr>
          <p:nvPr/>
        </p:nvSpPr>
        <p:spPr bwMode="auto">
          <a:xfrm>
            <a:off x="8239165" y="1980257"/>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66" name="TextBox 65"/>
          <p:cNvSpPr txBox="1"/>
          <p:nvPr/>
        </p:nvSpPr>
        <p:spPr>
          <a:xfrm>
            <a:off x="1797874" y="2099032"/>
            <a:ext cx="902811"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目录</a:t>
            </a:r>
          </a:p>
        </p:txBody>
      </p:sp>
      <p:sp>
        <p:nvSpPr>
          <p:cNvPr id="67" name="TextBox 66"/>
          <p:cNvSpPr txBox="1"/>
          <p:nvPr/>
        </p:nvSpPr>
        <p:spPr>
          <a:xfrm>
            <a:off x="1640661" y="2547029"/>
            <a:ext cx="1227900" cy="36933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CATALOG</a:t>
            </a:r>
            <a:endParaRPr lang="zh-CN" altLang="en-US" dirty="0">
              <a:latin typeface="微软雅黑" panose="020B0503020204020204" pitchFamily="34" charset="-122"/>
              <a:ea typeface="微软雅黑" panose="020B0503020204020204" pitchFamily="34" charset="-122"/>
            </a:endParaRPr>
          </a:p>
        </p:txBody>
      </p:sp>
      <p:sp>
        <p:nvSpPr>
          <p:cNvPr id="68" name="TextBox 67"/>
          <p:cNvSpPr txBox="1"/>
          <p:nvPr/>
        </p:nvSpPr>
        <p:spPr>
          <a:xfrm>
            <a:off x="3564781" y="1692225"/>
            <a:ext cx="800219" cy="276999"/>
          </a:xfrm>
          <a:prstGeom prst="rect">
            <a:avLst/>
          </a:prstGeom>
          <a:noFill/>
        </p:spPr>
        <p:txBody>
          <a:bodyPr wrap="none" rtlCol="0">
            <a:spAutoFit/>
          </a:bodyPr>
          <a:lstStyle/>
          <a:p>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关于我们</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4732878" y="1692225"/>
            <a:ext cx="800219" cy="276999"/>
          </a:xfrm>
          <a:prstGeom prst="rect">
            <a:avLst/>
          </a:prstGeom>
          <a:noFill/>
        </p:spPr>
        <p:txBody>
          <a:bodyPr wrap="none" rtlCol="0">
            <a:spAutoFit/>
          </a:bodyPr>
          <a:lstStyle/>
          <a:p>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工作概述</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5900975" y="1692225"/>
            <a:ext cx="800219" cy="276999"/>
          </a:xfrm>
          <a:prstGeom prst="rect">
            <a:avLst/>
          </a:prstGeom>
          <a:noFill/>
        </p:spPr>
        <p:txBody>
          <a:bodyPr wrap="none" rtlCol="0">
            <a:spAutoFit/>
          </a:bodyPr>
          <a:lstStyle/>
          <a:p>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项目成果</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7069072" y="1692225"/>
            <a:ext cx="800219" cy="276999"/>
          </a:xfrm>
          <a:prstGeom prst="rect">
            <a:avLst/>
          </a:prstGeom>
          <a:noFill/>
        </p:spPr>
        <p:txBody>
          <a:bodyPr wrap="none" rtlCol="0">
            <a:spAutoFit/>
          </a:bodyPr>
          <a:lstStyle/>
          <a:p>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工作计划</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8237170" y="1692225"/>
            <a:ext cx="800219" cy="276999"/>
          </a:xfrm>
          <a:prstGeom prst="rect">
            <a:avLst/>
          </a:prstGeom>
          <a:noFill/>
        </p:spPr>
        <p:txBody>
          <a:bodyPr wrap="none" rtlCol="0">
            <a:spAutoFit/>
          </a:bodyPr>
          <a:lstStyle/>
          <a:p>
            <a:r>
              <a:rPr lang="zh-CN" altLang="en-US" sz="1200" dirty="0">
                <a:solidFill>
                  <a:schemeClr val="bg2">
                    <a:lumMod val="50000"/>
                  </a:schemeClr>
                </a:solidFill>
                <a:latin typeface="微软雅黑" panose="020B0503020204020204" pitchFamily="34" charset="-122"/>
                <a:ea typeface="微软雅黑" panose="020B0503020204020204" pitchFamily="34" charset="-122"/>
              </a:rPr>
              <a:t>核心</a:t>
            </a:r>
            <a:r>
              <a:rPr lang="zh-CN" altLang="en-US" sz="1200" dirty="0" smtClean="0">
                <a:solidFill>
                  <a:schemeClr val="bg2">
                    <a:lumMod val="50000"/>
                  </a:schemeClr>
                </a:solidFill>
                <a:latin typeface="微软雅黑" panose="020B0503020204020204" pitchFamily="34" charset="-122"/>
                <a:ea typeface="微软雅黑" panose="020B0503020204020204" pitchFamily="34" charset="-122"/>
              </a:rPr>
              <a:t>报告</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7297866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1)">
                                      <p:cBhvr>
                                        <p:cTn id="7" dur="2000"/>
                                        <p:tgtEl>
                                          <p:spTgt spid="5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heel(1)">
                                      <p:cBhvr>
                                        <p:cTn id="10" dur="2500"/>
                                        <p:tgtEl>
                                          <p:spTgt spid="5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1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p:cTn id="18" dur="500" fill="hold"/>
                                        <p:tgtEl>
                                          <p:spTgt spid="66"/>
                                        </p:tgtEl>
                                        <p:attrNameLst>
                                          <p:attrName>ppt_w</p:attrName>
                                        </p:attrNameLst>
                                      </p:cBhvr>
                                      <p:tavLst>
                                        <p:tav tm="0">
                                          <p:val>
                                            <p:fltVal val="0"/>
                                          </p:val>
                                        </p:tav>
                                        <p:tav tm="100000">
                                          <p:val>
                                            <p:strVal val="#ppt_w"/>
                                          </p:val>
                                        </p:tav>
                                      </p:tavLst>
                                    </p:anim>
                                    <p:anim calcmode="lin" valueType="num">
                                      <p:cBhvr>
                                        <p:cTn id="19" dur="500" fill="hold"/>
                                        <p:tgtEl>
                                          <p:spTgt spid="66"/>
                                        </p:tgtEl>
                                        <p:attrNameLst>
                                          <p:attrName>ppt_h</p:attrName>
                                        </p:attrNameLst>
                                      </p:cBhvr>
                                      <p:tavLst>
                                        <p:tav tm="0">
                                          <p:val>
                                            <p:fltVal val="0"/>
                                          </p:val>
                                        </p:tav>
                                        <p:tav tm="100000">
                                          <p:val>
                                            <p:strVal val="#ppt_h"/>
                                          </p:val>
                                        </p:tav>
                                      </p:tavLst>
                                    </p:anim>
                                    <p:animEffect transition="in" filter="fade">
                                      <p:cBhvr>
                                        <p:cTn id="20" dur="500"/>
                                        <p:tgtEl>
                                          <p:spTgt spid="6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childTnLst>
                    </p:cTn>
                  </p:par>
                  <p:par>
                    <p:cTn id="26" fill="hold">
                      <p:stCondLst>
                        <p:cond delay="indefinite"/>
                      </p:stCondLst>
                      <p:childTnLst>
                        <p:par>
                          <p:cTn id="27" fill="hold">
                            <p:stCondLst>
                              <p:cond delay="0"/>
                            </p:stCondLst>
                            <p:childTnLst>
                              <p:par>
                                <p:cTn id="28" presetID="43" presetClass="entr" presetSubtype="0" fill="hold" grpId="0" nodeType="click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fade">
                                      <p:cBhvr>
                                        <p:cTn id="30" dur="100"/>
                                        <p:tgtEl>
                                          <p:spTgt spid="60"/>
                                        </p:tgtEl>
                                      </p:cBhvr>
                                    </p:animEffect>
                                    <p:anim calcmode="lin" valueType="num">
                                      <p:cBhvr>
                                        <p:cTn id="31" dur="400" fill="hold"/>
                                        <p:tgtEl>
                                          <p:spTgt spid="60"/>
                                        </p:tgtEl>
                                        <p:attrNameLst>
                                          <p:attrName>ppt_x</p:attrName>
                                        </p:attrNameLst>
                                      </p:cBhvr>
                                      <p:tavLst>
                                        <p:tav tm="0">
                                          <p:val>
                                            <p:strVal val="#ppt_x"/>
                                          </p:val>
                                        </p:tav>
                                        <p:tav tm="100000">
                                          <p:val>
                                            <p:strVal val="#ppt_x"/>
                                          </p:val>
                                        </p:tav>
                                      </p:tavLst>
                                    </p:anim>
                                    <p:anim calcmode="lin" valueType="num">
                                      <p:cBhvr>
                                        <p:cTn id="32" dur="400" fill="hold"/>
                                        <p:tgtEl>
                                          <p:spTgt spid="60"/>
                                        </p:tgtEl>
                                        <p:attrNameLst>
                                          <p:attrName>ppt_y</p:attrName>
                                        </p:attrNameLst>
                                      </p:cBhvr>
                                      <p:tavLst>
                                        <p:tav tm="0">
                                          <p:val>
                                            <p:strVal val="#ppt_y+0.31"/>
                                          </p:val>
                                        </p:tav>
                                        <p:tav tm="100000">
                                          <p:val>
                                            <p:strVal val="#ppt_y+0.31"/>
                                          </p:val>
                                        </p:tav>
                                      </p:tavLst>
                                    </p:anim>
                                    <p:anim calcmode="lin" valueType="num">
                                      <p:cBhvr>
                                        <p:cTn id="33" dur="600" decel="50000" fill="hold">
                                          <p:stCondLst>
                                            <p:cond delay="400"/>
                                          </p:stCondLst>
                                        </p:cTn>
                                        <p:tgtEl>
                                          <p:spTgt spid="6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4" dur="600" decel="50000" fill="hold">
                                          <p:stCondLst>
                                            <p:cond delay="400"/>
                                          </p:stCondLst>
                                        </p:cTn>
                                        <p:tgtEl>
                                          <p:spTgt spid="6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randombar(horizontal)">
                                      <p:cBhvr>
                                        <p:cTn id="39" dur="500"/>
                                        <p:tgtEl>
                                          <p:spTgt spid="42"/>
                                        </p:tgtEl>
                                      </p:cBhvr>
                                    </p:animEffect>
                                  </p:childTnLst>
                                </p:cTn>
                              </p:par>
                            </p:childTnLst>
                          </p:cTn>
                        </p:par>
                      </p:childTnLst>
                    </p:cTn>
                  </p:par>
                  <p:par>
                    <p:cTn id="40" fill="hold">
                      <p:stCondLst>
                        <p:cond delay="indefinite"/>
                      </p:stCondLst>
                      <p:childTnLst>
                        <p:par>
                          <p:cTn id="41" fill="hold">
                            <p:stCondLst>
                              <p:cond delay="0"/>
                            </p:stCondLst>
                            <p:childTnLst>
                              <p:par>
                                <p:cTn id="42" presetID="56" presetClass="entr" presetSubtype="0" fill="hold" grpId="0" nodeType="clickEffect">
                                  <p:stCondLst>
                                    <p:cond delay="0"/>
                                  </p:stCondLst>
                                  <p:iterate type="lt">
                                    <p:tmPct val="10000"/>
                                  </p:iterate>
                                  <p:childTnLst>
                                    <p:set>
                                      <p:cBhvr>
                                        <p:cTn id="43" dur="1" fill="hold">
                                          <p:stCondLst>
                                            <p:cond delay="0"/>
                                          </p:stCondLst>
                                        </p:cTn>
                                        <p:tgtEl>
                                          <p:spTgt spid="68"/>
                                        </p:tgtEl>
                                        <p:attrNameLst>
                                          <p:attrName>style.visibility</p:attrName>
                                        </p:attrNameLst>
                                      </p:cBhvr>
                                      <p:to>
                                        <p:strVal val="visible"/>
                                      </p:to>
                                    </p:set>
                                    <p:anim by="(-#ppt_w*2)" calcmode="lin" valueType="num">
                                      <p:cBhvr rctx="PPT">
                                        <p:cTn id="44" dur="500" autoRev="1" fill="hold">
                                          <p:stCondLst>
                                            <p:cond delay="0"/>
                                          </p:stCondLst>
                                        </p:cTn>
                                        <p:tgtEl>
                                          <p:spTgt spid="68"/>
                                        </p:tgtEl>
                                        <p:attrNameLst>
                                          <p:attrName>ppt_w</p:attrName>
                                        </p:attrNameLst>
                                      </p:cBhvr>
                                    </p:anim>
                                    <p:anim by="(#ppt_w*0.50)" calcmode="lin" valueType="num">
                                      <p:cBhvr>
                                        <p:cTn id="45" dur="500" decel="50000" autoRev="1" fill="hold">
                                          <p:stCondLst>
                                            <p:cond delay="0"/>
                                          </p:stCondLst>
                                        </p:cTn>
                                        <p:tgtEl>
                                          <p:spTgt spid="68"/>
                                        </p:tgtEl>
                                        <p:attrNameLst>
                                          <p:attrName>ppt_x</p:attrName>
                                        </p:attrNameLst>
                                      </p:cBhvr>
                                    </p:anim>
                                    <p:anim from="(-#ppt_h/2)" to="(#ppt_y)" calcmode="lin" valueType="num">
                                      <p:cBhvr>
                                        <p:cTn id="46" dur="1000" fill="hold">
                                          <p:stCondLst>
                                            <p:cond delay="0"/>
                                          </p:stCondLst>
                                        </p:cTn>
                                        <p:tgtEl>
                                          <p:spTgt spid="68"/>
                                        </p:tgtEl>
                                        <p:attrNameLst>
                                          <p:attrName>ppt_y</p:attrName>
                                        </p:attrNameLst>
                                      </p:cBhvr>
                                    </p:anim>
                                    <p:animRot by="21600000">
                                      <p:cBhvr>
                                        <p:cTn id="47" dur="1000" fill="hold">
                                          <p:stCondLst>
                                            <p:cond delay="0"/>
                                          </p:stCondLst>
                                        </p:cTn>
                                        <p:tgtEl>
                                          <p:spTgt spid="68"/>
                                        </p:tgtEl>
                                        <p:attrNameLst>
                                          <p:attrName>r</p:attrName>
                                        </p:attrNameLst>
                                      </p:cBhvr>
                                    </p:animRot>
                                  </p:childTnLst>
                                </p:cTn>
                              </p:par>
                            </p:childTnLst>
                          </p:cTn>
                        </p:par>
                      </p:childTnLst>
                    </p:cTn>
                  </p:par>
                  <p:par>
                    <p:cTn id="48" fill="hold">
                      <p:stCondLst>
                        <p:cond delay="indefinite"/>
                      </p:stCondLst>
                      <p:childTnLst>
                        <p:par>
                          <p:cTn id="49" fill="hold">
                            <p:stCondLst>
                              <p:cond delay="0"/>
                            </p:stCondLst>
                            <p:childTnLst>
                              <p:par>
                                <p:cTn id="50" presetID="43" presetClass="entr" presetSubtype="0" fill="hold" grpId="0" nodeType="click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fade">
                                      <p:cBhvr>
                                        <p:cTn id="52" dur="100"/>
                                        <p:tgtEl>
                                          <p:spTgt spid="62"/>
                                        </p:tgtEl>
                                      </p:cBhvr>
                                    </p:animEffect>
                                    <p:anim calcmode="lin" valueType="num">
                                      <p:cBhvr>
                                        <p:cTn id="53" dur="400" fill="hold"/>
                                        <p:tgtEl>
                                          <p:spTgt spid="62"/>
                                        </p:tgtEl>
                                        <p:attrNameLst>
                                          <p:attrName>ppt_x</p:attrName>
                                        </p:attrNameLst>
                                      </p:cBhvr>
                                      <p:tavLst>
                                        <p:tav tm="0">
                                          <p:val>
                                            <p:strVal val="#ppt_x"/>
                                          </p:val>
                                        </p:tav>
                                        <p:tav tm="100000">
                                          <p:val>
                                            <p:strVal val="#ppt_x"/>
                                          </p:val>
                                        </p:tav>
                                      </p:tavLst>
                                    </p:anim>
                                    <p:anim calcmode="lin" valueType="num">
                                      <p:cBhvr>
                                        <p:cTn id="54" dur="400" fill="hold"/>
                                        <p:tgtEl>
                                          <p:spTgt spid="62"/>
                                        </p:tgtEl>
                                        <p:attrNameLst>
                                          <p:attrName>ppt_y</p:attrName>
                                        </p:attrNameLst>
                                      </p:cBhvr>
                                      <p:tavLst>
                                        <p:tav tm="0">
                                          <p:val>
                                            <p:strVal val="#ppt_y+0.31"/>
                                          </p:val>
                                        </p:tav>
                                        <p:tav tm="100000">
                                          <p:val>
                                            <p:strVal val="#ppt_y+0.31"/>
                                          </p:val>
                                        </p:tav>
                                      </p:tavLst>
                                    </p:anim>
                                    <p:anim calcmode="lin" valueType="num">
                                      <p:cBhvr>
                                        <p:cTn id="55" dur="600" decel="50000" fill="hold">
                                          <p:stCondLst>
                                            <p:cond delay="400"/>
                                          </p:stCondLst>
                                        </p:cTn>
                                        <p:tgtEl>
                                          <p:spTgt spid="6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6" dur="600" decel="50000" fill="hold">
                                          <p:stCondLst>
                                            <p:cond delay="400"/>
                                          </p:stCondLst>
                                        </p:cTn>
                                        <p:tgtEl>
                                          <p:spTgt spid="6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randombar(horizontal)">
                                      <p:cBhvr>
                                        <p:cTn id="61" dur="500"/>
                                        <p:tgtEl>
                                          <p:spTgt spid="55"/>
                                        </p:tgtEl>
                                      </p:cBhvr>
                                    </p:animEffect>
                                  </p:childTnLst>
                                </p:cTn>
                              </p:par>
                            </p:childTnLst>
                          </p:cTn>
                        </p:par>
                      </p:childTnLst>
                    </p:cTn>
                  </p:par>
                  <p:par>
                    <p:cTn id="62" fill="hold">
                      <p:stCondLst>
                        <p:cond delay="indefinite"/>
                      </p:stCondLst>
                      <p:childTnLst>
                        <p:par>
                          <p:cTn id="63" fill="hold">
                            <p:stCondLst>
                              <p:cond delay="0"/>
                            </p:stCondLst>
                            <p:childTnLst>
                              <p:par>
                                <p:cTn id="64" presetID="56" presetClass="entr" presetSubtype="0" fill="hold" grpId="0" nodeType="clickEffect">
                                  <p:stCondLst>
                                    <p:cond delay="0"/>
                                  </p:stCondLst>
                                  <p:iterate type="lt">
                                    <p:tmPct val="10000"/>
                                  </p:iterate>
                                  <p:childTnLst>
                                    <p:set>
                                      <p:cBhvr>
                                        <p:cTn id="65" dur="1" fill="hold">
                                          <p:stCondLst>
                                            <p:cond delay="0"/>
                                          </p:stCondLst>
                                        </p:cTn>
                                        <p:tgtEl>
                                          <p:spTgt spid="69"/>
                                        </p:tgtEl>
                                        <p:attrNameLst>
                                          <p:attrName>style.visibility</p:attrName>
                                        </p:attrNameLst>
                                      </p:cBhvr>
                                      <p:to>
                                        <p:strVal val="visible"/>
                                      </p:to>
                                    </p:set>
                                    <p:anim by="(-#ppt_w*2)" calcmode="lin" valueType="num">
                                      <p:cBhvr rctx="PPT">
                                        <p:cTn id="66" dur="500" autoRev="1" fill="hold">
                                          <p:stCondLst>
                                            <p:cond delay="0"/>
                                          </p:stCondLst>
                                        </p:cTn>
                                        <p:tgtEl>
                                          <p:spTgt spid="69"/>
                                        </p:tgtEl>
                                        <p:attrNameLst>
                                          <p:attrName>ppt_w</p:attrName>
                                        </p:attrNameLst>
                                      </p:cBhvr>
                                    </p:anim>
                                    <p:anim by="(#ppt_w*0.50)" calcmode="lin" valueType="num">
                                      <p:cBhvr>
                                        <p:cTn id="67" dur="500" decel="50000" autoRev="1" fill="hold">
                                          <p:stCondLst>
                                            <p:cond delay="0"/>
                                          </p:stCondLst>
                                        </p:cTn>
                                        <p:tgtEl>
                                          <p:spTgt spid="69"/>
                                        </p:tgtEl>
                                        <p:attrNameLst>
                                          <p:attrName>ppt_x</p:attrName>
                                        </p:attrNameLst>
                                      </p:cBhvr>
                                    </p:anim>
                                    <p:anim from="(-#ppt_h/2)" to="(#ppt_y)" calcmode="lin" valueType="num">
                                      <p:cBhvr>
                                        <p:cTn id="68" dur="1000" fill="hold">
                                          <p:stCondLst>
                                            <p:cond delay="0"/>
                                          </p:stCondLst>
                                        </p:cTn>
                                        <p:tgtEl>
                                          <p:spTgt spid="69"/>
                                        </p:tgtEl>
                                        <p:attrNameLst>
                                          <p:attrName>ppt_y</p:attrName>
                                        </p:attrNameLst>
                                      </p:cBhvr>
                                    </p:anim>
                                    <p:animRot by="21600000">
                                      <p:cBhvr>
                                        <p:cTn id="69" dur="1000" fill="hold">
                                          <p:stCondLst>
                                            <p:cond delay="0"/>
                                          </p:stCondLst>
                                        </p:cTn>
                                        <p:tgtEl>
                                          <p:spTgt spid="69"/>
                                        </p:tgtEl>
                                        <p:attrNameLst>
                                          <p:attrName>r</p:attrName>
                                        </p:attrNameLst>
                                      </p:cBhvr>
                                    </p:animRot>
                                  </p:childTnLst>
                                </p:cTn>
                              </p:par>
                            </p:childTnLst>
                          </p:cTn>
                        </p:par>
                      </p:childTnLst>
                    </p:cTn>
                  </p:par>
                  <p:par>
                    <p:cTn id="70" fill="hold">
                      <p:stCondLst>
                        <p:cond delay="indefinite"/>
                      </p:stCondLst>
                      <p:childTnLst>
                        <p:par>
                          <p:cTn id="71" fill="hold">
                            <p:stCondLst>
                              <p:cond delay="0"/>
                            </p:stCondLst>
                            <p:childTnLst>
                              <p:par>
                                <p:cTn id="72" presetID="43" presetClass="entr" presetSubtype="0" fill="hold" grpId="0" nodeType="click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fade">
                                      <p:cBhvr>
                                        <p:cTn id="74" dur="100"/>
                                        <p:tgtEl>
                                          <p:spTgt spid="63"/>
                                        </p:tgtEl>
                                      </p:cBhvr>
                                    </p:animEffect>
                                    <p:anim calcmode="lin" valueType="num">
                                      <p:cBhvr>
                                        <p:cTn id="75" dur="400" fill="hold"/>
                                        <p:tgtEl>
                                          <p:spTgt spid="63"/>
                                        </p:tgtEl>
                                        <p:attrNameLst>
                                          <p:attrName>ppt_x</p:attrName>
                                        </p:attrNameLst>
                                      </p:cBhvr>
                                      <p:tavLst>
                                        <p:tav tm="0">
                                          <p:val>
                                            <p:strVal val="#ppt_x"/>
                                          </p:val>
                                        </p:tav>
                                        <p:tav tm="100000">
                                          <p:val>
                                            <p:strVal val="#ppt_x"/>
                                          </p:val>
                                        </p:tav>
                                      </p:tavLst>
                                    </p:anim>
                                    <p:anim calcmode="lin" valueType="num">
                                      <p:cBhvr>
                                        <p:cTn id="76" dur="400" fill="hold"/>
                                        <p:tgtEl>
                                          <p:spTgt spid="63"/>
                                        </p:tgtEl>
                                        <p:attrNameLst>
                                          <p:attrName>ppt_y</p:attrName>
                                        </p:attrNameLst>
                                      </p:cBhvr>
                                      <p:tavLst>
                                        <p:tav tm="0">
                                          <p:val>
                                            <p:strVal val="#ppt_y+0.31"/>
                                          </p:val>
                                        </p:tav>
                                        <p:tav tm="100000">
                                          <p:val>
                                            <p:strVal val="#ppt_y+0.31"/>
                                          </p:val>
                                        </p:tav>
                                      </p:tavLst>
                                    </p:anim>
                                    <p:anim calcmode="lin" valueType="num">
                                      <p:cBhvr>
                                        <p:cTn id="77" dur="600" decel="50000" fill="hold">
                                          <p:stCondLst>
                                            <p:cond delay="400"/>
                                          </p:stCondLst>
                                        </p:cTn>
                                        <p:tgtEl>
                                          <p:spTgt spid="6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8" dur="600" decel="50000" fill="hold">
                                          <p:stCondLst>
                                            <p:cond delay="400"/>
                                          </p:stCondLst>
                                        </p:cTn>
                                        <p:tgtEl>
                                          <p:spTgt spid="6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4" presetClass="entr" presetSubtype="10" fill="hold" nodeType="click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randombar(horizontal)">
                                      <p:cBhvr>
                                        <p:cTn id="83" dur="500"/>
                                        <p:tgtEl>
                                          <p:spTgt spid="39"/>
                                        </p:tgtEl>
                                      </p:cBhvr>
                                    </p:animEffect>
                                  </p:childTnLst>
                                </p:cTn>
                              </p:par>
                            </p:childTnLst>
                          </p:cTn>
                        </p:par>
                      </p:childTnLst>
                    </p:cTn>
                  </p:par>
                  <p:par>
                    <p:cTn id="84" fill="hold">
                      <p:stCondLst>
                        <p:cond delay="indefinite"/>
                      </p:stCondLst>
                      <p:childTnLst>
                        <p:par>
                          <p:cTn id="85" fill="hold">
                            <p:stCondLst>
                              <p:cond delay="0"/>
                            </p:stCondLst>
                            <p:childTnLst>
                              <p:par>
                                <p:cTn id="86" presetID="56" presetClass="entr" presetSubtype="0" fill="hold" grpId="0" nodeType="clickEffect">
                                  <p:stCondLst>
                                    <p:cond delay="0"/>
                                  </p:stCondLst>
                                  <p:iterate type="lt">
                                    <p:tmPct val="10000"/>
                                  </p:iterate>
                                  <p:childTnLst>
                                    <p:set>
                                      <p:cBhvr>
                                        <p:cTn id="87" dur="1" fill="hold">
                                          <p:stCondLst>
                                            <p:cond delay="0"/>
                                          </p:stCondLst>
                                        </p:cTn>
                                        <p:tgtEl>
                                          <p:spTgt spid="70"/>
                                        </p:tgtEl>
                                        <p:attrNameLst>
                                          <p:attrName>style.visibility</p:attrName>
                                        </p:attrNameLst>
                                      </p:cBhvr>
                                      <p:to>
                                        <p:strVal val="visible"/>
                                      </p:to>
                                    </p:set>
                                    <p:anim by="(-#ppt_w*2)" calcmode="lin" valueType="num">
                                      <p:cBhvr rctx="PPT">
                                        <p:cTn id="88" dur="500" autoRev="1" fill="hold">
                                          <p:stCondLst>
                                            <p:cond delay="0"/>
                                          </p:stCondLst>
                                        </p:cTn>
                                        <p:tgtEl>
                                          <p:spTgt spid="70"/>
                                        </p:tgtEl>
                                        <p:attrNameLst>
                                          <p:attrName>ppt_w</p:attrName>
                                        </p:attrNameLst>
                                      </p:cBhvr>
                                    </p:anim>
                                    <p:anim by="(#ppt_w*0.50)" calcmode="lin" valueType="num">
                                      <p:cBhvr>
                                        <p:cTn id="89" dur="500" decel="50000" autoRev="1" fill="hold">
                                          <p:stCondLst>
                                            <p:cond delay="0"/>
                                          </p:stCondLst>
                                        </p:cTn>
                                        <p:tgtEl>
                                          <p:spTgt spid="70"/>
                                        </p:tgtEl>
                                        <p:attrNameLst>
                                          <p:attrName>ppt_x</p:attrName>
                                        </p:attrNameLst>
                                      </p:cBhvr>
                                    </p:anim>
                                    <p:anim from="(-#ppt_h/2)" to="(#ppt_y)" calcmode="lin" valueType="num">
                                      <p:cBhvr>
                                        <p:cTn id="90" dur="1000" fill="hold">
                                          <p:stCondLst>
                                            <p:cond delay="0"/>
                                          </p:stCondLst>
                                        </p:cTn>
                                        <p:tgtEl>
                                          <p:spTgt spid="70"/>
                                        </p:tgtEl>
                                        <p:attrNameLst>
                                          <p:attrName>ppt_y</p:attrName>
                                        </p:attrNameLst>
                                      </p:cBhvr>
                                    </p:anim>
                                    <p:animRot by="21600000">
                                      <p:cBhvr>
                                        <p:cTn id="91" dur="1000" fill="hold">
                                          <p:stCondLst>
                                            <p:cond delay="0"/>
                                          </p:stCondLst>
                                        </p:cTn>
                                        <p:tgtEl>
                                          <p:spTgt spid="70"/>
                                        </p:tgtEl>
                                        <p:attrNameLst>
                                          <p:attrName>r</p:attrName>
                                        </p:attrNameLst>
                                      </p:cBhvr>
                                    </p:animRot>
                                  </p:childTnLst>
                                </p:cTn>
                              </p:par>
                            </p:childTnLst>
                          </p:cTn>
                        </p:par>
                      </p:childTnLst>
                    </p:cTn>
                  </p:par>
                  <p:par>
                    <p:cTn id="92" fill="hold">
                      <p:stCondLst>
                        <p:cond delay="indefinite"/>
                      </p:stCondLst>
                      <p:childTnLst>
                        <p:par>
                          <p:cTn id="93" fill="hold">
                            <p:stCondLst>
                              <p:cond delay="0"/>
                            </p:stCondLst>
                            <p:childTnLst>
                              <p:par>
                                <p:cTn id="94" presetID="43" presetClass="entr" presetSubtype="0" fill="hold" grpId="0" nodeType="click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fade">
                                      <p:cBhvr>
                                        <p:cTn id="96" dur="100"/>
                                        <p:tgtEl>
                                          <p:spTgt spid="64"/>
                                        </p:tgtEl>
                                      </p:cBhvr>
                                    </p:animEffect>
                                    <p:anim calcmode="lin" valueType="num">
                                      <p:cBhvr>
                                        <p:cTn id="97" dur="400" fill="hold"/>
                                        <p:tgtEl>
                                          <p:spTgt spid="64"/>
                                        </p:tgtEl>
                                        <p:attrNameLst>
                                          <p:attrName>ppt_x</p:attrName>
                                        </p:attrNameLst>
                                      </p:cBhvr>
                                      <p:tavLst>
                                        <p:tav tm="0">
                                          <p:val>
                                            <p:strVal val="#ppt_x"/>
                                          </p:val>
                                        </p:tav>
                                        <p:tav tm="100000">
                                          <p:val>
                                            <p:strVal val="#ppt_x"/>
                                          </p:val>
                                        </p:tav>
                                      </p:tavLst>
                                    </p:anim>
                                    <p:anim calcmode="lin" valueType="num">
                                      <p:cBhvr>
                                        <p:cTn id="98" dur="400" fill="hold"/>
                                        <p:tgtEl>
                                          <p:spTgt spid="64"/>
                                        </p:tgtEl>
                                        <p:attrNameLst>
                                          <p:attrName>ppt_y</p:attrName>
                                        </p:attrNameLst>
                                      </p:cBhvr>
                                      <p:tavLst>
                                        <p:tav tm="0">
                                          <p:val>
                                            <p:strVal val="#ppt_y+0.31"/>
                                          </p:val>
                                        </p:tav>
                                        <p:tav tm="100000">
                                          <p:val>
                                            <p:strVal val="#ppt_y+0.31"/>
                                          </p:val>
                                        </p:tav>
                                      </p:tavLst>
                                    </p:anim>
                                    <p:anim calcmode="lin" valueType="num">
                                      <p:cBhvr>
                                        <p:cTn id="99" dur="600" decel="50000" fill="hold">
                                          <p:stCondLst>
                                            <p:cond delay="400"/>
                                          </p:stCondLst>
                                        </p:cTn>
                                        <p:tgtEl>
                                          <p:spTgt spid="64"/>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00" dur="600" decel="50000" fill="hold">
                                          <p:stCondLst>
                                            <p:cond delay="400"/>
                                          </p:stCondLst>
                                        </p:cTn>
                                        <p:tgtEl>
                                          <p:spTgt spid="64"/>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4" presetClass="entr" presetSubtype="10" fill="hold" nodeType="click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randombar(horizontal)">
                                      <p:cBhvr>
                                        <p:cTn id="105" dur="500"/>
                                        <p:tgtEl>
                                          <p:spTgt spid="33"/>
                                        </p:tgtEl>
                                      </p:cBhvr>
                                    </p:animEffect>
                                  </p:childTnLst>
                                </p:cTn>
                              </p:par>
                            </p:childTnLst>
                          </p:cTn>
                        </p:par>
                      </p:childTnLst>
                    </p:cTn>
                  </p:par>
                  <p:par>
                    <p:cTn id="106" fill="hold">
                      <p:stCondLst>
                        <p:cond delay="indefinite"/>
                      </p:stCondLst>
                      <p:childTnLst>
                        <p:par>
                          <p:cTn id="107" fill="hold">
                            <p:stCondLst>
                              <p:cond delay="0"/>
                            </p:stCondLst>
                            <p:childTnLst>
                              <p:par>
                                <p:cTn id="108" presetID="56" presetClass="entr" presetSubtype="0" fill="hold" grpId="0" nodeType="clickEffect">
                                  <p:stCondLst>
                                    <p:cond delay="0"/>
                                  </p:stCondLst>
                                  <p:iterate type="lt">
                                    <p:tmPct val="10000"/>
                                  </p:iterate>
                                  <p:childTnLst>
                                    <p:set>
                                      <p:cBhvr>
                                        <p:cTn id="109" dur="1" fill="hold">
                                          <p:stCondLst>
                                            <p:cond delay="0"/>
                                          </p:stCondLst>
                                        </p:cTn>
                                        <p:tgtEl>
                                          <p:spTgt spid="71"/>
                                        </p:tgtEl>
                                        <p:attrNameLst>
                                          <p:attrName>style.visibility</p:attrName>
                                        </p:attrNameLst>
                                      </p:cBhvr>
                                      <p:to>
                                        <p:strVal val="visible"/>
                                      </p:to>
                                    </p:set>
                                    <p:anim by="(-#ppt_w*2)" calcmode="lin" valueType="num">
                                      <p:cBhvr rctx="PPT">
                                        <p:cTn id="110" dur="500" autoRev="1" fill="hold">
                                          <p:stCondLst>
                                            <p:cond delay="0"/>
                                          </p:stCondLst>
                                        </p:cTn>
                                        <p:tgtEl>
                                          <p:spTgt spid="71"/>
                                        </p:tgtEl>
                                        <p:attrNameLst>
                                          <p:attrName>ppt_w</p:attrName>
                                        </p:attrNameLst>
                                      </p:cBhvr>
                                    </p:anim>
                                    <p:anim by="(#ppt_w*0.50)" calcmode="lin" valueType="num">
                                      <p:cBhvr>
                                        <p:cTn id="111" dur="500" decel="50000" autoRev="1" fill="hold">
                                          <p:stCondLst>
                                            <p:cond delay="0"/>
                                          </p:stCondLst>
                                        </p:cTn>
                                        <p:tgtEl>
                                          <p:spTgt spid="71"/>
                                        </p:tgtEl>
                                        <p:attrNameLst>
                                          <p:attrName>ppt_x</p:attrName>
                                        </p:attrNameLst>
                                      </p:cBhvr>
                                    </p:anim>
                                    <p:anim from="(-#ppt_h/2)" to="(#ppt_y)" calcmode="lin" valueType="num">
                                      <p:cBhvr>
                                        <p:cTn id="112" dur="1000" fill="hold">
                                          <p:stCondLst>
                                            <p:cond delay="0"/>
                                          </p:stCondLst>
                                        </p:cTn>
                                        <p:tgtEl>
                                          <p:spTgt spid="71"/>
                                        </p:tgtEl>
                                        <p:attrNameLst>
                                          <p:attrName>ppt_y</p:attrName>
                                        </p:attrNameLst>
                                      </p:cBhvr>
                                    </p:anim>
                                    <p:animRot by="21600000">
                                      <p:cBhvr>
                                        <p:cTn id="113" dur="1000" fill="hold">
                                          <p:stCondLst>
                                            <p:cond delay="0"/>
                                          </p:stCondLst>
                                        </p:cTn>
                                        <p:tgtEl>
                                          <p:spTgt spid="71"/>
                                        </p:tgtEl>
                                        <p:attrNameLst>
                                          <p:attrName>r</p:attrName>
                                        </p:attrNameLst>
                                      </p:cBhvr>
                                    </p:animRot>
                                  </p:childTnLst>
                                </p:cTn>
                              </p:par>
                            </p:childTnLst>
                          </p:cTn>
                        </p:par>
                      </p:childTnLst>
                    </p:cTn>
                  </p:par>
                  <p:par>
                    <p:cTn id="114" fill="hold">
                      <p:stCondLst>
                        <p:cond delay="indefinite"/>
                      </p:stCondLst>
                      <p:childTnLst>
                        <p:par>
                          <p:cTn id="115" fill="hold">
                            <p:stCondLst>
                              <p:cond delay="0"/>
                            </p:stCondLst>
                            <p:childTnLst>
                              <p:par>
                                <p:cTn id="116" presetID="43" presetClass="entr" presetSubtype="0" fill="hold" grpId="0" nodeType="clickEffect">
                                  <p:stCondLst>
                                    <p:cond delay="0"/>
                                  </p:stCondLst>
                                  <p:childTnLst>
                                    <p:set>
                                      <p:cBhvr>
                                        <p:cTn id="117" dur="1" fill="hold">
                                          <p:stCondLst>
                                            <p:cond delay="0"/>
                                          </p:stCondLst>
                                        </p:cTn>
                                        <p:tgtEl>
                                          <p:spTgt spid="65"/>
                                        </p:tgtEl>
                                        <p:attrNameLst>
                                          <p:attrName>style.visibility</p:attrName>
                                        </p:attrNameLst>
                                      </p:cBhvr>
                                      <p:to>
                                        <p:strVal val="visible"/>
                                      </p:to>
                                    </p:set>
                                    <p:animEffect transition="in" filter="fade">
                                      <p:cBhvr>
                                        <p:cTn id="118" dur="100"/>
                                        <p:tgtEl>
                                          <p:spTgt spid="65"/>
                                        </p:tgtEl>
                                      </p:cBhvr>
                                    </p:animEffect>
                                    <p:anim calcmode="lin" valueType="num">
                                      <p:cBhvr>
                                        <p:cTn id="119" dur="400" fill="hold"/>
                                        <p:tgtEl>
                                          <p:spTgt spid="65"/>
                                        </p:tgtEl>
                                        <p:attrNameLst>
                                          <p:attrName>ppt_x</p:attrName>
                                        </p:attrNameLst>
                                      </p:cBhvr>
                                      <p:tavLst>
                                        <p:tav tm="0">
                                          <p:val>
                                            <p:strVal val="#ppt_x"/>
                                          </p:val>
                                        </p:tav>
                                        <p:tav tm="100000">
                                          <p:val>
                                            <p:strVal val="#ppt_x"/>
                                          </p:val>
                                        </p:tav>
                                      </p:tavLst>
                                    </p:anim>
                                    <p:anim calcmode="lin" valueType="num">
                                      <p:cBhvr>
                                        <p:cTn id="120" dur="400" fill="hold"/>
                                        <p:tgtEl>
                                          <p:spTgt spid="65"/>
                                        </p:tgtEl>
                                        <p:attrNameLst>
                                          <p:attrName>ppt_y</p:attrName>
                                        </p:attrNameLst>
                                      </p:cBhvr>
                                      <p:tavLst>
                                        <p:tav tm="0">
                                          <p:val>
                                            <p:strVal val="#ppt_y+0.31"/>
                                          </p:val>
                                        </p:tav>
                                        <p:tav tm="100000">
                                          <p:val>
                                            <p:strVal val="#ppt_y+0.31"/>
                                          </p:val>
                                        </p:tav>
                                      </p:tavLst>
                                    </p:anim>
                                    <p:anim calcmode="lin" valueType="num">
                                      <p:cBhvr>
                                        <p:cTn id="121" dur="600" decel="50000" fill="hold">
                                          <p:stCondLst>
                                            <p:cond delay="400"/>
                                          </p:stCondLst>
                                        </p:cTn>
                                        <p:tgtEl>
                                          <p:spTgt spid="6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22" dur="600" decel="50000" fill="hold">
                                          <p:stCondLst>
                                            <p:cond delay="400"/>
                                          </p:stCondLst>
                                        </p:cTn>
                                        <p:tgtEl>
                                          <p:spTgt spid="6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14" presetClass="entr" presetSubtype="10" fill="hold" grpId="0" nodeType="click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randombar(horizontal)">
                                      <p:cBhvr>
                                        <p:cTn id="127" dur="500"/>
                                        <p:tgtEl>
                                          <p:spTgt spid="54"/>
                                        </p:tgtEl>
                                      </p:cBhvr>
                                    </p:animEffect>
                                  </p:childTnLst>
                                </p:cTn>
                              </p:par>
                            </p:childTnLst>
                          </p:cTn>
                        </p:par>
                      </p:childTnLst>
                    </p:cTn>
                  </p:par>
                  <p:par>
                    <p:cTn id="128" fill="hold">
                      <p:stCondLst>
                        <p:cond delay="indefinite"/>
                      </p:stCondLst>
                      <p:childTnLst>
                        <p:par>
                          <p:cTn id="129" fill="hold">
                            <p:stCondLst>
                              <p:cond delay="0"/>
                            </p:stCondLst>
                            <p:childTnLst>
                              <p:par>
                                <p:cTn id="130" presetID="56" presetClass="entr" presetSubtype="0" fill="hold" grpId="0" nodeType="clickEffect">
                                  <p:stCondLst>
                                    <p:cond delay="0"/>
                                  </p:stCondLst>
                                  <p:iterate type="lt">
                                    <p:tmPct val="10000"/>
                                  </p:iterate>
                                  <p:childTnLst>
                                    <p:set>
                                      <p:cBhvr>
                                        <p:cTn id="131" dur="1" fill="hold">
                                          <p:stCondLst>
                                            <p:cond delay="0"/>
                                          </p:stCondLst>
                                        </p:cTn>
                                        <p:tgtEl>
                                          <p:spTgt spid="72"/>
                                        </p:tgtEl>
                                        <p:attrNameLst>
                                          <p:attrName>style.visibility</p:attrName>
                                        </p:attrNameLst>
                                      </p:cBhvr>
                                      <p:to>
                                        <p:strVal val="visible"/>
                                      </p:to>
                                    </p:set>
                                    <p:anim by="(-#ppt_w*2)" calcmode="lin" valueType="num">
                                      <p:cBhvr rctx="PPT">
                                        <p:cTn id="132" dur="500" autoRev="1" fill="hold">
                                          <p:stCondLst>
                                            <p:cond delay="0"/>
                                          </p:stCondLst>
                                        </p:cTn>
                                        <p:tgtEl>
                                          <p:spTgt spid="72"/>
                                        </p:tgtEl>
                                        <p:attrNameLst>
                                          <p:attrName>ppt_w</p:attrName>
                                        </p:attrNameLst>
                                      </p:cBhvr>
                                    </p:anim>
                                    <p:anim by="(#ppt_w*0.50)" calcmode="lin" valueType="num">
                                      <p:cBhvr>
                                        <p:cTn id="133" dur="500" decel="50000" autoRev="1" fill="hold">
                                          <p:stCondLst>
                                            <p:cond delay="0"/>
                                          </p:stCondLst>
                                        </p:cTn>
                                        <p:tgtEl>
                                          <p:spTgt spid="72"/>
                                        </p:tgtEl>
                                        <p:attrNameLst>
                                          <p:attrName>ppt_x</p:attrName>
                                        </p:attrNameLst>
                                      </p:cBhvr>
                                    </p:anim>
                                    <p:anim from="(-#ppt_h/2)" to="(#ppt_y)" calcmode="lin" valueType="num">
                                      <p:cBhvr>
                                        <p:cTn id="134" dur="1000" fill="hold">
                                          <p:stCondLst>
                                            <p:cond delay="0"/>
                                          </p:stCondLst>
                                        </p:cTn>
                                        <p:tgtEl>
                                          <p:spTgt spid="72"/>
                                        </p:tgtEl>
                                        <p:attrNameLst>
                                          <p:attrName>ppt_y</p:attrName>
                                        </p:attrNameLst>
                                      </p:cBhvr>
                                    </p:anim>
                                    <p:animRot by="21600000">
                                      <p:cBhvr>
                                        <p:cTn id="135" dur="1000" fill="hold">
                                          <p:stCondLst>
                                            <p:cond delay="0"/>
                                          </p:stCondLst>
                                        </p:cTn>
                                        <p:tgtEl>
                                          <p:spTgt spid="7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4" grpId="0" animBg="1"/>
      <p:bldP spid="55" grpId="0" animBg="1"/>
      <p:bldP spid="56" grpId="0" animBg="1"/>
      <p:bldP spid="57" grpId="0" animBg="1"/>
      <p:bldP spid="60" grpId="0" animBg="1"/>
      <p:bldP spid="62" grpId="0" animBg="1"/>
      <p:bldP spid="63" grpId="0" animBg="1"/>
      <p:bldP spid="64" grpId="0" animBg="1"/>
      <p:bldP spid="65" grpId="0" animBg="1"/>
      <p:bldP spid="66" grpId="0"/>
      <p:bldP spid="67" grpId="0"/>
      <p:bldP spid="68" grpId="0"/>
      <p:bldP spid="69" grpId="0"/>
      <p:bldP spid="70" grpId="0"/>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a:xfrm>
            <a:off x="5581005" y="990896"/>
            <a:ext cx="1368152" cy="318969"/>
          </a:xfrm>
          <a:prstGeom prst="roundRect">
            <a:avLst>
              <a:gd name="adj" fmla="val 50000"/>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pic>
        <p:nvPicPr>
          <p:cNvPr id="1029" name="Picture 5" descr="F:\5370144_085705011701_2.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2453" y="1153759"/>
            <a:ext cx="4844847" cy="3274769"/>
          </a:xfrm>
          <a:prstGeom prst="rect">
            <a:avLst/>
          </a:prstGeom>
          <a:noFill/>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5725021" y="1016782"/>
            <a:ext cx="1107996" cy="276999"/>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9" name="燕尾形 98"/>
          <p:cNvSpPr/>
          <p:nvPr/>
        </p:nvSpPr>
        <p:spPr>
          <a:xfrm rot="5400000">
            <a:off x="5653013" y="1490694"/>
            <a:ext cx="288032" cy="288032"/>
          </a:xfrm>
          <a:prstGeom prst="chevron">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01" name="直接连接符 100"/>
          <p:cNvCxnSpPr/>
          <p:nvPr/>
        </p:nvCxnSpPr>
        <p:spPr>
          <a:xfrm>
            <a:off x="5786981" y="1850732"/>
            <a:ext cx="3394424"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sp>
        <p:nvSpPr>
          <p:cNvPr id="107" name="燕尾形 106"/>
          <p:cNvSpPr/>
          <p:nvPr/>
        </p:nvSpPr>
        <p:spPr>
          <a:xfrm rot="5400000">
            <a:off x="5653013" y="2052267"/>
            <a:ext cx="288032" cy="288032"/>
          </a:xfrm>
          <a:prstGeom prst="chevron">
            <a:avLst/>
          </a:prstGeom>
          <a:solidFill>
            <a:schemeClr val="bg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08" name="直接连接符 107"/>
          <p:cNvCxnSpPr/>
          <p:nvPr/>
        </p:nvCxnSpPr>
        <p:spPr>
          <a:xfrm>
            <a:off x="5786981" y="2412305"/>
            <a:ext cx="3394424" cy="0"/>
          </a:xfrm>
          <a:prstGeom prst="line">
            <a:avLst/>
          </a:prstGeom>
          <a:ln>
            <a:prstDash val="sysDot"/>
          </a:ln>
        </p:spPr>
        <p:style>
          <a:lnRef idx="1">
            <a:schemeClr val="accent1"/>
          </a:lnRef>
          <a:fillRef idx="0">
            <a:schemeClr val="accent1"/>
          </a:fillRef>
          <a:effectRef idx="0">
            <a:schemeClr val="accent1"/>
          </a:effectRef>
          <a:fontRef idx="minor">
            <a:schemeClr val="tx1"/>
          </a:fontRef>
        </p:style>
      </p:cxnSp>
      <p:grpSp>
        <p:nvGrpSpPr>
          <p:cNvPr id="113" name="组合 112"/>
          <p:cNvGrpSpPr/>
          <p:nvPr/>
        </p:nvGrpSpPr>
        <p:grpSpPr>
          <a:xfrm>
            <a:off x="7309197" y="2484313"/>
            <a:ext cx="1497091" cy="1956595"/>
            <a:chOff x="1501651" y="1902542"/>
            <a:chExt cx="2686891" cy="3706058"/>
          </a:xfrm>
          <a:effectLst>
            <a:outerShdw blurRad="114300" dist="63500" dir="2700000" algn="tl" rotWithShape="0">
              <a:schemeClr val="tx1">
                <a:lumMod val="75000"/>
                <a:lumOff val="25000"/>
                <a:alpha val="40000"/>
              </a:schemeClr>
            </a:outerShdw>
          </a:effectLst>
        </p:grpSpPr>
        <p:sp>
          <p:nvSpPr>
            <p:cNvPr id="114" name="圆角矩形 113"/>
            <p:cNvSpPr/>
            <p:nvPr/>
          </p:nvSpPr>
          <p:spPr>
            <a:xfrm>
              <a:off x="1501651" y="1902542"/>
              <a:ext cx="2686891" cy="3706058"/>
            </a:xfrm>
            <a:prstGeom prst="roundRect">
              <a:avLst>
                <a:gd name="adj" fmla="val 5689"/>
              </a:avLst>
            </a:prstGeom>
            <a:solidFill>
              <a:schemeClr val="bg1"/>
            </a:solidFill>
            <a:ln w="508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5" name="图片 11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677190" y="2062499"/>
              <a:ext cx="2335811" cy="3386144"/>
            </a:xfrm>
            <a:custGeom>
              <a:avLst/>
              <a:gdLst>
                <a:gd name="connsiteX0" fmla="*/ 0 w 2335811"/>
                <a:gd name="connsiteY0" fmla="*/ 0 h 3386144"/>
                <a:gd name="connsiteX1" fmla="*/ 2335811 w 2335811"/>
                <a:gd name="connsiteY1" fmla="*/ 0 h 3386144"/>
                <a:gd name="connsiteX2" fmla="*/ 2335811 w 2335811"/>
                <a:gd name="connsiteY2" fmla="*/ 3386144 h 3386144"/>
                <a:gd name="connsiteX3" fmla="*/ 0 w 2335811"/>
                <a:gd name="connsiteY3" fmla="*/ 3386144 h 3386144"/>
              </a:gdLst>
              <a:ahLst/>
              <a:cxnLst>
                <a:cxn ang="0">
                  <a:pos x="connsiteX0" y="connsiteY0"/>
                </a:cxn>
                <a:cxn ang="0">
                  <a:pos x="connsiteX1" y="connsiteY1"/>
                </a:cxn>
                <a:cxn ang="0">
                  <a:pos x="connsiteX2" y="connsiteY2"/>
                </a:cxn>
                <a:cxn ang="0">
                  <a:pos x="connsiteX3" y="connsiteY3"/>
                </a:cxn>
              </a:cxnLst>
              <a:rect l="l" t="t" r="r" b="b"/>
              <a:pathLst>
                <a:path w="2335811" h="3386144">
                  <a:moveTo>
                    <a:pt x="0" y="0"/>
                  </a:moveTo>
                  <a:lnTo>
                    <a:pt x="2335811" y="0"/>
                  </a:lnTo>
                  <a:lnTo>
                    <a:pt x="2335811" y="3386144"/>
                  </a:lnTo>
                  <a:lnTo>
                    <a:pt x="0" y="3386144"/>
                  </a:lnTo>
                  <a:close/>
                </a:path>
              </a:pathLst>
            </a:custGeom>
            <a:effectLst>
              <a:outerShdw blurRad="127000" dist="12700" sx="102000" sy="102000" algn="ctr" rotWithShape="0">
                <a:prstClr val="black">
                  <a:alpha val="40000"/>
                </a:prstClr>
              </a:outerShdw>
            </a:effectLst>
          </p:spPr>
        </p:pic>
      </p:grpSp>
      <p:sp>
        <p:nvSpPr>
          <p:cNvPr id="104" name="TextBox 103"/>
          <p:cNvSpPr txBox="1"/>
          <p:nvPr/>
        </p:nvSpPr>
        <p:spPr>
          <a:xfrm>
            <a:off x="6085061" y="1418686"/>
            <a:ext cx="2743059" cy="415498"/>
          </a:xfrm>
          <a:prstGeom prst="rect">
            <a:avLst/>
          </a:prstGeom>
          <a:noFill/>
        </p:spPr>
        <p:txBody>
          <a:bodyPr wrap="none" rtlCol="0">
            <a:spAutoFit/>
          </a:bodyPr>
          <a:lstStyle/>
          <a:p>
            <a:r>
              <a:rPr lang="zh-CN" altLang="en-US" sz="1050" dirty="0" smtClean="0">
                <a:latin typeface="微软雅黑" panose="020B0503020204020204" pitchFamily="34" charset="-122"/>
                <a:ea typeface="微软雅黑" panose="020B0503020204020204" pitchFamily="34" charset="-122"/>
              </a:rPr>
              <a:t>输入文本信息内容或者复制粘贴已经写好的</a:t>
            </a:r>
            <a:endParaRPr lang="en-US" altLang="zh-CN" sz="1050" dirty="0" smtClean="0">
              <a:latin typeface="微软雅黑" panose="020B0503020204020204" pitchFamily="34" charset="-122"/>
              <a:ea typeface="微软雅黑" panose="020B0503020204020204" pitchFamily="34" charset="-122"/>
            </a:endParaRPr>
          </a:p>
          <a:p>
            <a:r>
              <a:rPr lang="zh-CN" altLang="en-US" sz="1050" dirty="0" smtClean="0">
                <a:latin typeface="微软雅黑" panose="020B0503020204020204" pitchFamily="34" charset="-122"/>
                <a:ea typeface="微软雅黑" panose="020B0503020204020204" pitchFamily="34" charset="-122"/>
              </a:rPr>
              <a:t>内容单击此处添加输入文本内容文字到此处</a:t>
            </a:r>
            <a:endParaRPr lang="zh-CN" altLang="en-US" sz="1050" dirty="0">
              <a:latin typeface="微软雅黑" panose="020B0503020204020204" pitchFamily="34" charset="-122"/>
              <a:ea typeface="微软雅黑" panose="020B0503020204020204" pitchFamily="34" charset="-122"/>
            </a:endParaRPr>
          </a:p>
        </p:txBody>
      </p:sp>
      <p:sp>
        <p:nvSpPr>
          <p:cNvPr id="118" name="TextBox 117"/>
          <p:cNvSpPr txBox="1"/>
          <p:nvPr/>
        </p:nvSpPr>
        <p:spPr>
          <a:xfrm>
            <a:off x="6095109" y="1957151"/>
            <a:ext cx="2743059" cy="415498"/>
          </a:xfrm>
          <a:prstGeom prst="rect">
            <a:avLst/>
          </a:prstGeom>
          <a:noFill/>
        </p:spPr>
        <p:txBody>
          <a:bodyPr wrap="none" rtlCol="0">
            <a:spAutoFit/>
          </a:bodyPr>
          <a:lstStyle/>
          <a:p>
            <a:r>
              <a:rPr lang="zh-CN" altLang="en-US" sz="1050" dirty="0" smtClean="0">
                <a:latin typeface="微软雅黑" panose="020B0503020204020204" pitchFamily="34" charset="-122"/>
                <a:ea typeface="微软雅黑" panose="020B0503020204020204" pitchFamily="34" charset="-122"/>
              </a:rPr>
              <a:t>输入文本信息内容或者复制粘贴已经写好的</a:t>
            </a:r>
            <a:endParaRPr lang="en-US" altLang="zh-CN" sz="1050" dirty="0" smtClean="0">
              <a:latin typeface="微软雅黑" panose="020B0503020204020204" pitchFamily="34" charset="-122"/>
              <a:ea typeface="微软雅黑" panose="020B0503020204020204" pitchFamily="34" charset="-122"/>
            </a:endParaRPr>
          </a:p>
          <a:p>
            <a:r>
              <a:rPr lang="zh-CN" altLang="en-US" sz="1050" dirty="0" smtClean="0">
                <a:latin typeface="微软雅黑" panose="020B0503020204020204" pitchFamily="34" charset="-122"/>
                <a:ea typeface="微软雅黑" panose="020B0503020204020204" pitchFamily="34" charset="-122"/>
              </a:rPr>
              <a:t>内容单击此处添加输入文本内容文字到此处</a:t>
            </a:r>
            <a:endParaRPr lang="zh-CN" altLang="en-US" sz="1050" dirty="0">
              <a:latin typeface="微软雅黑" panose="020B0503020204020204" pitchFamily="34" charset="-122"/>
              <a:ea typeface="微软雅黑" panose="020B0503020204020204" pitchFamily="34" charset="-122"/>
            </a:endParaRPr>
          </a:p>
        </p:txBody>
      </p:sp>
      <p:sp>
        <p:nvSpPr>
          <p:cNvPr id="120" name="TextBox 119"/>
          <p:cNvSpPr txBox="1"/>
          <p:nvPr/>
        </p:nvSpPr>
        <p:spPr>
          <a:xfrm>
            <a:off x="5648292" y="2593920"/>
            <a:ext cx="1588897" cy="1754326"/>
          </a:xfrm>
          <a:prstGeom prst="rect">
            <a:avLst/>
          </a:prstGeom>
          <a:noFill/>
        </p:spPr>
        <p:txBody>
          <a:bodyPr wrap="none" rtlCol="0">
            <a:spAutoFit/>
          </a:bodyPr>
          <a:lstStyle/>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输入文本信息内容</a:t>
            </a:r>
            <a:endParaRPr lang="en-US" altLang="zh-CN" sz="1200" dirty="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或者复制粘贴已经</a:t>
            </a:r>
            <a:endParaRPr lang="en-US" altLang="zh-CN" sz="1200" dirty="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写好的内容单击此</a:t>
            </a:r>
            <a:endParaRPr lang="en-US" altLang="zh-CN" sz="1200" dirty="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处添加输入文本内</a:t>
            </a:r>
            <a:endParaRPr lang="en-US" altLang="zh-CN" sz="1200" dirty="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容文字到</a:t>
            </a:r>
            <a:r>
              <a:rPr lang="zh-CN" altLang="en-US" sz="1200" dirty="0" smtClean="0">
                <a:latin typeface="微软雅黑" panose="020B0503020204020204" pitchFamily="34" charset="-122"/>
                <a:ea typeface="微软雅黑" panose="020B0503020204020204" pitchFamily="34" charset="-122"/>
              </a:rPr>
              <a:t>此处输入</a:t>
            </a:r>
            <a:endParaRPr lang="en-US" altLang="zh-CN" sz="1200" dirty="0" smtClean="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smtClean="0">
                <a:latin typeface="微软雅黑" panose="020B0503020204020204" pitchFamily="34" charset="-122"/>
                <a:ea typeface="微软雅黑" panose="020B0503020204020204" pitchFamily="34" charset="-122"/>
              </a:rPr>
              <a:t>文本信息内容或者</a:t>
            </a:r>
            <a:endParaRPr lang="en-US" altLang="zh-CN" sz="1200" dirty="0" smtClean="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smtClean="0">
                <a:latin typeface="微软雅黑" panose="020B0503020204020204" pitchFamily="34" charset="-122"/>
                <a:ea typeface="微软雅黑" panose="020B0503020204020204" pitchFamily="34" charset="-122"/>
              </a:rPr>
              <a:t>复制</a:t>
            </a:r>
            <a:r>
              <a:rPr lang="zh-CN" altLang="en-US" sz="1200" dirty="0">
                <a:latin typeface="微软雅黑" panose="020B0503020204020204" pitchFamily="34" charset="-122"/>
                <a:ea typeface="微软雅黑" panose="020B0503020204020204" pitchFamily="34" charset="-122"/>
              </a:rPr>
              <a:t>粘贴</a:t>
            </a:r>
            <a:r>
              <a:rPr lang="zh-CN" altLang="en-US" sz="1200" dirty="0" smtClean="0">
                <a:latin typeface="微软雅黑" panose="020B0503020204020204" pitchFamily="34" charset="-122"/>
                <a:ea typeface="微软雅黑" panose="020B0503020204020204" pitchFamily="34" charset="-122"/>
              </a:rPr>
              <a:t>已经写好</a:t>
            </a:r>
            <a:endParaRPr lang="en-US" altLang="zh-CN" sz="1200" dirty="0" smtClean="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smtClean="0">
                <a:latin typeface="微软雅黑" panose="020B0503020204020204" pitchFamily="34" charset="-122"/>
                <a:ea typeface="微软雅黑" panose="020B0503020204020204" pitchFamily="34" charset="-122"/>
              </a:rPr>
              <a:t>的</a:t>
            </a:r>
            <a:r>
              <a:rPr lang="zh-CN" altLang="en-US" sz="1200" dirty="0">
                <a:latin typeface="微软雅黑" panose="020B0503020204020204" pitchFamily="34" charset="-122"/>
                <a:ea typeface="微软雅黑" panose="020B0503020204020204" pitchFamily="34" charset="-122"/>
              </a:rPr>
              <a:t>内容单击</a:t>
            </a:r>
            <a:r>
              <a:rPr lang="zh-CN" altLang="en-US" sz="1200" dirty="0" smtClean="0">
                <a:latin typeface="微软雅黑" panose="020B0503020204020204" pitchFamily="34" charset="-122"/>
                <a:ea typeface="微软雅黑" panose="020B0503020204020204" pitchFamily="34" charset="-122"/>
              </a:rPr>
              <a:t>此处添</a:t>
            </a:r>
            <a:endParaRPr lang="en-US" altLang="zh-CN" sz="1200" dirty="0" smtClean="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smtClean="0">
                <a:latin typeface="微软雅黑" panose="020B0503020204020204" pitchFamily="34" charset="-122"/>
                <a:ea typeface="微软雅黑" panose="020B0503020204020204" pitchFamily="34" charset="-122"/>
              </a:rPr>
              <a:t>加</a:t>
            </a:r>
            <a:r>
              <a:rPr lang="zh-CN" altLang="en-US" sz="1200" dirty="0">
                <a:latin typeface="微软雅黑" panose="020B0503020204020204" pitchFamily="34" charset="-122"/>
                <a:ea typeface="微软雅黑" panose="020B0503020204020204" pitchFamily="34" charset="-122"/>
              </a:rPr>
              <a:t>输入文本</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8601721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1029"/>
                                        </p:tgtEl>
                                        <p:attrNameLst>
                                          <p:attrName>style.visibility</p:attrName>
                                        </p:attrNameLst>
                                      </p:cBhvr>
                                      <p:to>
                                        <p:strVal val="visible"/>
                                      </p:to>
                                    </p:set>
                                    <p:animEffect transition="in" filter="randombar(horizontal)">
                                      <p:cBhvr>
                                        <p:cTn id="30" dur="750"/>
                                        <p:tgtEl>
                                          <p:spTgt spid="102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3"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1+#ppt_w/2"/>
                                          </p:val>
                                        </p:tav>
                                        <p:tav tm="100000">
                                          <p:val>
                                            <p:strVal val="#ppt_x"/>
                                          </p:val>
                                        </p:tav>
                                      </p:tavLst>
                                    </p:anim>
                                    <p:anim calcmode="lin" valueType="num">
                                      <p:cBhvr additive="base">
                                        <p:cTn id="36"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down)">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1" fill="hold" grpId="0" nodeType="clickEffect">
                                  <p:stCondLst>
                                    <p:cond delay="0"/>
                                  </p:stCondLst>
                                  <p:childTnLst>
                                    <p:set>
                                      <p:cBhvr>
                                        <p:cTn id="45" dur="1" fill="hold">
                                          <p:stCondLst>
                                            <p:cond delay="0"/>
                                          </p:stCondLst>
                                        </p:cTn>
                                        <p:tgtEl>
                                          <p:spTgt spid="99"/>
                                        </p:tgtEl>
                                        <p:attrNameLst>
                                          <p:attrName>style.visibility</p:attrName>
                                        </p:attrNameLst>
                                      </p:cBhvr>
                                      <p:to>
                                        <p:strVal val="visible"/>
                                      </p:to>
                                    </p:set>
                                    <p:anim calcmode="lin" valueType="num">
                                      <p:cBhvr additive="base">
                                        <p:cTn id="46" dur="500" fill="hold"/>
                                        <p:tgtEl>
                                          <p:spTgt spid="99"/>
                                        </p:tgtEl>
                                        <p:attrNameLst>
                                          <p:attrName>ppt_x</p:attrName>
                                        </p:attrNameLst>
                                      </p:cBhvr>
                                      <p:tavLst>
                                        <p:tav tm="0">
                                          <p:val>
                                            <p:strVal val="#ppt_x"/>
                                          </p:val>
                                        </p:tav>
                                        <p:tav tm="100000">
                                          <p:val>
                                            <p:strVal val="#ppt_x"/>
                                          </p:val>
                                        </p:tav>
                                      </p:tavLst>
                                    </p:anim>
                                    <p:anim calcmode="lin" valueType="num">
                                      <p:cBhvr additive="base">
                                        <p:cTn id="47" dur="500" fill="hold"/>
                                        <p:tgtEl>
                                          <p:spTgt spid="99"/>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0"/>
                                  </p:stCondLst>
                                  <p:childTnLst>
                                    <p:set>
                                      <p:cBhvr>
                                        <p:cTn id="49" dur="1" fill="hold">
                                          <p:stCondLst>
                                            <p:cond delay="0"/>
                                          </p:stCondLst>
                                        </p:cTn>
                                        <p:tgtEl>
                                          <p:spTgt spid="107"/>
                                        </p:tgtEl>
                                        <p:attrNameLst>
                                          <p:attrName>style.visibility</p:attrName>
                                        </p:attrNameLst>
                                      </p:cBhvr>
                                      <p:to>
                                        <p:strVal val="visible"/>
                                      </p:to>
                                    </p:set>
                                    <p:anim calcmode="lin" valueType="num">
                                      <p:cBhvr additive="base">
                                        <p:cTn id="50" dur="500" fill="hold"/>
                                        <p:tgtEl>
                                          <p:spTgt spid="107"/>
                                        </p:tgtEl>
                                        <p:attrNameLst>
                                          <p:attrName>ppt_x</p:attrName>
                                        </p:attrNameLst>
                                      </p:cBhvr>
                                      <p:tavLst>
                                        <p:tav tm="0">
                                          <p:val>
                                            <p:strVal val="#ppt_x"/>
                                          </p:val>
                                        </p:tav>
                                        <p:tav tm="100000">
                                          <p:val>
                                            <p:strVal val="#ppt_x"/>
                                          </p:val>
                                        </p:tav>
                                      </p:tavLst>
                                    </p:anim>
                                    <p:anim calcmode="lin" valueType="num">
                                      <p:cBhvr additive="base">
                                        <p:cTn id="51" dur="500" fill="hold"/>
                                        <p:tgtEl>
                                          <p:spTgt spid="107"/>
                                        </p:tgtEl>
                                        <p:attrNameLst>
                                          <p:attrName>ppt_y</p:attrName>
                                        </p:attrNameLst>
                                      </p:cBhvr>
                                      <p:tavLst>
                                        <p:tav tm="0">
                                          <p:val>
                                            <p:strVal val="0-#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01"/>
                                        </p:tgtEl>
                                        <p:attrNameLst>
                                          <p:attrName>style.visibility</p:attrName>
                                        </p:attrNameLst>
                                      </p:cBhvr>
                                      <p:to>
                                        <p:strVal val="visible"/>
                                      </p:to>
                                    </p:set>
                                    <p:animEffect transition="in" filter="fade">
                                      <p:cBhvr>
                                        <p:cTn id="56" dur="500"/>
                                        <p:tgtEl>
                                          <p:spTgt spid="101"/>
                                        </p:tgtEl>
                                      </p:cBhvr>
                                    </p:animEffect>
                                  </p:childTnLst>
                                </p:cTn>
                              </p:par>
                              <p:par>
                                <p:cTn id="57" presetID="10" presetClass="entr" presetSubtype="0" fill="hold" nodeType="withEffect">
                                  <p:stCondLst>
                                    <p:cond delay="0"/>
                                  </p:stCondLst>
                                  <p:childTnLst>
                                    <p:set>
                                      <p:cBhvr>
                                        <p:cTn id="58" dur="1" fill="hold">
                                          <p:stCondLst>
                                            <p:cond delay="0"/>
                                          </p:stCondLst>
                                        </p:cTn>
                                        <p:tgtEl>
                                          <p:spTgt spid="108"/>
                                        </p:tgtEl>
                                        <p:attrNameLst>
                                          <p:attrName>style.visibility</p:attrName>
                                        </p:attrNameLst>
                                      </p:cBhvr>
                                      <p:to>
                                        <p:strVal val="visible"/>
                                      </p:to>
                                    </p:set>
                                    <p:animEffect transition="in" filter="fade">
                                      <p:cBhvr>
                                        <p:cTn id="59" dur="500"/>
                                        <p:tgtEl>
                                          <p:spTgt spid="108"/>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04"/>
                                        </p:tgtEl>
                                        <p:attrNameLst>
                                          <p:attrName>style.visibility</p:attrName>
                                        </p:attrNameLst>
                                      </p:cBhvr>
                                      <p:to>
                                        <p:strVal val="visible"/>
                                      </p:to>
                                    </p:set>
                                    <p:animEffect transition="in" filter="wipe(down)">
                                      <p:cBhvr>
                                        <p:cTn id="64" dur="500"/>
                                        <p:tgtEl>
                                          <p:spTgt spid="104"/>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118"/>
                                        </p:tgtEl>
                                        <p:attrNameLst>
                                          <p:attrName>style.visibility</p:attrName>
                                        </p:attrNameLst>
                                      </p:cBhvr>
                                      <p:to>
                                        <p:strVal val="visible"/>
                                      </p:to>
                                    </p:set>
                                    <p:animEffect transition="in" filter="wipe(down)">
                                      <p:cBhvr>
                                        <p:cTn id="69" dur="500"/>
                                        <p:tgtEl>
                                          <p:spTgt spid="11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wipe(down)">
                                      <p:cBhvr>
                                        <p:cTn id="74" dur="500"/>
                                        <p:tgtEl>
                                          <p:spTgt spid="120"/>
                                        </p:tgtEl>
                                      </p:cBhvr>
                                    </p:animEffect>
                                  </p:childTnLst>
                                </p:cTn>
                              </p:par>
                              <p:par>
                                <p:cTn id="75" presetID="53" presetClass="entr" presetSubtype="16" fill="hold" nodeType="withEffect">
                                  <p:stCondLst>
                                    <p:cond delay="0"/>
                                  </p:stCondLst>
                                  <p:childTnLst>
                                    <p:set>
                                      <p:cBhvr>
                                        <p:cTn id="76" dur="1" fill="hold">
                                          <p:stCondLst>
                                            <p:cond delay="0"/>
                                          </p:stCondLst>
                                        </p:cTn>
                                        <p:tgtEl>
                                          <p:spTgt spid="113"/>
                                        </p:tgtEl>
                                        <p:attrNameLst>
                                          <p:attrName>style.visibility</p:attrName>
                                        </p:attrNameLst>
                                      </p:cBhvr>
                                      <p:to>
                                        <p:strVal val="visible"/>
                                      </p:to>
                                    </p:set>
                                    <p:anim calcmode="lin" valueType="num">
                                      <p:cBhvr>
                                        <p:cTn id="77" dur="1000" fill="hold"/>
                                        <p:tgtEl>
                                          <p:spTgt spid="113"/>
                                        </p:tgtEl>
                                        <p:attrNameLst>
                                          <p:attrName>ppt_w</p:attrName>
                                        </p:attrNameLst>
                                      </p:cBhvr>
                                      <p:tavLst>
                                        <p:tav tm="0">
                                          <p:val>
                                            <p:fltVal val="0"/>
                                          </p:val>
                                        </p:tav>
                                        <p:tav tm="100000">
                                          <p:val>
                                            <p:strVal val="#ppt_w"/>
                                          </p:val>
                                        </p:tav>
                                      </p:tavLst>
                                    </p:anim>
                                    <p:anim calcmode="lin" valueType="num">
                                      <p:cBhvr>
                                        <p:cTn id="78" dur="1000" fill="hold"/>
                                        <p:tgtEl>
                                          <p:spTgt spid="113"/>
                                        </p:tgtEl>
                                        <p:attrNameLst>
                                          <p:attrName>ppt_h</p:attrName>
                                        </p:attrNameLst>
                                      </p:cBhvr>
                                      <p:tavLst>
                                        <p:tav tm="0">
                                          <p:val>
                                            <p:fltVal val="0"/>
                                          </p:val>
                                        </p:tav>
                                        <p:tav tm="100000">
                                          <p:val>
                                            <p:strVal val="#ppt_h"/>
                                          </p:val>
                                        </p:tav>
                                      </p:tavLst>
                                    </p:anim>
                                    <p:animEffect transition="in" filter="fade">
                                      <p:cBhvr>
                                        <p:cTn id="79" dur="10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animBg="1"/>
      <p:bldP spid="42" grpId="0" animBg="1"/>
      <p:bldP spid="38" grpId="0"/>
      <p:bldP spid="31" grpId="0"/>
      <p:bldP spid="99" grpId="0" animBg="1"/>
      <p:bldP spid="107" grpId="0" animBg="1"/>
      <p:bldP spid="104" grpId="0"/>
      <p:bldP spid="118" grpId="0"/>
      <p:bldP spid="1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53"/>
          <p:cNvCxnSpPr/>
          <p:nvPr/>
        </p:nvCxnSpPr>
        <p:spPr>
          <a:xfrm flipH="1">
            <a:off x="2484660" y="1301716"/>
            <a:ext cx="1" cy="3035280"/>
          </a:xfrm>
          <a:prstGeom prst="line">
            <a:avLst/>
          </a:prstGeom>
          <a:ln>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Rectangle 1"/>
          <p:cNvSpPr/>
          <p:nvPr/>
        </p:nvSpPr>
        <p:spPr>
          <a:xfrm>
            <a:off x="505219" y="1140338"/>
            <a:ext cx="1575570" cy="15755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9" name="Group 40"/>
          <p:cNvGrpSpPr/>
          <p:nvPr/>
        </p:nvGrpSpPr>
        <p:grpSpPr>
          <a:xfrm>
            <a:off x="505218" y="2712330"/>
            <a:ext cx="1584176" cy="70081"/>
            <a:chOff x="2055030" y="1463669"/>
            <a:chExt cx="2304256" cy="544908"/>
          </a:xfrm>
        </p:grpSpPr>
        <p:sp>
          <p:nvSpPr>
            <p:cNvPr id="46" name="Rectangle 42"/>
            <p:cNvSpPr/>
            <p:nvPr/>
          </p:nvSpPr>
          <p:spPr>
            <a:xfrm>
              <a:off x="2055030" y="1463670"/>
              <a:ext cx="576064" cy="544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3"/>
            <p:cNvSpPr/>
            <p:nvPr/>
          </p:nvSpPr>
          <p:spPr>
            <a:xfrm>
              <a:off x="2631094" y="1463670"/>
              <a:ext cx="576064" cy="544907"/>
            </a:xfrm>
            <a:prstGeom prst="rect">
              <a:avLst/>
            </a:prstGeom>
            <a:solidFill>
              <a:schemeClr val="accent1">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8" name="Rectangle 44"/>
            <p:cNvSpPr/>
            <p:nvPr/>
          </p:nvSpPr>
          <p:spPr>
            <a:xfrm>
              <a:off x="3207158" y="1463669"/>
              <a:ext cx="576064" cy="544907"/>
            </a:xfrm>
            <a:prstGeom prst="rect">
              <a:avLst/>
            </a:prstGeom>
            <a:solidFill>
              <a:schemeClr val="accent1">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0" name="Rectangle 45"/>
            <p:cNvSpPr/>
            <p:nvPr/>
          </p:nvSpPr>
          <p:spPr>
            <a:xfrm>
              <a:off x="3783222" y="1463670"/>
              <a:ext cx="576064" cy="544907"/>
            </a:xfrm>
            <a:prstGeom prst="rect">
              <a:avLst/>
            </a:prstGeom>
            <a:solidFill>
              <a:schemeClr val="accent1">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45" name="Freeform 16"/>
          <p:cNvSpPr>
            <a:spLocks/>
          </p:cNvSpPr>
          <p:nvPr/>
        </p:nvSpPr>
        <p:spPr bwMode="auto">
          <a:xfrm>
            <a:off x="1180598" y="4317846"/>
            <a:ext cx="224810" cy="182691"/>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extBox 1"/>
          <p:cNvSpPr txBox="1"/>
          <p:nvPr/>
        </p:nvSpPr>
        <p:spPr>
          <a:xfrm>
            <a:off x="751386" y="2856346"/>
            <a:ext cx="1107996"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领导姓名</a:t>
            </a:r>
            <a:endParaRPr lang="zh-CN" altLang="en-US" dirty="0">
              <a:latin typeface="微软雅黑" panose="020B0503020204020204" pitchFamily="34" charset="-122"/>
              <a:ea typeface="微软雅黑" panose="020B0503020204020204" pitchFamily="34" charset="-122"/>
            </a:endParaRPr>
          </a:p>
        </p:txBody>
      </p:sp>
      <p:sp>
        <p:nvSpPr>
          <p:cNvPr id="3" name="TextBox 2"/>
          <p:cNvSpPr txBox="1"/>
          <p:nvPr/>
        </p:nvSpPr>
        <p:spPr>
          <a:xfrm>
            <a:off x="468437" y="3216386"/>
            <a:ext cx="1620957" cy="1169551"/>
          </a:xfrm>
          <a:prstGeom prst="rect">
            <a:avLst/>
          </a:prstGeom>
          <a:noFill/>
        </p:spPr>
        <p:txBody>
          <a:bodyPr wrap="none" rtlCol="0">
            <a:spAutoFit/>
          </a:bodyPr>
          <a:lstStyle/>
          <a:p>
            <a:r>
              <a:rPr lang="zh-CN" altLang="en-US" sz="1400" dirty="0" smtClean="0"/>
              <a:t>人物介绍内容信息</a:t>
            </a:r>
            <a:endParaRPr lang="en-US" altLang="zh-CN" sz="1400" dirty="0" smtClean="0"/>
          </a:p>
          <a:p>
            <a:r>
              <a:rPr lang="zh-CN" altLang="en-US" sz="1400" dirty="0" smtClean="0"/>
              <a:t>人物</a:t>
            </a:r>
            <a:r>
              <a:rPr lang="zh-CN" altLang="en-US" sz="1400" dirty="0"/>
              <a:t>介绍内容信息</a:t>
            </a:r>
          </a:p>
          <a:p>
            <a:r>
              <a:rPr lang="zh-CN" altLang="en-US" sz="1400" dirty="0"/>
              <a:t>人物介绍内容信息</a:t>
            </a:r>
          </a:p>
          <a:p>
            <a:r>
              <a:rPr lang="zh-CN" altLang="en-US" sz="1400" dirty="0"/>
              <a:t>人物介绍内容信息</a:t>
            </a:r>
          </a:p>
          <a:p>
            <a:endParaRPr lang="zh-CN" altLang="en-US" sz="1400" dirty="0"/>
          </a:p>
        </p:txBody>
      </p:sp>
      <p:cxnSp>
        <p:nvCxnSpPr>
          <p:cNvPr id="25" name="Straight Connector 53"/>
          <p:cNvCxnSpPr/>
          <p:nvPr/>
        </p:nvCxnSpPr>
        <p:spPr>
          <a:xfrm flipH="1">
            <a:off x="4860924" y="1301716"/>
            <a:ext cx="1" cy="3035280"/>
          </a:xfrm>
          <a:prstGeom prst="line">
            <a:avLst/>
          </a:prstGeom>
          <a:ln>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7" name="Rectangle 1"/>
          <p:cNvSpPr/>
          <p:nvPr/>
        </p:nvSpPr>
        <p:spPr>
          <a:xfrm>
            <a:off x="2881483" y="1140338"/>
            <a:ext cx="1575570" cy="15755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40"/>
          <p:cNvGrpSpPr/>
          <p:nvPr/>
        </p:nvGrpSpPr>
        <p:grpSpPr>
          <a:xfrm>
            <a:off x="2881482" y="2712330"/>
            <a:ext cx="1584176" cy="70081"/>
            <a:chOff x="2055030" y="1463669"/>
            <a:chExt cx="2304256" cy="544908"/>
          </a:xfrm>
        </p:grpSpPr>
        <p:sp>
          <p:nvSpPr>
            <p:cNvPr id="31" name="Rectangle 42"/>
            <p:cNvSpPr/>
            <p:nvPr/>
          </p:nvSpPr>
          <p:spPr>
            <a:xfrm>
              <a:off x="2055030" y="1463670"/>
              <a:ext cx="576064" cy="544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43"/>
            <p:cNvSpPr/>
            <p:nvPr/>
          </p:nvSpPr>
          <p:spPr>
            <a:xfrm>
              <a:off x="2631094" y="1463670"/>
              <a:ext cx="576064" cy="544907"/>
            </a:xfrm>
            <a:prstGeom prst="rect">
              <a:avLst/>
            </a:prstGeom>
            <a:solidFill>
              <a:schemeClr val="accent1">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33" name="Rectangle 44"/>
            <p:cNvSpPr/>
            <p:nvPr/>
          </p:nvSpPr>
          <p:spPr>
            <a:xfrm>
              <a:off x="3207158" y="1463669"/>
              <a:ext cx="576064" cy="544907"/>
            </a:xfrm>
            <a:prstGeom prst="rect">
              <a:avLst/>
            </a:prstGeom>
            <a:solidFill>
              <a:schemeClr val="accent1">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40" name="Rectangle 45"/>
            <p:cNvSpPr/>
            <p:nvPr/>
          </p:nvSpPr>
          <p:spPr>
            <a:xfrm>
              <a:off x="3783222" y="1463670"/>
              <a:ext cx="576064" cy="544907"/>
            </a:xfrm>
            <a:prstGeom prst="rect">
              <a:avLst/>
            </a:prstGeom>
            <a:solidFill>
              <a:schemeClr val="accent1">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29" name="Freeform 16"/>
          <p:cNvSpPr>
            <a:spLocks/>
          </p:cNvSpPr>
          <p:nvPr/>
        </p:nvSpPr>
        <p:spPr bwMode="auto">
          <a:xfrm>
            <a:off x="3556862" y="4305853"/>
            <a:ext cx="224810" cy="182691"/>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TextBox 40"/>
          <p:cNvSpPr txBox="1"/>
          <p:nvPr/>
        </p:nvSpPr>
        <p:spPr>
          <a:xfrm>
            <a:off x="3127650" y="2856346"/>
            <a:ext cx="1107996"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领导姓名</a:t>
            </a:r>
            <a:endParaRPr lang="zh-CN" altLang="en-US" dirty="0">
              <a:latin typeface="微软雅黑" panose="020B0503020204020204" pitchFamily="34" charset="-122"/>
              <a:ea typeface="微软雅黑" panose="020B0503020204020204" pitchFamily="34" charset="-122"/>
            </a:endParaRPr>
          </a:p>
        </p:txBody>
      </p:sp>
      <p:sp>
        <p:nvSpPr>
          <p:cNvPr id="43" name="TextBox 42"/>
          <p:cNvSpPr txBox="1"/>
          <p:nvPr/>
        </p:nvSpPr>
        <p:spPr>
          <a:xfrm>
            <a:off x="2844701" y="3216386"/>
            <a:ext cx="1620957" cy="1169551"/>
          </a:xfrm>
          <a:prstGeom prst="rect">
            <a:avLst/>
          </a:prstGeom>
          <a:noFill/>
        </p:spPr>
        <p:txBody>
          <a:bodyPr wrap="none" rtlCol="0">
            <a:spAutoFit/>
          </a:bodyPr>
          <a:lstStyle/>
          <a:p>
            <a:r>
              <a:rPr lang="zh-CN" altLang="en-US" sz="1400" dirty="0" smtClean="0"/>
              <a:t>人物介绍内容信息</a:t>
            </a:r>
            <a:endParaRPr lang="en-US" altLang="zh-CN" sz="1400" dirty="0" smtClean="0"/>
          </a:p>
          <a:p>
            <a:r>
              <a:rPr lang="zh-CN" altLang="en-US" sz="1400" dirty="0" smtClean="0"/>
              <a:t>人物</a:t>
            </a:r>
            <a:r>
              <a:rPr lang="zh-CN" altLang="en-US" sz="1400" dirty="0"/>
              <a:t>介绍内容信息</a:t>
            </a:r>
          </a:p>
          <a:p>
            <a:r>
              <a:rPr lang="zh-CN" altLang="en-US" sz="1400" dirty="0"/>
              <a:t>人物介绍内容信息</a:t>
            </a:r>
          </a:p>
          <a:p>
            <a:r>
              <a:rPr lang="zh-CN" altLang="en-US" sz="1400" dirty="0"/>
              <a:t>人物介绍内容信息</a:t>
            </a:r>
          </a:p>
          <a:p>
            <a:endParaRPr lang="zh-CN" altLang="en-US" sz="1400" dirty="0"/>
          </a:p>
        </p:txBody>
      </p:sp>
      <p:cxnSp>
        <p:nvCxnSpPr>
          <p:cNvPr id="44" name="Straight Connector 53"/>
          <p:cNvCxnSpPr/>
          <p:nvPr/>
        </p:nvCxnSpPr>
        <p:spPr>
          <a:xfrm flipH="1">
            <a:off x="7237189" y="1301716"/>
            <a:ext cx="1" cy="3035280"/>
          </a:xfrm>
          <a:prstGeom prst="line">
            <a:avLst/>
          </a:prstGeom>
          <a:ln>
            <a:solidFill>
              <a:schemeClr val="tx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51" name="Rectangle 1"/>
          <p:cNvSpPr/>
          <p:nvPr/>
        </p:nvSpPr>
        <p:spPr>
          <a:xfrm>
            <a:off x="5257747" y="1140338"/>
            <a:ext cx="1575570" cy="15755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2" name="Group 40"/>
          <p:cNvGrpSpPr/>
          <p:nvPr/>
        </p:nvGrpSpPr>
        <p:grpSpPr>
          <a:xfrm>
            <a:off x="5257746" y="2712330"/>
            <a:ext cx="1584176" cy="70081"/>
            <a:chOff x="2055030" y="1463669"/>
            <a:chExt cx="2304256" cy="544908"/>
          </a:xfrm>
        </p:grpSpPr>
        <p:sp>
          <p:nvSpPr>
            <p:cNvPr id="54" name="Rectangle 42"/>
            <p:cNvSpPr/>
            <p:nvPr/>
          </p:nvSpPr>
          <p:spPr>
            <a:xfrm>
              <a:off x="2055030" y="1463670"/>
              <a:ext cx="576064" cy="544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43"/>
            <p:cNvSpPr/>
            <p:nvPr/>
          </p:nvSpPr>
          <p:spPr>
            <a:xfrm>
              <a:off x="2631094" y="1463670"/>
              <a:ext cx="576064" cy="544907"/>
            </a:xfrm>
            <a:prstGeom prst="rect">
              <a:avLst/>
            </a:prstGeom>
            <a:solidFill>
              <a:schemeClr val="accent1">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56" name="Rectangle 44"/>
            <p:cNvSpPr/>
            <p:nvPr/>
          </p:nvSpPr>
          <p:spPr>
            <a:xfrm>
              <a:off x="3207158" y="1463669"/>
              <a:ext cx="576064" cy="544907"/>
            </a:xfrm>
            <a:prstGeom prst="rect">
              <a:avLst/>
            </a:prstGeom>
            <a:solidFill>
              <a:schemeClr val="accent1">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57" name="Rectangle 45"/>
            <p:cNvSpPr/>
            <p:nvPr/>
          </p:nvSpPr>
          <p:spPr>
            <a:xfrm>
              <a:off x="3783222" y="1463670"/>
              <a:ext cx="576064" cy="544907"/>
            </a:xfrm>
            <a:prstGeom prst="rect">
              <a:avLst/>
            </a:prstGeom>
            <a:solidFill>
              <a:schemeClr val="accent1">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53" name="Freeform 16"/>
          <p:cNvSpPr>
            <a:spLocks/>
          </p:cNvSpPr>
          <p:nvPr/>
        </p:nvSpPr>
        <p:spPr bwMode="auto">
          <a:xfrm>
            <a:off x="5933126" y="4309470"/>
            <a:ext cx="224810" cy="182691"/>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TextBox 57"/>
          <p:cNvSpPr txBox="1"/>
          <p:nvPr/>
        </p:nvSpPr>
        <p:spPr>
          <a:xfrm>
            <a:off x="5503914" y="2856346"/>
            <a:ext cx="1107996"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领导姓名</a:t>
            </a:r>
            <a:endParaRPr lang="zh-CN" altLang="en-US" dirty="0">
              <a:latin typeface="微软雅黑" panose="020B0503020204020204" pitchFamily="34" charset="-122"/>
              <a:ea typeface="微软雅黑" panose="020B0503020204020204" pitchFamily="34" charset="-122"/>
            </a:endParaRPr>
          </a:p>
        </p:txBody>
      </p:sp>
      <p:sp>
        <p:nvSpPr>
          <p:cNvPr id="59" name="TextBox 58"/>
          <p:cNvSpPr txBox="1"/>
          <p:nvPr/>
        </p:nvSpPr>
        <p:spPr>
          <a:xfrm>
            <a:off x="5220965" y="3216386"/>
            <a:ext cx="1620957" cy="1169551"/>
          </a:xfrm>
          <a:prstGeom prst="rect">
            <a:avLst/>
          </a:prstGeom>
          <a:noFill/>
        </p:spPr>
        <p:txBody>
          <a:bodyPr wrap="none" rtlCol="0">
            <a:spAutoFit/>
          </a:bodyPr>
          <a:lstStyle/>
          <a:p>
            <a:r>
              <a:rPr lang="zh-CN" altLang="en-US" sz="1400" dirty="0" smtClean="0"/>
              <a:t>人物介绍内容信息</a:t>
            </a:r>
            <a:endParaRPr lang="en-US" altLang="zh-CN" sz="1400" dirty="0" smtClean="0"/>
          </a:p>
          <a:p>
            <a:r>
              <a:rPr lang="zh-CN" altLang="en-US" sz="1400" dirty="0" smtClean="0"/>
              <a:t>人物</a:t>
            </a:r>
            <a:r>
              <a:rPr lang="zh-CN" altLang="en-US" sz="1400" dirty="0"/>
              <a:t>介绍内容信息</a:t>
            </a:r>
          </a:p>
          <a:p>
            <a:r>
              <a:rPr lang="zh-CN" altLang="en-US" sz="1400" dirty="0"/>
              <a:t>人物介绍内容信息</a:t>
            </a:r>
          </a:p>
          <a:p>
            <a:r>
              <a:rPr lang="zh-CN" altLang="en-US" sz="1400" dirty="0"/>
              <a:t>人物介绍内容信息</a:t>
            </a:r>
          </a:p>
          <a:p>
            <a:endParaRPr lang="zh-CN" altLang="en-US" sz="1400" dirty="0"/>
          </a:p>
        </p:txBody>
      </p:sp>
      <p:sp>
        <p:nvSpPr>
          <p:cNvPr id="62" name="Rectangle 1"/>
          <p:cNvSpPr/>
          <p:nvPr/>
        </p:nvSpPr>
        <p:spPr>
          <a:xfrm>
            <a:off x="7562003" y="1140338"/>
            <a:ext cx="1575570" cy="157557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3" name="Group 40"/>
          <p:cNvGrpSpPr/>
          <p:nvPr/>
        </p:nvGrpSpPr>
        <p:grpSpPr>
          <a:xfrm>
            <a:off x="7562002" y="2712330"/>
            <a:ext cx="1584176" cy="70081"/>
            <a:chOff x="2055030" y="1463669"/>
            <a:chExt cx="2304256" cy="544908"/>
          </a:xfrm>
        </p:grpSpPr>
        <p:sp>
          <p:nvSpPr>
            <p:cNvPr id="65" name="Rectangle 42"/>
            <p:cNvSpPr/>
            <p:nvPr/>
          </p:nvSpPr>
          <p:spPr>
            <a:xfrm>
              <a:off x="2055030" y="1463670"/>
              <a:ext cx="576064" cy="5449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43"/>
            <p:cNvSpPr/>
            <p:nvPr/>
          </p:nvSpPr>
          <p:spPr>
            <a:xfrm>
              <a:off x="2631094" y="1463670"/>
              <a:ext cx="576064" cy="544907"/>
            </a:xfrm>
            <a:prstGeom prst="rect">
              <a:avLst/>
            </a:prstGeom>
            <a:solidFill>
              <a:schemeClr val="accent1">
                <a:lumMod val="60000"/>
                <a:lumOff val="4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67" name="Rectangle 44"/>
            <p:cNvSpPr/>
            <p:nvPr/>
          </p:nvSpPr>
          <p:spPr>
            <a:xfrm>
              <a:off x="3207158" y="1463669"/>
              <a:ext cx="576064" cy="544907"/>
            </a:xfrm>
            <a:prstGeom prst="rect">
              <a:avLst/>
            </a:prstGeom>
            <a:solidFill>
              <a:schemeClr val="accent1">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68" name="Rectangle 45"/>
            <p:cNvSpPr/>
            <p:nvPr/>
          </p:nvSpPr>
          <p:spPr>
            <a:xfrm>
              <a:off x="3783222" y="1463670"/>
              <a:ext cx="576064" cy="544907"/>
            </a:xfrm>
            <a:prstGeom prst="rect">
              <a:avLst/>
            </a:prstGeom>
            <a:solidFill>
              <a:schemeClr val="accent1">
                <a:lumMod val="20000"/>
                <a:lumOff val="8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64" name="Freeform 16"/>
          <p:cNvSpPr>
            <a:spLocks/>
          </p:cNvSpPr>
          <p:nvPr/>
        </p:nvSpPr>
        <p:spPr bwMode="auto">
          <a:xfrm>
            <a:off x="8237382" y="4249455"/>
            <a:ext cx="224810" cy="182691"/>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TextBox 68"/>
          <p:cNvSpPr txBox="1"/>
          <p:nvPr/>
        </p:nvSpPr>
        <p:spPr>
          <a:xfrm>
            <a:off x="7808170" y="2856346"/>
            <a:ext cx="1107996"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领导姓名</a:t>
            </a:r>
            <a:endParaRPr lang="zh-CN" altLang="en-US" dirty="0">
              <a:latin typeface="微软雅黑" panose="020B0503020204020204" pitchFamily="34" charset="-122"/>
              <a:ea typeface="微软雅黑" panose="020B0503020204020204" pitchFamily="34" charset="-122"/>
            </a:endParaRPr>
          </a:p>
        </p:txBody>
      </p:sp>
      <p:sp>
        <p:nvSpPr>
          <p:cNvPr id="70" name="TextBox 69"/>
          <p:cNvSpPr txBox="1"/>
          <p:nvPr/>
        </p:nvSpPr>
        <p:spPr>
          <a:xfrm>
            <a:off x="7525221" y="3216386"/>
            <a:ext cx="1620957" cy="1169551"/>
          </a:xfrm>
          <a:prstGeom prst="rect">
            <a:avLst/>
          </a:prstGeom>
          <a:noFill/>
        </p:spPr>
        <p:txBody>
          <a:bodyPr wrap="none" rtlCol="0">
            <a:spAutoFit/>
          </a:bodyPr>
          <a:lstStyle/>
          <a:p>
            <a:r>
              <a:rPr lang="zh-CN" altLang="en-US" sz="1400" dirty="0" smtClean="0"/>
              <a:t>人物介绍内容信息</a:t>
            </a:r>
            <a:endParaRPr lang="en-US" altLang="zh-CN" sz="1400" dirty="0" smtClean="0"/>
          </a:p>
          <a:p>
            <a:r>
              <a:rPr lang="zh-CN" altLang="en-US" sz="1400" dirty="0" smtClean="0"/>
              <a:t>人物</a:t>
            </a:r>
            <a:r>
              <a:rPr lang="zh-CN" altLang="en-US" sz="1400" dirty="0"/>
              <a:t>介绍内容信息</a:t>
            </a:r>
          </a:p>
          <a:p>
            <a:r>
              <a:rPr lang="zh-CN" altLang="en-US" sz="1400" dirty="0"/>
              <a:t>人物介绍内容信息</a:t>
            </a:r>
          </a:p>
          <a:p>
            <a:r>
              <a:rPr lang="zh-CN" altLang="en-US" sz="1400" dirty="0"/>
              <a:t>人物介绍内容信息</a:t>
            </a:r>
          </a:p>
          <a:p>
            <a:endParaRPr lang="zh-CN" altLang="en-US" sz="1400" dirty="0"/>
          </a:p>
        </p:txBody>
      </p:sp>
      <p:pic>
        <p:nvPicPr>
          <p:cNvPr id="2050" name="Picture 2" descr="F:\userid189801time20101217092246.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7627373" y="1210430"/>
            <a:ext cx="1442285" cy="144228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2008117114828469.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323117" y="1206132"/>
            <a:ext cx="1448953" cy="14743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1694764_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31723" y="1193477"/>
            <a:ext cx="1475386" cy="149424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F:\4135003_172830056662_2.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54660" y="1206132"/>
            <a:ext cx="1476686" cy="1500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132752"/>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par>
                          <p:cTn id="26" fill="hold">
                            <p:stCondLst>
                              <p:cond delay="950"/>
                            </p:stCondLst>
                            <p:childTnLst>
                              <p:par>
                                <p:cTn id="27" presetID="22" presetClass="entr" presetSubtype="4"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down)">
                                      <p:cBhvr>
                                        <p:cTn id="29" dur="500"/>
                                        <p:tgtEl>
                                          <p:spTgt spid="34"/>
                                        </p:tgtEl>
                                      </p:cBhvr>
                                    </p:animEffect>
                                  </p:childTnLst>
                                </p:cTn>
                              </p:par>
                            </p:childTnLst>
                          </p:cTn>
                        </p:par>
                        <p:par>
                          <p:cTn id="30" fill="hold">
                            <p:stCondLst>
                              <p:cond delay="1450"/>
                            </p:stCondLst>
                            <p:childTnLst>
                              <p:par>
                                <p:cTn id="31" presetID="22" presetClass="entr" presetSubtype="4"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500"/>
                                        <p:tgtEl>
                                          <p:spTgt spid="25"/>
                                        </p:tgtEl>
                                      </p:cBhvr>
                                    </p:animEffect>
                                  </p:childTnLst>
                                </p:cTn>
                              </p:par>
                            </p:childTnLst>
                          </p:cTn>
                        </p:par>
                        <p:par>
                          <p:cTn id="34" fill="hold">
                            <p:stCondLst>
                              <p:cond delay="1950"/>
                            </p:stCondLst>
                            <p:childTnLst>
                              <p:par>
                                <p:cTn id="35" presetID="22" presetClass="entr" presetSubtype="4"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down)">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053"/>
                                        </p:tgtEl>
                                        <p:attrNameLst>
                                          <p:attrName>style.visibility</p:attrName>
                                        </p:attrNameLst>
                                      </p:cBhvr>
                                      <p:to>
                                        <p:strVal val="visible"/>
                                      </p:to>
                                    </p:set>
                                    <p:animEffect transition="in" filter="fade">
                                      <p:cBhvr>
                                        <p:cTn id="42" dur="1000"/>
                                        <p:tgtEl>
                                          <p:spTgt spid="2053"/>
                                        </p:tgtEl>
                                      </p:cBhvr>
                                    </p:animEffect>
                                    <p:anim calcmode="lin" valueType="num">
                                      <p:cBhvr>
                                        <p:cTn id="43" dur="1000" fill="hold"/>
                                        <p:tgtEl>
                                          <p:spTgt spid="2053"/>
                                        </p:tgtEl>
                                        <p:attrNameLst>
                                          <p:attrName>ppt_x</p:attrName>
                                        </p:attrNameLst>
                                      </p:cBhvr>
                                      <p:tavLst>
                                        <p:tav tm="0">
                                          <p:val>
                                            <p:strVal val="#ppt_x"/>
                                          </p:val>
                                        </p:tav>
                                        <p:tav tm="100000">
                                          <p:val>
                                            <p:strVal val="#ppt_x"/>
                                          </p:val>
                                        </p:tav>
                                      </p:tavLst>
                                    </p:anim>
                                    <p:anim calcmode="lin" valueType="num">
                                      <p:cBhvr>
                                        <p:cTn id="44" dur="1000" fill="hold"/>
                                        <p:tgtEl>
                                          <p:spTgt spid="205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wipe(left)">
                                      <p:cBhvr>
                                        <p:cTn id="54" dur="500"/>
                                        <p:tgtEl>
                                          <p:spTgt spid="39"/>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grpId="0"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randombar(horizontal)">
                                      <p:cBhvr>
                                        <p:cTn id="59" dur="500"/>
                                        <p:tgtEl>
                                          <p:spTgt spid="2"/>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randombar(horizontal)">
                                      <p:cBhvr>
                                        <p:cTn id="62" dur="500"/>
                                        <p:tgtEl>
                                          <p:spTgt spid="3"/>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randombar(horizontal)">
                                      <p:cBhvr>
                                        <p:cTn id="65" dur="500"/>
                                        <p:tgtEl>
                                          <p:spTgt spid="45"/>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052"/>
                                        </p:tgtEl>
                                        <p:attrNameLst>
                                          <p:attrName>style.visibility</p:attrName>
                                        </p:attrNameLst>
                                      </p:cBhvr>
                                      <p:to>
                                        <p:strVal val="visible"/>
                                      </p:to>
                                    </p:set>
                                    <p:animEffect transition="in" filter="fade">
                                      <p:cBhvr>
                                        <p:cTn id="70" dur="1000"/>
                                        <p:tgtEl>
                                          <p:spTgt spid="2052"/>
                                        </p:tgtEl>
                                      </p:cBhvr>
                                    </p:animEffect>
                                    <p:anim calcmode="lin" valueType="num">
                                      <p:cBhvr>
                                        <p:cTn id="71" dur="1000" fill="hold"/>
                                        <p:tgtEl>
                                          <p:spTgt spid="2052"/>
                                        </p:tgtEl>
                                        <p:attrNameLst>
                                          <p:attrName>ppt_x</p:attrName>
                                        </p:attrNameLst>
                                      </p:cBhvr>
                                      <p:tavLst>
                                        <p:tav tm="0">
                                          <p:val>
                                            <p:strVal val="#ppt_x"/>
                                          </p:val>
                                        </p:tav>
                                        <p:tav tm="100000">
                                          <p:val>
                                            <p:strVal val="#ppt_x"/>
                                          </p:val>
                                        </p:tav>
                                      </p:tavLst>
                                    </p:anim>
                                    <p:anim calcmode="lin" valueType="num">
                                      <p:cBhvr>
                                        <p:cTn id="72" dur="1000" fill="hold"/>
                                        <p:tgtEl>
                                          <p:spTgt spid="205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1000"/>
                                        <p:tgtEl>
                                          <p:spTgt spid="27"/>
                                        </p:tgtEl>
                                      </p:cBhvr>
                                    </p:animEffect>
                                    <p:anim calcmode="lin" valueType="num">
                                      <p:cBhvr>
                                        <p:cTn id="76" dur="1000" fill="hold"/>
                                        <p:tgtEl>
                                          <p:spTgt spid="27"/>
                                        </p:tgtEl>
                                        <p:attrNameLst>
                                          <p:attrName>ppt_x</p:attrName>
                                        </p:attrNameLst>
                                      </p:cBhvr>
                                      <p:tavLst>
                                        <p:tav tm="0">
                                          <p:val>
                                            <p:strVal val="#ppt_x"/>
                                          </p:val>
                                        </p:tav>
                                        <p:tav tm="100000">
                                          <p:val>
                                            <p:strVal val="#ppt_x"/>
                                          </p:val>
                                        </p:tav>
                                      </p:tavLst>
                                    </p:anim>
                                    <p:anim calcmode="lin" valueType="num">
                                      <p:cBhvr>
                                        <p:cTn id="7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wipe(left)">
                                      <p:cBhvr>
                                        <p:cTn id="82" dur="500"/>
                                        <p:tgtEl>
                                          <p:spTgt spid="28"/>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randombar(horizontal)">
                                      <p:cBhvr>
                                        <p:cTn id="87" dur="500"/>
                                        <p:tgtEl>
                                          <p:spTgt spid="41"/>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randombar(horizontal)">
                                      <p:cBhvr>
                                        <p:cTn id="90" dur="500"/>
                                        <p:tgtEl>
                                          <p:spTgt spid="43"/>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randombar(horizontal)">
                                      <p:cBhvr>
                                        <p:cTn id="93" dur="500"/>
                                        <p:tgtEl>
                                          <p:spTgt spid="29"/>
                                        </p:tgtEl>
                                      </p:cBhvr>
                                    </p:animEffect>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51"/>
                                        </p:tgtEl>
                                        <p:attrNameLst>
                                          <p:attrName>style.visibility</p:attrName>
                                        </p:attrNameLst>
                                      </p:cBhvr>
                                      <p:to>
                                        <p:strVal val="visible"/>
                                      </p:to>
                                    </p:set>
                                    <p:animEffect transition="in" filter="fade">
                                      <p:cBhvr>
                                        <p:cTn id="98" dur="1000"/>
                                        <p:tgtEl>
                                          <p:spTgt spid="51"/>
                                        </p:tgtEl>
                                      </p:cBhvr>
                                    </p:animEffect>
                                    <p:anim calcmode="lin" valueType="num">
                                      <p:cBhvr>
                                        <p:cTn id="99" dur="1000" fill="hold"/>
                                        <p:tgtEl>
                                          <p:spTgt spid="51"/>
                                        </p:tgtEl>
                                        <p:attrNameLst>
                                          <p:attrName>ppt_x</p:attrName>
                                        </p:attrNameLst>
                                      </p:cBhvr>
                                      <p:tavLst>
                                        <p:tav tm="0">
                                          <p:val>
                                            <p:strVal val="#ppt_x"/>
                                          </p:val>
                                        </p:tav>
                                        <p:tav tm="100000">
                                          <p:val>
                                            <p:strVal val="#ppt_x"/>
                                          </p:val>
                                        </p:tav>
                                      </p:tavLst>
                                    </p:anim>
                                    <p:anim calcmode="lin" valueType="num">
                                      <p:cBhvr>
                                        <p:cTn id="100" dur="1000" fill="hold"/>
                                        <p:tgtEl>
                                          <p:spTgt spid="51"/>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2051"/>
                                        </p:tgtEl>
                                        <p:attrNameLst>
                                          <p:attrName>style.visibility</p:attrName>
                                        </p:attrNameLst>
                                      </p:cBhvr>
                                      <p:to>
                                        <p:strVal val="visible"/>
                                      </p:to>
                                    </p:set>
                                    <p:animEffect transition="in" filter="fade">
                                      <p:cBhvr>
                                        <p:cTn id="103" dur="1000"/>
                                        <p:tgtEl>
                                          <p:spTgt spid="2051"/>
                                        </p:tgtEl>
                                      </p:cBhvr>
                                    </p:animEffect>
                                    <p:anim calcmode="lin" valueType="num">
                                      <p:cBhvr>
                                        <p:cTn id="104" dur="1000" fill="hold"/>
                                        <p:tgtEl>
                                          <p:spTgt spid="2051"/>
                                        </p:tgtEl>
                                        <p:attrNameLst>
                                          <p:attrName>ppt_x</p:attrName>
                                        </p:attrNameLst>
                                      </p:cBhvr>
                                      <p:tavLst>
                                        <p:tav tm="0">
                                          <p:val>
                                            <p:strVal val="#ppt_x"/>
                                          </p:val>
                                        </p:tav>
                                        <p:tav tm="100000">
                                          <p:val>
                                            <p:strVal val="#ppt_x"/>
                                          </p:val>
                                        </p:tav>
                                      </p:tavLst>
                                    </p:anim>
                                    <p:anim calcmode="lin" valueType="num">
                                      <p:cBhvr>
                                        <p:cTn id="105" dur="1000" fill="hold"/>
                                        <p:tgtEl>
                                          <p:spTgt spid="2051"/>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nodeType="click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wipe(left)">
                                      <p:cBhvr>
                                        <p:cTn id="110" dur="500"/>
                                        <p:tgtEl>
                                          <p:spTgt spid="52"/>
                                        </p:tgtEl>
                                      </p:cBhvr>
                                    </p:animEffect>
                                  </p:childTnLst>
                                </p:cTn>
                              </p:par>
                            </p:childTnLst>
                          </p:cTn>
                        </p:par>
                      </p:childTnLst>
                    </p:cTn>
                  </p:par>
                  <p:par>
                    <p:cTn id="111" fill="hold">
                      <p:stCondLst>
                        <p:cond delay="indefinite"/>
                      </p:stCondLst>
                      <p:childTnLst>
                        <p:par>
                          <p:cTn id="112" fill="hold">
                            <p:stCondLst>
                              <p:cond delay="0"/>
                            </p:stCondLst>
                            <p:childTnLst>
                              <p:par>
                                <p:cTn id="113" presetID="14" presetClass="entr" presetSubtype="10" fill="hold" grpId="0" nodeType="clickEffect">
                                  <p:stCondLst>
                                    <p:cond delay="0"/>
                                  </p:stCondLst>
                                  <p:childTnLst>
                                    <p:set>
                                      <p:cBhvr>
                                        <p:cTn id="114" dur="1" fill="hold">
                                          <p:stCondLst>
                                            <p:cond delay="0"/>
                                          </p:stCondLst>
                                        </p:cTn>
                                        <p:tgtEl>
                                          <p:spTgt spid="58"/>
                                        </p:tgtEl>
                                        <p:attrNameLst>
                                          <p:attrName>style.visibility</p:attrName>
                                        </p:attrNameLst>
                                      </p:cBhvr>
                                      <p:to>
                                        <p:strVal val="visible"/>
                                      </p:to>
                                    </p:set>
                                    <p:animEffect transition="in" filter="randombar(horizontal)">
                                      <p:cBhvr>
                                        <p:cTn id="115" dur="500"/>
                                        <p:tgtEl>
                                          <p:spTgt spid="58"/>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9"/>
                                        </p:tgtEl>
                                        <p:attrNameLst>
                                          <p:attrName>style.visibility</p:attrName>
                                        </p:attrNameLst>
                                      </p:cBhvr>
                                      <p:to>
                                        <p:strVal val="visible"/>
                                      </p:to>
                                    </p:set>
                                    <p:animEffect transition="in" filter="randombar(horizontal)">
                                      <p:cBhvr>
                                        <p:cTn id="118" dur="500"/>
                                        <p:tgtEl>
                                          <p:spTgt spid="59"/>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53"/>
                                        </p:tgtEl>
                                        <p:attrNameLst>
                                          <p:attrName>style.visibility</p:attrName>
                                        </p:attrNameLst>
                                      </p:cBhvr>
                                      <p:to>
                                        <p:strVal val="visible"/>
                                      </p:to>
                                    </p:set>
                                    <p:animEffect transition="in" filter="randombar(horizontal)">
                                      <p:cBhvr>
                                        <p:cTn id="121" dur="500"/>
                                        <p:tgtEl>
                                          <p:spTgt spid="53"/>
                                        </p:tgtEl>
                                      </p:cBhvr>
                                    </p:animEffect>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62"/>
                                        </p:tgtEl>
                                        <p:attrNameLst>
                                          <p:attrName>style.visibility</p:attrName>
                                        </p:attrNameLst>
                                      </p:cBhvr>
                                      <p:to>
                                        <p:strVal val="visible"/>
                                      </p:to>
                                    </p:set>
                                    <p:animEffect transition="in" filter="fade">
                                      <p:cBhvr>
                                        <p:cTn id="126" dur="1000"/>
                                        <p:tgtEl>
                                          <p:spTgt spid="62"/>
                                        </p:tgtEl>
                                      </p:cBhvr>
                                    </p:animEffect>
                                    <p:anim calcmode="lin" valueType="num">
                                      <p:cBhvr>
                                        <p:cTn id="127" dur="1000" fill="hold"/>
                                        <p:tgtEl>
                                          <p:spTgt spid="62"/>
                                        </p:tgtEl>
                                        <p:attrNameLst>
                                          <p:attrName>ppt_x</p:attrName>
                                        </p:attrNameLst>
                                      </p:cBhvr>
                                      <p:tavLst>
                                        <p:tav tm="0">
                                          <p:val>
                                            <p:strVal val="#ppt_x"/>
                                          </p:val>
                                        </p:tav>
                                        <p:tav tm="100000">
                                          <p:val>
                                            <p:strVal val="#ppt_x"/>
                                          </p:val>
                                        </p:tav>
                                      </p:tavLst>
                                    </p:anim>
                                    <p:anim calcmode="lin" valueType="num">
                                      <p:cBhvr>
                                        <p:cTn id="128" dur="1000" fill="hold"/>
                                        <p:tgtEl>
                                          <p:spTgt spid="62"/>
                                        </p:tgtEl>
                                        <p:attrNameLst>
                                          <p:attrName>ppt_y</p:attrName>
                                        </p:attrNameLst>
                                      </p:cBhvr>
                                      <p:tavLst>
                                        <p:tav tm="0">
                                          <p:val>
                                            <p:strVal val="#ppt_y+.1"/>
                                          </p:val>
                                        </p:tav>
                                        <p:tav tm="100000">
                                          <p:val>
                                            <p:strVal val="#ppt_y"/>
                                          </p:val>
                                        </p:tav>
                                      </p:tavLst>
                                    </p:anim>
                                  </p:childTnLst>
                                </p:cTn>
                              </p:par>
                              <p:par>
                                <p:cTn id="129" presetID="42" presetClass="entr" presetSubtype="0" fill="hold" nodeType="withEffect">
                                  <p:stCondLst>
                                    <p:cond delay="0"/>
                                  </p:stCondLst>
                                  <p:childTnLst>
                                    <p:set>
                                      <p:cBhvr>
                                        <p:cTn id="130" dur="1" fill="hold">
                                          <p:stCondLst>
                                            <p:cond delay="0"/>
                                          </p:stCondLst>
                                        </p:cTn>
                                        <p:tgtEl>
                                          <p:spTgt spid="2050"/>
                                        </p:tgtEl>
                                        <p:attrNameLst>
                                          <p:attrName>style.visibility</p:attrName>
                                        </p:attrNameLst>
                                      </p:cBhvr>
                                      <p:to>
                                        <p:strVal val="visible"/>
                                      </p:to>
                                    </p:set>
                                    <p:animEffect transition="in" filter="fade">
                                      <p:cBhvr>
                                        <p:cTn id="131" dur="1000"/>
                                        <p:tgtEl>
                                          <p:spTgt spid="2050"/>
                                        </p:tgtEl>
                                      </p:cBhvr>
                                    </p:animEffect>
                                    <p:anim calcmode="lin" valueType="num">
                                      <p:cBhvr>
                                        <p:cTn id="132" dur="1000" fill="hold"/>
                                        <p:tgtEl>
                                          <p:spTgt spid="2050"/>
                                        </p:tgtEl>
                                        <p:attrNameLst>
                                          <p:attrName>ppt_x</p:attrName>
                                        </p:attrNameLst>
                                      </p:cBhvr>
                                      <p:tavLst>
                                        <p:tav tm="0">
                                          <p:val>
                                            <p:strVal val="#ppt_x"/>
                                          </p:val>
                                        </p:tav>
                                        <p:tav tm="100000">
                                          <p:val>
                                            <p:strVal val="#ppt_x"/>
                                          </p:val>
                                        </p:tav>
                                      </p:tavLst>
                                    </p:anim>
                                    <p:anim calcmode="lin" valueType="num">
                                      <p:cBhvr>
                                        <p:cTn id="133"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22" presetClass="entr" presetSubtype="8" fill="hold" nodeType="click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wipe(left)">
                                      <p:cBhvr>
                                        <p:cTn id="138" dur="500"/>
                                        <p:tgtEl>
                                          <p:spTgt spid="63"/>
                                        </p:tgtEl>
                                      </p:cBhvr>
                                    </p:animEffect>
                                  </p:childTnLst>
                                </p:cTn>
                              </p:par>
                            </p:childTnLst>
                          </p:cTn>
                        </p:par>
                      </p:childTnLst>
                    </p:cTn>
                  </p:par>
                  <p:par>
                    <p:cTn id="139" fill="hold">
                      <p:stCondLst>
                        <p:cond delay="indefinite"/>
                      </p:stCondLst>
                      <p:childTnLst>
                        <p:par>
                          <p:cTn id="140" fill="hold">
                            <p:stCondLst>
                              <p:cond delay="0"/>
                            </p:stCondLst>
                            <p:childTnLst>
                              <p:par>
                                <p:cTn id="141" presetID="14" presetClass="entr" presetSubtype="10" fill="hold" grpId="0" nodeType="clickEffect">
                                  <p:stCondLst>
                                    <p:cond delay="0"/>
                                  </p:stCondLst>
                                  <p:childTnLst>
                                    <p:set>
                                      <p:cBhvr>
                                        <p:cTn id="142" dur="1" fill="hold">
                                          <p:stCondLst>
                                            <p:cond delay="0"/>
                                          </p:stCondLst>
                                        </p:cTn>
                                        <p:tgtEl>
                                          <p:spTgt spid="69"/>
                                        </p:tgtEl>
                                        <p:attrNameLst>
                                          <p:attrName>style.visibility</p:attrName>
                                        </p:attrNameLst>
                                      </p:cBhvr>
                                      <p:to>
                                        <p:strVal val="visible"/>
                                      </p:to>
                                    </p:set>
                                    <p:animEffect transition="in" filter="randombar(horizontal)">
                                      <p:cBhvr>
                                        <p:cTn id="143" dur="500"/>
                                        <p:tgtEl>
                                          <p:spTgt spid="69"/>
                                        </p:tgtEl>
                                      </p:cBhvr>
                                    </p:animEffect>
                                  </p:childTnLst>
                                </p:cTn>
                              </p:par>
                              <p:par>
                                <p:cTn id="144" presetID="14" presetClass="entr" presetSubtype="10" fill="hold" grpId="0" nodeType="withEffect">
                                  <p:stCondLst>
                                    <p:cond delay="0"/>
                                  </p:stCondLst>
                                  <p:childTnLst>
                                    <p:set>
                                      <p:cBhvr>
                                        <p:cTn id="145" dur="1" fill="hold">
                                          <p:stCondLst>
                                            <p:cond delay="0"/>
                                          </p:stCondLst>
                                        </p:cTn>
                                        <p:tgtEl>
                                          <p:spTgt spid="70"/>
                                        </p:tgtEl>
                                        <p:attrNameLst>
                                          <p:attrName>style.visibility</p:attrName>
                                        </p:attrNameLst>
                                      </p:cBhvr>
                                      <p:to>
                                        <p:strVal val="visible"/>
                                      </p:to>
                                    </p:set>
                                    <p:animEffect transition="in" filter="randombar(horizontal)">
                                      <p:cBhvr>
                                        <p:cTn id="146" dur="500"/>
                                        <p:tgtEl>
                                          <p:spTgt spid="70"/>
                                        </p:tgtEl>
                                      </p:cBhvr>
                                    </p:animEffect>
                                  </p:childTnLst>
                                </p:cTn>
                              </p:par>
                              <p:par>
                                <p:cTn id="147" presetID="14" presetClass="entr" presetSubtype="10" fill="hold" grpId="0" nodeType="withEffect">
                                  <p:stCondLst>
                                    <p:cond delay="0"/>
                                  </p:stCondLst>
                                  <p:childTnLst>
                                    <p:set>
                                      <p:cBhvr>
                                        <p:cTn id="148" dur="1" fill="hold">
                                          <p:stCondLst>
                                            <p:cond delay="0"/>
                                          </p:stCondLst>
                                        </p:cTn>
                                        <p:tgtEl>
                                          <p:spTgt spid="64"/>
                                        </p:tgtEl>
                                        <p:attrNameLst>
                                          <p:attrName>style.visibility</p:attrName>
                                        </p:attrNameLst>
                                      </p:cBhvr>
                                      <p:to>
                                        <p:strVal val="visible"/>
                                      </p:to>
                                    </p:set>
                                    <p:animEffect transition="in" filter="randombar(horizontal)">
                                      <p:cBhvr>
                                        <p:cTn id="14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37" grpId="0" animBg="1"/>
      <p:bldP spid="45" grpId="0" animBg="1"/>
      <p:bldP spid="2" grpId="0"/>
      <p:bldP spid="3" grpId="0"/>
      <p:bldP spid="27" grpId="0" animBg="1"/>
      <p:bldP spid="29" grpId="0" animBg="1"/>
      <p:bldP spid="41" grpId="0"/>
      <p:bldP spid="43" grpId="0"/>
      <p:bldP spid="51" grpId="0" animBg="1"/>
      <p:bldP spid="53" grpId="0" animBg="1"/>
      <p:bldP spid="58" grpId="0"/>
      <p:bldP spid="59" grpId="0"/>
      <p:bldP spid="62" grpId="0" animBg="1"/>
      <p:bldP spid="64" grpId="0" animBg="1"/>
      <p:bldP spid="69"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Freeform 114"/>
          <p:cNvSpPr>
            <a:spLocks noChangeAspect="1"/>
          </p:cNvSpPr>
          <p:nvPr/>
        </p:nvSpPr>
        <p:spPr bwMode="gray">
          <a:xfrm>
            <a:off x="4690032" y="2078466"/>
            <a:ext cx="1077180" cy="822011"/>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accent6">
              <a:lumMod val="75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4" name="组合 3"/>
          <p:cNvGrpSpPr/>
          <p:nvPr/>
        </p:nvGrpSpPr>
        <p:grpSpPr>
          <a:xfrm>
            <a:off x="441738" y="612105"/>
            <a:ext cx="6301179" cy="3960440"/>
            <a:chOff x="441738" y="612105"/>
            <a:chExt cx="6301179" cy="3960440"/>
          </a:xfrm>
        </p:grpSpPr>
        <p:sp>
          <p:nvSpPr>
            <p:cNvPr id="6" name="Freeform 53"/>
            <p:cNvSpPr>
              <a:spLocks noChangeAspect="1"/>
            </p:cNvSpPr>
            <p:nvPr/>
          </p:nvSpPr>
          <p:spPr bwMode="gray">
            <a:xfrm>
              <a:off x="5941444" y="4155379"/>
              <a:ext cx="64118" cy="75689"/>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7" name="Freeform 54"/>
            <p:cNvSpPr>
              <a:spLocks noChangeAspect="1"/>
            </p:cNvSpPr>
            <p:nvPr/>
          </p:nvSpPr>
          <p:spPr bwMode="gray">
            <a:xfrm>
              <a:off x="5385222" y="3505867"/>
              <a:ext cx="711708" cy="610788"/>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8" name="Freeform 55"/>
            <p:cNvSpPr>
              <a:spLocks noChangeAspect="1"/>
            </p:cNvSpPr>
            <p:nvPr/>
          </p:nvSpPr>
          <p:spPr bwMode="gray">
            <a:xfrm>
              <a:off x="6322945" y="4153619"/>
              <a:ext cx="136251" cy="161938"/>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9" name="Freeform 56"/>
            <p:cNvSpPr>
              <a:spLocks noChangeAspect="1"/>
            </p:cNvSpPr>
            <p:nvPr/>
          </p:nvSpPr>
          <p:spPr bwMode="gray">
            <a:xfrm>
              <a:off x="6431946" y="4004003"/>
              <a:ext cx="100986" cy="174259"/>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0" name="Freeform 57"/>
            <p:cNvSpPr>
              <a:spLocks noChangeAspect="1"/>
            </p:cNvSpPr>
            <p:nvPr/>
          </p:nvSpPr>
          <p:spPr bwMode="gray">
            <a:xfrm>
              <a:off x="6278063" y="3695967"/>
              <a:ext cx="51294" cy="45765"/>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1" name="Freeform 58"/>
            <p:cNvSpPr>
              <a:spLocks noChangeAspect="1"/>
            </p:cNvSpPr>
            <p:nvPr/>
          </p:nvSpPr>
          <p:spPr bwMode="gray">
            <a:xfrm>
              <a:off x="4614205" y="2375821"/>
              <a:ext cx="193957" cy="102091"/>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2" name="Freeform 59"/>
            <p:cNvSpPr>
              <a:spLocks noChangeAspect="1"/>
            </p:cNvSpPr>
            <p:nvPr/>
          </p:nvSpPr>
          <p:spPr bwMode="gray">
            <a:xfrm>
              <a:off x="4582146" y="2432147"/>
              <a:ext cx="133045" cy="109132"/>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3" name="Freeform 60"/>
            <p:cNvSpPr>
              <a:spLocks noChangeAspect="1"/>
            </p:cNvSpPr>
            <p:nvPr/>
          </p:nvSpPr>
          <p:spPr bwMode="gray">
            <a:xfrm>
              <a:off x="4644661" y="2455030"/>
              <a:ext cx="4809" cy="7041"/>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4" name="Freeform 61"/>
            <p:cNvSpPr>
              <a:spLocks noChangeAspect="1"/>
            </p:cNvSpPr>
            <p:nvPr/>
          </p:nvSpPr>
          <p:spPr bwMode="gray">
            <a:xfrm>
              <a:off x="4655882" y="2458551"/>
              <a:ext cx="4809" cy="3520"/>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5" name="Freeform 62"/>
            <p:cNvSpPr>
              <a:spLocks noChangeAspect="1"/>
            </p:cNvSpPr>
            <p:nvPr/>
          </p:nvSpPr>
          <p:spPr bwMode="gray">
            <a:xfrm>
              <a:off x="4636647" y="2462071"/>
              <a:ext cx="3206" cy="3520"/>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6" name="Freeform 63"/>
            <p:cNvSpPr>
              <a:spLocks noChangeAspect="1"/>
            </p:cNvSpPr>
            <p:nvPr/>
          </p:nvSpPr>
          <p:spPr bwMode="gray">
            <a:xfrm>
              <a:off x="4460323" y="2497275"/>
              <a:ext cx="253266" cy="211223"/>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7" name="Freeform 64"/>
            <p:cNvSpPr>
              <a:spLocks noChangeAspect="1"/>
            </p:cNvSpPr>
            <p:nvPr/>
          </p:nvSpPr>
          <p:spPr bwMode="gray">
            <a:xfrm>
              <a:off x="5072647" y="3190793"/>
              <a:ext cx="190751" cy="221784"/>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8" name="Freeform 65"/>
            <p:cNvSpPr>
              <a:spLocks noChangeAspect="1"/>
            </p:cNvSpPr>
            <p:nvPr/>
          </p:nvSpPr>
          <p:spPr bwMode="gray">
            <a:xfrm>
              <a:off x="5248972" y="3412577"/>
              <a:ext cx="161898" cy="56326"/>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9" name="Freeform 66"/>
            <p:cNvSpPr>
              <a:spLocks noChangeAspect="1"/>
            </p:cNvSpPr>
            <p:nvPr/>
          </p:nvSpPr>
          <p:spPr bwMode="gray">
            <a:xfrm>
              <a:off x="5313089" y="3215435"/>
              <a:ext cx="174722" cy="163698"/>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0" name="Freeform 67"/>
            <p:cNvSpPr>
              <a:spLocks noChangeAspect="1"/>
            </p:cNvSpPr>
            <p:nvPr/>
          </p:nvSpPr>
          <p:spPr bwMode="gray">
            <a:xfrm>
              <a:off x="6007165" y="3379132"/>
              <a:ext cx="70529" cy="42245"/>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1" name="Freeform 68"/>
            <p:cNvSpPr>
              <a:spLocks noChangeAspect="1"/>
            </p:cNvSpPr>
            <p:nvPr/>
          </p:nvSpPr>
          <p:spPr bwMode="gray">
            <a:xfrm>
              <a:off x="5877327" y="3349210"/>
              <a:ext cx="174722" cy="156658"/>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22" name="Group 69"/>
            <p:cNvGrpSpPr>
              <a:grpSpLocks noChangeAspect="1"/>
            </p:cNvGrpSpPr>
            <p:nvPr/>
          </p:nvGrpSpPr>
          <p:grpSpPr bwMode="gray">
            <a:xfrm>
              <a:off x="5458957" y="2935563"/>
              <a:ext cx="163501" cy="256988"/>
              <a:chOff x="3802" y="2280"/>
              <a:chExt cx="102" cy="146"/>
            </a:xfrm>
            <a:solidFill>
              <a:schemeClr val="tx2">
                <a:lumMod val="60000"/>
                <a:lumOff val="40000"/>
              </a:schemeClr>
            </a:solidFill>
          </p:grpSpPr>
          <p:sp>
            <p:nvSpPr>
              <p:cNvPr id="23"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5"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35" name="Freeform 81"/>
            <p:cNvSpPr>
              <a:spLocks noChangeAspect="1"/>
            </p:cNvSpPr>
            <p:nvPr/>
          </p:nvSpPr>
          <p:spPr bwMode="gray">
            <a:xfrm>
              <a:off x="5401251" y="3201353"/>
              <a:ext cx="24045" cy="21122"/>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37" name="Freeform 82"/>
            <p:cNvSpPr>
              <a:spLocks noChangeAspect="1"/>
            </p:cNvSpPr>
            <p:nvPr/>
          </p:nvSpPr>
          <p:spPr bwMode="gray">
            <a:xfrm>
              <a:off x="5438119" y="3361531"/>
              <a:ext cx="4809" cy="15842"/>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39" name="Freeform 83"/>
            <p:cNvSpPr>
              <a:spLocks noChangeAspect="1"/>
            </p:cNvSpPr>
            <p:nvPr/>
          </p:nvSpPr>
          <p:spPr bwMode="gray">
            <a:xfrm>
              <a:off x="5590398" y="3460102"/>
              <a:ext cx="43281" cy="21122"/>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0" name="Freeform 84"/>
            <p:cNvSpPr>
              <a:spLocks noChangeAspect="1"/>
            </p:cNvSpPr>
            <p:nvPr/>
          </p:nvSpPr>
          <p:spPr bwMode="gray">
            <a:xfrm>
              <a:off x="5569561" y="3474183"/>
              <a:ext cx="27250" cy="24642"/>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1" name="Freeform 85"/>
            <p:cNvSpPr>
              <a:spLocks noChangeAspect="1"/>
            </p:cNvSpPr>
            <p:nvPr/>
          </p:nvSpPr>
          <p:spPr bwMode="gray">
            <a:xfrm>
              <a:off x="5646502" y="3352730"/>
              <a:ext cx="51294" cy="21122"/>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3" name="Freeform 86"/>
            <p:cNvSpPr>
              <a:spLocks noChangeAspect="1"/>
            </p:cNvSpPr>
            <p:nvPr/>
          </p:nvSpPr>
          <p:spPr bwMode="gray">
            <a:xfrm>
              <a:off x="5487811" y="3266480"/>
              <a:ext cx="110604" cy="142576"/>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4" name="Freeform 87"/>
            <p:cNvSpPr>
              <a:spLocks noChangeAspect="1"/>
            </p:cNvSpPr>
            <p:nvPr/>
          </p:nvSpPr>
          <p:spPr bwMode="gray">
            <a:xfrm>
              <a:off x="5636884" y="3255919"/>
              <a:ext cx="25647" cy="59846"/>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5" name="Freeform 88"/>
            <p:cNvSpPr>
              <a:spLocks noChangeAspect="1"/>
            </p:cNvSpPr>
            <p:nvPr/>
          </p:nvSpPr>
          <p:spPr bwMode="gray">
            <a:xfrm>
              <a:off x="5699399" y="3306965"/>
              <a:ext cx="182736" cy="168978"/>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6" name="Freeform 89"/>
            <p:cNvSpPr>
              <a:spLocks noChangeAspect="1"/>
            </p:cNvSpPr>
            <p:nvPr/>
          </p:nvSpPr>
          <p:spPr bwMode="gray">
            <a:xfrm>
              <a:off x="6050444" y="3349210"/>
              <a:ext cx="41676" cy="42245"/>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7" name="Freeform 90"/>
            <p:cNvSpPr>
              <a:spLocks noChangeAspect="1"/>
            </p:cNvSpPr>
            <p:nvPr/>
          </p:nvSpPr>
          <p:spPr bwMode="gray">
            <a:xfrm>
              <a:off x="5192868" y="2842274"/>
              <a:ext cx="126633" cy="292193"/>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8" name="Freeform 91"/>
            <p:cNvSpPr>
              <a:spLocks noChangeAspect="1"/>
            </p:cNvSpPr>
            <p:nvPr/>
          </p:nvSpPr>
          <p:spPr bwMode="gray">
            <a:xfrm>
              <a:off x="5324310" y="3166149"/>
              <a:ext cx="169912" cy="116173"/>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49" name="Freeform 92"/>
            <p:cNvSpPr>
              <a:spLocks noChangeAspect="1"/>
            </p:cNvSpPr>
            <p:nvPr/>
          </p:nvSpPr>
          <p:spPr bwMode="gray">
            <a:xfrm>
              <a:off x="5159207" y="3169670"/>
              <a:ext cx="72133" cy="103852"/>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50" name="Freeform 93"/>
            <p:cNvSpPr>
              <a:spLocks noChangeAspect="1"/>
            </p:cNvSpPr>
            <p:nvPr/>
          </p:nvSpPr>
          <p:spPr bwMode="gray">
            <a:xfrm>
              <a:off x="5114325" y="2893319"/>
              <a:ext cx="137854" cy="297474"/>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51" name="Freeform 94"/>
            <p:cNvSpPr>
              <a:spLocks noChangeAspect="1"/>
            </p:cNvSpPr>
            <p:nvPr/>
          </p:nvSpPr>
          <p:spPr bwMode="gray">
            <a:xfrm>
              <a:off x="5019750" y="2733141"/>
              <a:ext cx="155486" cy="369641"/>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52" name="Freeform 95"/>
            <p:cNvSpPr>
              <a:spLocks noChangeAspect="1"/>
            </p:cNvSpPr>
            <p:nvPr/>
          </p:nvSpPr>
          <p:spPr bwMode="gray">
            <a:xfrm>
              <a:off x="5196074" y="3014772"/>
              <a:ext cx="92971" cy="82730"/>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53" name="Freeform 96"/>
            <p:cNvSpPr>
              <a:spLocks noChangeAspect="1"/>
            </p:cNvSpPr>
            <p:nvPr/>
          </p:nvSpPr>
          <p:spPr bwMode="gray">
            <a:xfrm>
              <a:off x="5159207" y="2856355"/>
              <a:ext cx="126633" cy="172499"/>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54" name="Group 97"/>
            <p:cNvGrpSpPr>
              <a:grpSpLocks noChangeAspect="1"/>
            </p:cNvGrpSpPr>
            <p:nvPr/>
          </p:nvGrpSpPr>
          <p:grpSpPr bwMode="gray">
            <a:xfrm>
              <a:off x="4466734" y="2534238"/>
              <a:ext cx="642782" cy="651272"/>
              <a:chOff x="3183" y="2052"/>
              <a:chExt cx="401" cy="370"/>
            </a:xfrm>
            <a:solidFill>
              <a:schemeClr val="tx2">
                <a:lumMod val="60000"/>
                <a:lumOff val="40000"/>
              </a:schemeClr>
            </a:solidFill>
          </p:grpSpPr>
          <p:sp>
            <p:nvSpPr>
              <p:cNvPr id="55"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6"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7"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8"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59"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0"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1"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62" name="Freeform 105"/>
            <p:cNvSpPr>
              <a:spLocks noChangeAspect="1"/>
            </p:cNvSpPr>
            <p:nvPr/>
          </p:nvSpPr>
          <p:spPr bwMode="gray">
            <a:xfrm>
              <a:off x="5508649" y="2798268"/>
              <a:ext cx="30456" cy="70407"/>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63" name="Group 106"/>
            <p:cNvGrpSpPr>
              <a:grpSpLocks noChangeAspect="1"/>
            </p:cNvGrpSpPr>
            <p:nvPr/>
          </p:nvGrpSpPr>
          <p:grpSpPr bwMode="gray">
            <a:xfrm>
              <a:off x="5676957" y="2317735"/>
              <a:ext cx="285324" cy="355559"/>
              <a:chOff x="3938" y="1929"/>
              <a:chExt cx="178" cy="202"/>
            </a:xfrm>
            <a:solidFill>
              <a:schemeClr val="tx2">
                <a:lumMod val="60000"/>
                <a:lumOff val="40000"/>
              </a:schemeClr>
            </a:solidFill>
          </p:grpSpPr>
          <p:sp>
            <p:nvSpPr>
              <p:cNvPr id="64"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5"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6"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67"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68" name="Freeform 111"/>
            <p:cNvSpPr>
              <a:spLocks noChangeAspect="1"/>
            </p:cNvSpPr>
            <p:nvPr/>
          </p:nvSpPr>
          <p:spPr bwMode="gray">
            <a:xfrm>
              <a:off x="5614443" y="2497275"/>
              <a:ext cx="60912" cy="100332"/>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69" name="Freeform 112"/>
            <p:cNvSpPr>
              <a:spLocks noChangeAspect="1"/>
            </p:cNvSpPr>
            <p:nvPr/>
          </p:nvSpPr>
          <p:spPr bwMode="gray">
            <a:xfrm>
              <a:off x="4941206" y="2120593"/>
              <a:ext cx="556222" cy="299233"/>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70" name="Freeform 113"/>
            <p:cNvSpPr>
              <a:spLocks noChangeAspect="1"/>
            </p:cNvSpPr>
            <p:nvPr/>
          </p:nvSpPr>
          <p:spPr bwMode="gray">
            <a:xfrm>
              <a:off x="5306677" y="2903880"/>
              <a:ext cx="41676" cy="40485"/>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72" name="Freeform 115"/>
            <p:cNvSpPr>
              <a:spLocks noChangeAspect="1"/>
            </p:cNvSpPr>
            <p:nvPr/>
          </p:nvSpPr>
          <p:spPr bwMode="gray">
            <a:xfrm>
              <a:off x="5583987" y="2384622"/>
              <a:ext cx="110604" cy="133775"/>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73" name="Group 116"/>
            <p:cNvGrpSpPr>
              <a:grpSpLocks noChangeAspect="1"/>
            </p:cNvGrpSpPr>
            <p:nvPr/>
          </p:nvGrpSpPr>
          <p:grpSpPr bwMode="gray">
            <a:xfrm>
              <a:off x="3740599" y="612106"/>
              <a:ext cx="3002318" cy="1816522"/>
              <a:chOff x="2730" y="960"/>
              <a:chExt cx="1873" cy="1032"/>
            </a:xfrm>
            <a:solidFill>
              <a:schemeClr val="tx2">
                <a:lumMod val="60000"/>
                <a:lumOff val="40000"/>
              </a:schemeClr>
            </a:solidFill>
          </p:grpSpPr>
          <p:grpSp>
            <p:nvGrpSpPr>
              <p:cNvPr id="74" name="Group 117"/>
              <p:cNvGrpSpPr>
                <a:grpSpLocks noChangeAspect="1"/>
              </p:cNvGrpSpPr>
              <p:nvPr/>
            </p:nvGrpSpPr>
            <p:grpSpPr bwMode="gray">
              <a:xfrm>
                <a:off x="3044" y="960"/>
                <a:ext cx="1473" cy="481"/>
                <a:chOff x="3044" y="960"/>
                <a:chExt cx="1473" cy="481"/>
              </a:xfrm>
              <a:grpFill/>
            </p:grpSpPr>
            <p:sp>
              <p:nvSpPr>
                <p:cNvPr id="78"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79"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0"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1"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2"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3"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4"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5"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6"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7"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8"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89"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90"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75"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76"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77"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nvGrpSpPr>
            <p:cNvPr id="91" name="Group 135"/>
            <p:cNvGrpSpPr>
              <a:grpSpLocks noChangeAspect="1"/>
            </p:cNvGrpSpPr>
            <p:nvPr/>
          </p:nvGrpSpPr>
          <p:grpSpPr bwMode="gray">
            <a:xfrm>
              <a:off x="3856011" y="2405745"/>
              <a:ext cx="654002" cy="649513"/>
              <a:chOff x="2802" y="1979"/>
              <a:chExt cx="408" cy="369"/>
            </a:xfrm>
            <a:solidFill>
              <a:schemeClr val="tx2">
                <a:lumMod val="60000"/>
                <a:lumOff val="40000"/>
              </a:schemeClr>
            </a:solidFill>
          </p:grpSpPr>
          <p:sp>
            <p:nvSpPr>
              <p:cNvPr id="92"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93" name="Group 137"/>
              <p:cNvGrpSpPr>
                <a:grpSpLocks noChangeAspect="1"/>
              </p:cNvGrpSpPr>
              <p:nvPr/>
            </p:nvGrpSpPr>
            <p:grpSpPr bwMode="gray">
              <a:xfrm>
                <a:off x="2889" y="2101"/>
                <a:ext cx="17" cy="51"/>
                <a:chOff x="2889" y="2101"/>
                <a:chExt cx="17" cy="51"/>
              </a:xfrm>
              <a:grpFill/>
            </p:grpSpPr>
            <p:sp>
              <p:nvSpPr>
                <p:cNvPr id="118"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9"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0"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94"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95" name="Group 142"/>
              <p:cNvGrpSpPr>
                <a:grpSpLocks noChangeAspect="1"/>
              </p:cNvGrpSpPr>
              <p:nvPr/>
            </p:nvGrpSpPr>
            <p:grpSpPr bwMode="gray">
              <a:xfrm>
                <a:off x="2896" y="2116"/>
                <a:ext cx="231" cy="189"/>
                <a:chOff x="2896" y="2116"/>
                <a:chExt cx="231" cy="189"/>
              </a:xfrm>
              <a:grpFill/>
            </p:grpSpPr>
            <p:sp>
              <p:nvSpPr>
                <p:cNvPr id="116"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7"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nvGrpSpPr>
              <p:cNvPr id="96" name="Group 145"/>
              <p:cNvGrpSpPr>
                <a:grpSpLocks noChangeAspect="1"/>
              </p:cNvGrpSpPr>
              <p:nvPr/>
            </p:nvGrpSpPr>
            <p:grpSpPr bwMode="gray">
              <a:xfrm>
                <a:off x="2984" y="2276"/>
                <a:ext cx="114" cy="72"/>
                <a:chOff x="2984" y="2276"/>
                <a:chExt cx="114" cy="72"/>
              </a:xfrm>
              <a:grpFill/>
            </p:grpSpPr>
            <p:sp>
              <p:nvSpPr>
                <p:cNvPr id="114"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5"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97"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98" name="Group 149"/>
              <p:cNvGrpSpPr>
                <a:grpSpLocks noChangeAspect="1"/>
              </p:cNvGrpSpPr>
              <p:nvPr/>
            </p:nvGrpSpPr>
            <p:grpSpPr bwMode="gray">
              <a:xfrm>
                <a:off x="3086" y="2189"/>
                <a:ext cx="85" cy="114"/>
                <a:chOff x="3086" y="2189"/>
                <a:chExt cx="85" cy="114"/>
              </a:xfrm>
              <a:grpFill/>
            </p:grpSpPr>
            <p:sp>
              <p:nvSpPr>
                <p:cNvPr id="112"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3"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99"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00" name="Group 153"/>
              <p:cNvGrpSpPr>
                <a:grpSpLocks noChangeAspect="1"/>
              </p:cNvGrpSpPr>
              <p:nvPr/>
            </p:nvGrpSpPr>
            <p:grpSpPr bwMode="gray">
              <a:xfrm>
                <a:off x="3000" y="2012"/>
                <a:ext cx="210" cy="192"/>
                <a:chOff x="3000" y="2012"/>
                <a:chExt cx="210" cy="192"/>
              </a:xfrm>
              <a:grpFill/>
            </p:grpSpPr>
            <p:sp>
              <p:nvSpPr>
                <p:cNvPr id="110"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11"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01"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2"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3"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104" name="Group 159"/>
              <p:cNvGrpSpPr>
                <a:grpSpLocks noChangeAspect="1"/>
              </p:cNvGrpSpPr>
              <p:nvPr/>
            </p:nvGrpSpPr>
            <p:grpSpPr bwMode="gray">
              <a:xfrm>
                <a:off x="2802" y="1979"/>
                <a:ext cx="205" cy="88"/>
                <a:chOff x="2802" y="1979"/>
                <a:chExt cx="205" cy="88"/>
              </a:xfrm>
              <a:grpFill/>
            </p:grpSpPr>
            <p:sp>
              <p:nvSpPr>
                <p:cNvPr id="108"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9"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05"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6"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07"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21" name="Freeform 165"/>
            <p:cNvSpPr>
              <a:spLocks noChangeAspect="1"/>
            </p:cNvSpPr>
            <p:nvPr/>
          </p:nvSpPr>
          <p:spPr bwMode="gray">
            <a:xfrm>
              <a:off x="4160572" y="2425106"/>
              <a:ext cx="54500" cy="61607"/>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22" name="Freeform 166"/>
            <p:cNvSpPr>
              <a:spLocks noChangeAspect="1"/>
            </p:cNvSpPr>
            <p:nvPr/>
          </p:nvSpPr>
          <p:spPr bwMode="gray">
            <a:xfrm>
              <a:off x="4215071" y="2013221"/>
              <a:ext cx="714913" cy="418926"/>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23" name="Freeform 167"/>
            <p:cNvSpPr>
              <a:spLocks noChangeAspect="1"/>
            </p:cNvSpPr>
            <p:nvPr/>
          </p:nvSpPr>
          <p:spPr bwMode="gray">
            <a:xfrm>
              <a:off x="4098057" y="2367020"/>
              <a:ext cx="118618" cy="63367"/>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24" name="Freeform 168"/>
            <p:cNvSpPr>
              <a:spLocks noChangeAspect="1"/>
            </p:cNvSpPr>
            <p:nvPr/>
          </p:nvSpPr>
          <p:spPr bwMode="gray">
            <a:xfrm>
              <a:off x="4381778" y="2312454"/>
              <a:ext cx="301353" cy="214744"/>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25" name="Freeform 169"/>
            <p:cNvSpPr>
              <a:spLocks noChangeAspect="1"/>
            </p:cNvSpPr>
            <p:nvPr/>
          </p:nvSpPr>
          <p:spPr bwMode="gray">
            <a:xfrm>
              <a:off x="4319263" y="2386382"/>
              <a:ext cx="250059" cy="190101"/>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126" name="Group 170"/>
            <p:cNvGrpSpPr>
              <a:grpSpLocks noChangeAspect="1"/>
            </p:cNvGrpSpPr>
            <p:nvPr/>
          </p:nvGrpSpPr>
          <p:grpSpPr bwMode="gray">
            <a:xfrm>
              <a:off x="4184615" y="2411025"/>
              <a:ext cx="97781" cy="86250"/>
              <a:chOff x="3007" y="1982"/>
              <a:chExt cx="61" cy="49"/>
            </a:xfrm>
            <a:solidFill>
              <a:schemeClr val="tx2">
                <a:lumMod val="60000"/>
                <a:lumOff val="40000"/>
              </a:schemeClr>
            </a:solidFill>
          </p:grpSpPr>
          <p:sp>
            <p:nvSpPr>
              <p:cNvPr id="127"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28"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29" name="Freeform 173"/>
            <p:cNvSpPr>
              <a:spLocks noChangeAspect="1"/>
            </p:cNvSpPr>
            <p:nvPr/>
          </p:nvSpPr>
          <p:spPr bwMode="gray">
            <a:xfrm>
              <a:off x="2966378" y="1567892"/>
              <a:ext cx="192354" cy="144336"/>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130" name="Group 222"/>
            <p:cNvGrpSpPr>
              <a:grpSpLocks noChangeAspect="1"/>
            </p:cNvGrpSpPr>
            <p:nvPr/>
          </p:nvGrpSpPr>
          <p:grpSpPr bwMode="gray">
            <a:xfrm>
              <a:off x="3585115" y="612105"/>
              <a:ext cx="290134" cy="329157"/>
              <a:chOff x="3202" y="1036"/>
              <a:chExt cx="181" cy="187"/>
            </a:xfrm>
            <a:solidFill>
              <a:schemeClr val="tx2">
                <a:lumMod val="60000"/>
                <a:lumOff val="40000"/>
              </a:schemeClr>
            </a:solidFill>
          </p:grpSpPr>
          <p:sp>
            <p:nvSpPr>
              <p:cNvPr id="131"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2"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3"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4"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5"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36"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37" name="Freeform 229"/>
            <p:cNvSpPr>
              <a:spLocks noChangeAspect="1"/>
            </p:cNvSpPr>
            <p:nvPr/>
          </p:nvSpPr>
          <p:spPr bwMode="gray">
            <a:xfrm>
              <a:off x="2623347" y="1851283"/>
              <a:ext cx="6411" cy="7041"/>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38" name="Freeform 230"/>
            <p:cNvSpPr>
              <a:spLocks noChangeAspect="1"/>
            </p:cNvSpPr>
            <p:nvPr/>
          </p:nvSpPr>
          <p:spPr bwMode="gray">
            <a:xfrm>
              <a:off x="2964775" y="1212332"/>
              <a:ext cx="46486" cy="49285"/>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39" name="Freeform 231"/>
            <p:cNvSpPr>
              <a:spLocks noChangeAspect="1"/>
            </p:cNvSpPr>
            <p:nvPr/>
          </p:nvSpPr>
          <p:spPr bwMode="gray">
            <a:xfrm>
              <a:off x="2903862" y="1326744"/>
              <a:ext cx="46486" cy="35204"/>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40" name="Freeform 232"/>
            <p:cNvSpPr>
              <a:spLocks noChangeAspect="1"/>
            </p:cNvSpPr>
            <p:nvPr/>
          </p:nvSpPr>
          <p:spPr bwMode="gray">
            <a:xfrm>
              <a:off x="2624951" y="1846003"/>
              <a:ext cx="14427" cy="5281"/>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41" name="Freeform 233"/>
            <p:cNvSpPr>
              <a:spLocks noChangeAspect="1"/>
            </p:cNvSpPr>
            <p:nvPr/>
          </p:nvSpPr>
          <p:spPr bwMode="gray">
            <a:xfrm>
              <a:off x="2115213" y="612105"/>
              <a:ext cx="972989" cy="1235658"/>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42" name="Freeform 234"/>
            <p:cNvSpPr>
              <a:spLocks noChangeAspect="1"/>
            </p:cNvSpPr>
            <p:nvPr/>
          </p:nvSpPr>
          <p:spPr bwMode="gray">
            <a:xfrm>
              <a:off x="2432597" y="1368989"/>
              <a:ext cx="52898" cy="58087"/>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43" name="Freeform 235"/>
            <p:cNvSpPr>
              <a:spLocks noChangeAspect="1"/>
            </p:cNvSpPr>
            <p:nvPr/>
          </p:nvSpPr>
          <p:spPr bwMode="gray">
            <a:xfrm>
              <a:off x="2185743" y="869093"/>
              <a:ext cx="52898" cy="21122"/>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144" name="Group 236"/>
            <p:cNvGrpSpPr>
              <a:grpSpLocks noChangeAspect="1"/>
            </p:cNvGrpSpPr>
            <p:nvPr/>
          </p:nvGrpSpPr>
          <p:grpSpPr bwMode="gray">
            <a:xfrm>
              <a:off x="1967742" y="3058777"/>
              <a:ext cx="815899" cy="1513768"/>
              <a:chOff x="1624" y="2350"/>
              <a:chExt cx="509" cy="860"/>
            </a:xfrm>
            <a:solidFill>
              <a:schemeClr val="tx2">
                <a:lumMod val="60000"/>
                <a:lumOff val="40000"/>
              </a:schemeClr>
            </a:solidFill>
          </p:grpSpPr>
          <p:sp>
            <p:nvSpPr>
              <p:cNvPr id="145"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6"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7"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8"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49"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0"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1"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2"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3"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4"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5"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6"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7"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8"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59"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0"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1"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2"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3"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4"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5"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6"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7"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8"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69"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170" name="Freeform 262"/>
            <p:cNvSpPr>
              <a:spLocks noChangeAspect="1"/>
            </p:cNvSpPr>
            <p:nvPr/>
          </p:nvSpPr>
          <p:spPr bwMode="gray">
            <a:xfrm>
              <a:off x="1857140" y="3007732"/>
              <a:ext cx="75339" cy="82730"/>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71" name="Freeform 263"/>
            <p:cNvSpPr>
              <a:spLocks noChangeAspect="1"/>
            </p:cNvSpPr>
            <p:nvPr/>
          </p:nvSpPr>
          <p:spPr bwMode="gray">
            <a:xfrm>
              <a:off x="1937287" y="3113343"/>
              <a:ext cx="102589" cy="47526"/>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72" name="Freeform 264"/>
            <p:cNvSpPr>
              <a:spLocks noChangeAspect="1"/>
            </p:cNvSpPr>
            <p:nvPr/>
          </p:nvSpPr>
          <p:spPr bwMode="gray">
            <a:xfrm>
              <a:off x="1775388" y="2951406"/>
              <a:ext cx="68927" cy="82730"/>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73" name="Freeform 265"/>
            <p:cNvSpPr>
              <a:spLocks noChangeAspect="1"/>
            </p:cNvSpPr>
            <p:nvPr/>
          </p:nvSpPr>
          <p:spPr bwMode="gray">
            <a:xfrm>
              <a:off x="1828287" y="2939083"/>
              <a:ext cx="19236" cy="51046"/>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74" name="Freeform 266"/>
            <p:cNvSpPr>
              <a:spLocks noChangeAspect="1"/>
            </p:cNvSpPr>
            <p:nvPr/>
          </p:nvSpPr>
          <p:spPr bwMode="gray">
            <a:xfrm>
              <a:off x="1813859" y="3020052"/>
              <a:ext cx="40074" cy="24642"/>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75" name="Freeform 267"/>
            <p:cNvSpPr>
              <a:spLocks noChangeAspect="1"/>
            </p:cNvSpPr>
            <p:nvPr/>
          </p:nvSpPr>
          <p:spPr bwMode="gray">
            <a:xfrm>
              <a:off x="1887595" y="3083419"/>
              <a:ext cx="57707" cy="56326"/>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76" name="Freeform 268"/>
            <p:cNvSpPr>
              <a:spLocks noChangeAspect="1"/>
            </p:cNvSpPr>
            <p:nvPr/>
          </p:nvSpPr>
          <p:spPr bwMode="gray">
            <a:xfrm>
              <a:off x="1825080" y="2988369"/>
              <a:ext cx="107397" cy="59846"/>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177" name="Freeform 269"/>
            <p:cNvSpPr>
              <a:spLocks noChangeAspect="1"/>
            </p:cNvSpPr>
            <p:nvPr/>
          </p:nvSpPr>
          <p:spPr bwMode="gray">
            <a:xfrm>
              <a:off x="1339388" y="2636330"/>
              <a:ext cx="530575" cy="380203"/>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178" name="Group 270"/>
            <p:cNvGrpSpPr>
              <a:grpSpLocks noChangeAspect="1"/>
            </p:cNvGrpSpPr>
            <p:nvPr/>
          </p:nvGrpSpPr>
          <p:grpSpPr bwMode="gray">
            <a:xfrm>
              <a:off x="441738" y="1309143"/>
              <a:ext cx="1782475" cy="1492646"/>
              <a:chOff x="672" y="1356"/>
              <a:chExt cx="1112" cy="848"/>
            </a:xfrm>
            <a:solidFill>
              <a:schemeClr val="tx2">
                <a:lumMod val="60000"/>
                <a:lumOff val="40000"/>
              </a:schemeClr>
            </a:solidFill>
          </p:grpSpPr>
          <p:grpSp>
            <p:nvGrpSpPr>
              <p:cNvPr id="179" name="Group 271"/>
              <p:cNvGrpSpPr>
                <a:grpSpLocks noChangeAspect="1"/>
              </p:cNvGrpSpPr>
              <p:nvPr/>
            </p:nvGrpSpPr>
            <p:grpSpPr bwMode="gray">
              <a:xfrm>
                <a:off x="672" y="1356"/>
                <a:ext cx="418" cy="413"/>
                <a:chOff x="672" y="1356"/>
                <a:chExt cx="418" cy="413"/>
              </a:xfrm>
              <a:grpFill/>
            </p:grpSpPr>
            <p:sp>
              <p:nvSpPr>
                <p:cNvPr id="186"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7"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8"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9" name="Freeform 275"/>
                <p:cNvSpPr>
                  <a:spLocks noChangeAspect="1"/>
                </p:cNvSpPr>
                <p:nvPr/>
              </p:nvSpPr>
              <p:spPr bwMode="gray">
                <a:xfrm>
                  <a:off x="672"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0"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nvGrpSpPr>
              <p:cNvPr id="180" name="Group 277"/>
              <p:cNvGrpSpPr>
                <a:grpSpLocks noChangeAspect="1"/>
              </p:cNvGrpSpPr>
              <p:nvPr/>
            </p:nvGrpSpPr>
            <p:grpSpPr bwMode="gray">
              <a:xfrm>
                <a:off x="1149" y="1865"/>
                <a:ext cx="635" cy="339"/>
                <a:chOff x="1149" y="1865"/>
                <a:chExt cx="635" cy="339"/>
              </a:xfrm>
              <a:grpFill/>
            </p:grpSpPr>
            <p:sp>
              <p:nvSpPr>
                <p:cNvPr id="181"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2"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3"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4"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85"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grpSp>
          <p:nvGrpSpPr>
            <p:cNvPr id="191" name="Group 283"/>
            <p:cNvGrpSpPr>
              <a:grpSpLocks noChangeAspect="1"/>
            </p:cNvGrpSpPr>
            <p:nvPr/>
          </p:nvGrpSpPr>
          <p:grpSpPr bwMode="gray">
            <a:xfrm>
              <a:off x="917813" y="612105"/>
              <a:ext cx="1553255" cy="1798920"/>
              <a:chOff x="969" y="960"/>
              <a:chExt cx="969" cy="1022"/>
            </a:xfrm>
            <a:solidFill>
              <a:schemeClr val="tx2">
                <a:lumMod val="60000"/>
                <a:lumOff val="40000"/>
              </a:schemeClr>
            </a:solidFill>
          </p:grpSpPr>
          <p:sp>
            <p:nvSpPr>
              <p:cNvPr id="192"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3"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4"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5"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6"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7"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8"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199"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0"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1"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2"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3"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4"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5"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6"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7"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8"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09"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0"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1"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2"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3"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4"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5"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6"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7"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8"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19"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20"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221" name="Freeform 313"/>
            <p:cNvSpPr>
              <a:spLocks noChangeAspect="1"/>
            </p:cNvSpPr>
            <p:nvPr/>
          </p:nvSpPr>
          <p:spPr bwMode="gray">
            <a:xfrm rot="21085610">
              <a:off x="2023846" y="2738421"/>
              <a:ext cx="12824" cy="7041"/>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22" name="Freeform 314"/>
            <p:cNvSpPr>
              <a:spLocks noChangeAspect="1"/>
            </p:cNvSpPr>
            <p:nvPr/>
          </p:nvSpPr>
          <p:spPr bwMode="gray">
            <a:xfrm rot="21085610">
              <a:off x="2044683" y="2740181"/>
              <a:ext cx="1603" cy="17602"/>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23" name="Freeform 315"/>
            <p:cNvSpPr>
              <a:spLocks noChangeAspect="1"/>
            </p:cNvSpPr>
            <p:nvPr/>
          </p:nvSpPr>
          <p:spPr bwMode="gray">
            <a:xfrm rot="21085610">
              <a:off x="2044683" y="2780666"/>
              <a:ext cx="3206" cy="1761"/>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24" name="Freeform 316"/>
            <p:cNvSpPr>
              <a:spLocks noChangeAspect="1"/>
            </p:cNvSpPr>
            <p:nvPr/>
          </p:nvSpPr>
          <p:spPr bwMode="gray">
            <a:xfrm rot="21085610">
              <a:off x="2036670" y="2778906"/>
              <a:ext cx="6411" cy="21122"/>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25" name="Freeform 317"/>
            <p:cNvSpPr>
              <a:spLocks noChangeAspect="1"/>
            </p:cNvSpPr>
            <p:nvPr/>
          </p:nvSpPr>
          <p:spPr bwMode="gray">
            <a:xfrm rot="21085610">
              <a:off x="2044683" y="2803549"/>
              <a:ext cx="1603" cy="10561"/>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26" name="Freeform 318"/>
            <p:cNvSpPr>
              <a:spLocks noChangeAspect="1"/>
            </p:cNvSpPr>
            <p:nvPr/>
          </p:nvSpPr>
          <p:spPr bwMode="gray">
            <a:xfrm rot="21085610">
              <a:off x="2059111" y="2773625"/>
              <a:ext cx="1603" cy="14081"/>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27" name="Freeform 319"/>
            <p:cNvSpPr>
              <a:spLocks noChangeAspect="1"/>
            </p:cNvSpPr>
            <p:nvPr/>
          </p:nvSpPr>
          <p:spPr bwMode="gray">
            <a:xfrm rot="21085610">
              <a:off x="2067125" y="2785948"/>
              <a:ext cx="4809" cy="15842"/>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28" name="Freeform 320"/>
            <p:cNvSpPr>
              <a:spLocks noChangeAspect="1"/>
            </p:cNvSpPr>
            <p:nvPr/>
          </p:nvSpPr>
          <p:spPr bwMode="gray">
            <a:xfrm rot="21085610">
              <a:off x="2081552" y="2798268"/>
              <a:ext cx="3206" cy="3520"/>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29" name="Freeform 321"/>
            <p:cNvSpPr>
              <a:spLocks noChangeAspect="1"/>
            </p:cNvSpPr>
            <p:nvPr/>
          </p:nvSpPr>
          <p:spPr bwMode="gray">
            <a:xfrm rot="21085610">
              <a:off x="2075140" y="2814110"/>
              <a:ext cx="4809" cy="17602"/>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0" name="Freeform 322"/>
            <p:cNvSpPr>
              <a:spLocks noChangeAspect="1"/>
            </p:cNvSpPr>
            <p:nvPr/>
          </p:nvSpPr>
          <p:spPr bwMode="gray">
            <a:xfrm rot="21085610">
              <a:off x="2089566" y="2829951"/>
              <a:ext cx="4809" cy="15842"/>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1" name="Freeform 323"/>
            <p:cNvSpPr>
              <a:spLocks noChangeAspect="1"/>
            </p:cNvSpPr>
            <p:nvPr/>
          </p:nvSpPr>
          <p:spPr bwMode="gray">
            <a:xfrm rot="21085610">
              <a:off x="2102390" y="2840512"/>
              <a:ext cx="4809" cy="1761"/>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2" name="Freeform 324"/>
            <p:cNvSpPr>
              <a:spLocks noChangeAspect="1"/>
            </p:cNvSpPr>
            <p:nvPr/>
          </p:nvSpPr>
          <p:spPr bwMode="gray">
            <a:xfrm rot="21085610">
              <a:off x="2113611" y="2847554"/>
              <a:ext cx="9618" cy="7041"/>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3" name="Freeform 325"/>
            <p:cNvSpPr>
              <a:spLocks noChangeAspect="1"/>
            </p:cNvSpPr>
            <p:nvPr/>
          </p:nvSpPr>
          <p:spPr bwMode="gray">
            <a:xfrm rot="21085610">
              <a:off x="2100787" y="2866916"/>
              <a:ext cx="6411" cy="10561"/>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4" name="Freeform 326"/>
            <p:cNvSpPr>
              <a:spLocks noChangeAspect="1"/>
            </p:cNvSpPr>
            <p:nvPr/>
          </p:nvSpPr>
          <p:spPr bwMode="gray">
            <a:xfrm rot="21085610">
              <a:off x="2043081" y="2801789"/>
              <a:ext cx="3206" cy="5281"/>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5" name="Freeform 327"/>
            <p:cNvSpPr>
              <a:spLocks noChangeAspect="1"/>
            </p:cNvSpPr>
            <p:nvPr/>
          </p:nvSpPr>
          <p:spPr bwMode="gray">
            <a:xfrm rot="21085610">
              <a:off x="2011022" y="2784186"/>
              <a:ext cx="1603" cy="7041"/>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6" name="Freeform 328"/>
            <p:cNvSpPr>
              <a:spLocks noChangeAspect="1"/>
            </p:cNvSpPr>
            <p:nvPr/>
          </p:nvSpPr>
          <p:spPr bwMode="gray">
            <a:xfrm rot="21085610">
              <a:off x="2007817" y="2792988"/>
              <a:ext cx="3206" cy="3520"/>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7" name="Freeform 329"/>
            <p:cNvSpPr>
              <a:spLocks noChangeAspect="1"/>
            </p:cNvSpPr>
            <p:nvPr/>
          </p:nvSpPr>
          <p:spPr bwMode="gray">
            <a:xfrm rot="21085610">
              <a:off x="1998199" y="2796509"/>
              <a:ext cx="6411" cy="7041"/>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8" name="Freeform 330"/>
            <p:cNvSpPr>
              <a:spLocks noChangeAspect="1"/>
            </p:cNvSpPr>
            <p:nvPr/>
          </p:nvSpPr>
          <p:spPr bwMode="gray">
            <a:xfrm rot="20552049">
              <a:off x="2041478" y="2947885"/>
              <a:ext cx="24045" cy="19362"/>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39" name="Freeform 331"/>
            <p:cNvSpPr>
              <a:spLocks noChangeAspect="1"/>
            </p:cNvSpPr>
            <p:nvPr/>
          </p:nvSpPr>
          <p:spPr bwMode="gray">
            <a:xfrm rot="20552049">
              <a:off x="2107199" y="2884518"/>
              <a:ext cx="38471" cy="58087"/>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40" name="Freeform 332"/>
            <p:cNvSpPr>
              <a:spLocks noChangeAspect="1"/>
            </p:cNvSpPr>
            <p:nvPr/>
          </p:nvSpPr>
          <p:spPr bwMode="gray">
            <a:xfrm rot="20552049">
              <a:off x="2222611" y="2919722"/>
              <a:ext cx="1603" cy="1761"/>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41" name="Freeform 333"/>
            <p:cNvSpPr>
              <a:spLocks noChangeAspect="1"/>
            </p:cNvSpPr>
            <p:nvPr/>
          </p:nvSpPr>
          <p:spPr bwMode="gray">
            <a:xfrm rot="20552049">
              <a:off x="2245052" y="2967247"/>
              <a:ext cx="3206" cy="12322"/>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42" name="Freeform 334"/>
            <p:cNvSpPr>
              <a:spLocks noChangeAspect="1"/>
            </p:cNvSpPr>
            <p:nvPr/>
          </p:nvSpPr>
          <p:spPr bwMode="gray">
            <a:xfrm rot="20552049">
              <a:off x="2269096" y="3053497"/>
              <a:ext cx="3206" cy="5281"/>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43" name="Freeform 335"/>
            <p:cNvSpPr>
              <a:spLocks noChangeAspect="1"/>
            </p:cNvSpPr>
            <p:nvPr/>
          </p:nvSpPr>
          <p:spPr bwMode="gray">
            <a:xfrm rot="20552049">
              <a:off x="2262684" y="3069338"/>
              <a:ext cx="9618" cy="17602"/>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44" name="Freeform 336"/>
            <p:cNvSpPr>
              <a:spLocks noChangeAspect="1"/>
            </p:cNvSpPr>
            <p:nvPr/>
          </p:nvSpPr>
          <p:spPr bwMode="gray">
            <a:xfrm rot="20552049">
              <a:off x="2087964" y="2891559"/>
              <a:ext cx="1603" cy="3520"/>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245" name="Group 337"/>
            <p:cNvGrpSpPr>
              <a:grpSpLocks noChangeAspect="1"/>
            </p:cNvGrpSpPr>
            <p:nvPr/>
          </p:nvGrpSpPr>
          <p:grpSpPr bwMode="gray">
            <a:xfrm>
              <a:off x="2079948" y="2895080"/>
              <a:ext cx="28853" cy="49285"/>
              <a:chOff x="1694" y="2257"/>
              <a:chExt cx="18" cy="28"/>
            </a:xfrm>
            <a:solidFill>
              <a:schemeClr val="tx2">
                <a:lumMod val="60000"/>
                <a:lumOff val="40000"/>
              </a:schemeClr>
            </a:solidFill>
          </p:grpSpPr>
          <p:sp>
            <p:nvSpPr>
              <p:cNvPr id="246"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47"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248" name="Freeform 340"/>
            <p:cNvSpPr>
              <a:spLocks noChangeAspect="1"/>
            </p:cNvSpPr>
            <p:nvPr/>
          </p:nvSpPr>
          <p:spPr bwMode="gray">
            <a:xfrm rot="20552049">
              <a:off x="2158493" y="2905641"/>
              <a:ext cx="16029" cy="14081"/>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49" name="Freeform 341"/>
            <p:cNvSpPr>
              <a:spLocks noChangeAspect="1"/>
            </p:cNvSpPr>
            <p:nvPr/>
          </p:nvSpPr>
          <p:spPr bwMode="gray">
            <a:xfrm rot="20552049">
              <a:off x="2256273" y="3007732"/>
              <a:ext cx="0" cy="5281"/>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0" name="Freeform 342"/>
            <p:cNvSpPr>
              <a:spLocks noChangeAspect="1"/>
            </p:cNvSpPr>
            <p:nvPr/>
          </p:nvSpPr>
          <p:spPr bwMode="gray">
            <a:xfrm rot="20552049">
              <a:off x="2229023" y="2933803"/>
              <a:ext cx="4809" cy="12322"/>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1" name="Freeform 343"/>
            <p:cNvSpPr>
              <a:spLocks noChangeAspect="1"/>
            </p:cNvSpPr>
            <p:nvPr/>
          </p:nvSpPr>
          <p:spPr bwMode="gray">
            <a:xfrm rot="20552049">
              <a:off x="2182537" y="2902120"/>
              <a:ext cx="0" cy="1761"/>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2" name="Freeform 344"/>
            <p:cNvSpPr>
              <a:spLocks noChangeAspect="1"/>
            </p:cNvSpPr>
            <p:nvPr/>
          </p:nvSpPr>
          <p:spPr bwMode="gray">
            <a:xfrm rot="20552049">
              <a:off x="2185743" y="2916201"/>
              <a:ext cx="1603" cy="3520"/>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3" name="Freeform 345"/>
            <p:cNvSpPr>
              <a:spLocks noChangeAspect="1"/>
            </p:cNvSpPr>
            <p:nvPr/>
          </p:nvSpPr>
          <p:spPr bwMode="gray">
            <a:xfrm rot="20552049">
              <a:off x="2237037" y="2953165"/>
              <a:ext cx="3206" cy="8801"/>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4" name="Freeform 346"/>
            <p:cNvSpPr>
              <a:spLocks noChangeAspect="1"/>
            </p:cNvSpPr>
            <p:nvPr/>
          </p:nvSpPr>
          <p:spPr bwMode="gray">
            <a:xfrm rot="20552049">
              <a:off x="2256273" y="3035894"/>
              <a:ext cx="1603" cy="5281"/>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5" name="Freeform 347"/>
            <p:cNvSpPr>
              <a:spLocks noChangeAspect="1"/>
            </p:cNvSpPr>
            <p:nvPr/>
          </p:nvSpPr>
          <p:spPr bwMode="gray">
            <a:xfrm rot="20552049">
              <a:off x="1948507" y="2842274"/>
              <a:ext cx="118618" cy="86250"/>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6" name="Freeform 348"/>
            <p:cNvSpPr>
              <a:spLocks noChangeAspect="1"/>
            </p:cNvSpPr>
            <p:nvPr/>
          </p:nvSpPr>
          <p:spPr bwMode="gray">
            <a:xfrm rot="20552049">
              <a:off x="1967742" y="2888039"/>
              <a:ext cx="4809" cy="10561"/>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7" name="Freeform 349"/>
            <p:cNvSpPr>
              <a:spLocks noChangeAspect="1"/>
            </p:cNvSpPr>
            <p:nvPr/>
          </p:nvSpPr>
          <p:spPr bwMode="gray">
            <a:xfrm rot="20552049">
              <a:off x="2011022" y="2852835"/>
              <a:ext cx="11221" cy="15842"/>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8" name="Freeform 350"/>
            <p:cNvSpPr>
              <a:spLocks noChangeAspect="1"/>
            </p:cNvSpPr>
            <p:nvPr/>
          </p:nvSpPr>
          <p:spPr bwMode="gray">
            <a:xfrm rot="20552049">
              <a:off x="2211390" y="2916201"/>
              <a:ext cx="0" cy="5281"/>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sp>
          <p:nvSpPr>
            <p:cNvPr id="259" name="Freeform 351"/>
            <p:cNvSpPr>
              <a:spLocks noChangeAspect="1"/>
            </p:cNvSpPr>
            <p:nvPr/>
          </p:nvSpPr>
          <p:spPr bwMode="gray">
            <a:xfrm rot="20552049">
              <a:off x="2253067" y="2990129"/>
              <a:ext cx="1603" cy="7041"/>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solidFill>
              <a:schemeClr val="tx2">
                <a:lumMod val="60000"/>
                <a:lumOff val="40000"/>
              </a:schemeClr>
            </a:solidFill>
            <a:ln w="6350" cap="flat" cmpd="sng">
              <a:solidFill>
                <a:schemeClr val="bg1"/>
              </a:solidFill>
              <a:prstDash val="solid"/>
              <a:round/>
              <a:headEnd type="none" w="med" len="med"/>
              <a:tailEnd type="none" w="med" len="med"/>
            </a:ln>
            <a:effectLst/>
          </p:spPr>
          <p:txBody>
            <a:bodyPr/>
            <a:lstStyle/>
            <a:p>
              <a:endParaRPr lang="en-US" dirty="0"/>
            </a:p>
          </p:txBody>
        </p:sp>
        <p:grpSp>
          <p:nvGrpSpPr>
            <p:cNvPr id="260" name="Group 362"/>
            <p:cNvGrpSpPr/>
            <p:nvPr/>
          </p:nvGrpSpPr>
          <p:grpSpPr bwMode="gray">
            <a:xfrm>
              <a:off x="3216437" y="1324984"/>
              <a:ext cx="888033" cy="1230378"/>
              <a:chOff x="4580731" y="1911697"/>
              <a:chExt cx="879476" cy="1109663"/>
            </a:xfrm>
            <a:solidFill>
              <a:schemeClr val="tx2">
                <a:lumMod val="60000"/>
                <a:lumOff val="40000"/>
              </a:schemeClr>
            </a:solidFill>
          </p:grpSpPr>
          <p:sp>
            <p:nvSpPr>
              <p:cNvPr id="261"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2"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3"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64" name="Group 178"/>
              <p:cNvGrpSpPr>
                <a:grpSpLocks noChangeAspect="1"/>
              </p:cNvGrpSpPr>
              <p:nvPr/>
            </p:nvGrpSpPr>
            <p:grpSpPr bwMode="gray">
              <a:xfrm>
                <a:off x="4876006" y="2765772"/>
                <a:ext cx="204788" cy="242888"/>
                <a:chOff x="2589" y="1903"/>
                <a:chExt cx="129" cy="153"/>
              </a:xfrm>
              <a:grpFill/>
            </p:grpSpPr>
            <p:sp>
              <p:nvSpPr>
                <p:cNvPr id="307"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8"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9"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265" name="Freeform 182"/>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6" name="Freeform 183"/>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7" name="Freeform 184"/>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8" name="Freeform 185"/>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69" name="Freeform 186"/>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0" name="Freeform 187"/>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1" name="Freeform 188"/>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72" name="Group 189"/>
              <p:cNvGrpSpPr>
                <a:grpSpLocks noChangeAspect="1"/>
              </p:cNvGrpSpPr>
              <p:nvPr/>
            </p:nvGrpSpPr>
            <p:grpSpPr bwMode="gray">
              <a:xfrm>
                <a:off x="4679156" y="2659410"/>
                <a:ext cx="247650" cy="244475"/>
                <a:chOff x="2465" y="1836"/>
                <a:chExt cx="156" cy="154"/>
              </a:xfrm>
              <a:grpFill/>
            </p:grpSpPr>
            <p:sp>
              <p:nvSpPr>
                <p:cNvPr id="305"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6"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nvGrpSpPr>
              <p:cNvPr id="273" name="Group 192"/>
              <p:cNvGrpSpPr>
                <a:grpSpLocks noChangeAspect="1"/>
              </p:cNvGrpSpPr>
              <p:nvPr/>
            </p:nvGrpSpPr>
            <p:grpSpPr bwMode="gray">
              <a:xfrm>
                <a:off x="4620419" y="2430810"/>
                <a:ext cx="171450" cy="258763"/>
                <a:chOff x="2428" y="1692"/>
                <a:chExt cx="108" cy="163"/>
              </a:xfrm>
              <a:grpFill/>
            </p:grpSpPr>
            <p:sp>
              <p:nvSpPr>
                <p:cNvPr id="303"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4"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274"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5"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6"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77"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78" name="Group 199"/>
              <p:cNvGrpSpPr>
                <a:grpSpLocks noChangeAspect="1"/>
              </p:cNvGrpSpPr>
              <p:nvPr/>
            </p:nvGrpSpPr>
            <p:grpSpPr bwMode="gray">
              <a:xfrm>
                <a:off x="5033169" y="2808635"/>
                <a:ext cx="68263" cy="68263"/>
                <a:chOff x="2688" y="1930"/>
                <a:chExt cx="43" cy="43"/>
              </a:xfrm>
              <a:grpFill/>
            </p:grpSpPr>
            <p:sp>
              <p:nvSpPr>
                <p:cNvPr id="301"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2"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279"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0"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1"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2"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3"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4"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5"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6"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7"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8"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89"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0"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1"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2"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3"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4"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5"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6"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297"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298" name="Group 359"/>
              <p:cNvGrpSpPr/>
              <p:nvPr/>
            </p:nvGrpSpPr>
            <p:grpSpPr bwMode="gray">
              <a:xfrm>
                <a:off x="5080794" y="2788583"/>
                <a:ext cx="75600" cy="108000"/>
                <a:chOff x="4160739" y="2986112"/>
                <a:chExt cx="187325" cy="233362"/>
              </a:xfrm>
              <a:grpFill/>
            </p:grpSpPr>
            <p:sp>
              <p:nvSpPr>
                <p:cNvPr id="299"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00"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grpSp>
        <p:grpSp>
          <p:nvGrpSpPr>
            <p:cNvPr id="310" name="Group 368"/>
            <p:cNvGrpSpPr/>
            <p:nvPr/>
          </p:nvGrpSpPr>
          <p:grpSpPr bwMode="gray">
            <a:xfrm>
              <a:off x="3089805" y="2525438"/>
              <a:ext cx="1208620" cy="1485605"/>
              <a:chOff x="4455318" y="2994372"/>
              <a:chExt cx="1196974" cy="1339850"/>
            </a:xfrm>
            <a:solidFill>
              <a:schemeClr val="tx2">
                <a:lumMod val="60000"/>
                <a:lumOff val="40000"/>
              </a:schemeClr>
            </a:solidFill>
          </p:grpSpPr>
          <p:sp>
            <p:nvSpPr>
              <p:cNvPr id="311" name="Freeform 153"/>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2" name="Freeform 154"/>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313" name="Group 367"/>
              <p:cNvGrpSpPr/>
              <p:nvPr/>
            </p:nvGrpSpPr>
            <p:grpSpPr bwMode="gray">
              <a:xfrm>
                <a:off x="4455318" y="2994372"/>
                <a:ext cx="1196974" cy="1339850"/>
                <a:chOff x="4455318" y="2994372"/>
                <a:chExt cx="1196974" cy="1339850"/>
              </a:xfrm>
              <a:grpFill/>
            </p:grpSpPr>
            <p:sp>
              <p:nvSpPr>
                <p:cNvPr id="314" name="Freeform 156"/>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5" name="Freeform 157"/>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6" name="Freeform 158"/>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7" name="Freeform 159"/>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8" name="Freeform 160"/>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19" name="Freeform 161"/>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0" name="Freeform 162"/>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1" name="Freeform 163"/>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2" name="Freeform 164"/>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3" name="Freeform 165"/>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4" name="Freeform 166"/>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5" name="Freeform 167"/>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6" name="Freeform 168"/>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7" name="Freeform 169"/>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8"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29" name="Freeform 171"/>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0" name="Freeform 172"/>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1" name="Freeform 173"/>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2" name="Freeform 174"/>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333" name="Group 25"/>
                <p:cNvGrpSpPr>
                  <a:grpSpLocks noChangeAspect="1"/>
                </p:cNvGrpSpPr>
                <p:nvPr/>
              </p:nvGrpSpPr>
              <p:grpSpPr bwMode="gray">
                <a:xfrm>
                  <a:off x="4961730" y="3769072"/>
                  <a:ext cx="219075" cy="239713"/>
                  <a:chOff x="2643" y="2535"/>
                  <a:chExt cx="138" cy="151"/>
                </a:xfrm>
                <a:grpFill/>
              </p:grpSpPr>
              <p:sp>
                <p:nvSpPr>
                  <p:cNvPr id="363"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64"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sp>
              <p:nvSpPr>
                <p:cNvPr id="334"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5"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6"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7"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8"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39"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0"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1"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2"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3"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4"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5"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6"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7"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8"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49"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0"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1"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2"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3"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4"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5"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6"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7"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8"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sp>
              <p:nvSpPr>
                <p:cNvPr id="359"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chemeClr val="bg1"/>
                  </a:solidFill>
                  <a:prstDash val="solid"/>
                  <a:round/>
                  <a:headEnd type="none" w="med" len="med"/>
                  <a:tailEnd type="none" w="med" len="med"/>
                </a:ln>
                <a:effectLst/>
              </p:spPr>
              <p:txBody>
                <a:bodyPr/>
                <a:lstStyle/>
                <a:p>
                  <a:endParaRPr lang="en-US" dirty="0"/>
                </a:p>
              </p:txBody>
            </p:sp>
            <p:grpSp>
              <p:nvGrpSpPr>
                <p:cNvPr id="360" name="Group 364"/>
                <p:cNvGrpSpPr>
                  <a:grpSpLocks noChangeAspect="1"/>
                </p:cNvGrpSpPr>
                <p:nvPr/>
              </p:nvGrpSpPr>
              <p:grpSpPr bwMode="gray">
                <a:xfrm>
                  <a:off x="5141117" y="3280172"/>
                  <a:ext cx="289379" cy="349200"/>
                  <a:chOff x="3548063" y="12700"/>
                  <a:chExt cx="5667375" cy="6838950"/>
                </a:xfrm>
                <a:grpFill/>
              </p:grpSpPr>
              <p:sp>
                <p:nvSpPr>
                  <p:cNvPr id="361"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chemeClr val="bg1"/>
                    </a:solidFill>
                    <a:prstDash val="solid"/>
                    <a:round/>
                    <a:headEnd type="none" w="med" len="med"/>
                    <a:tailEnd type="none" w="med" len="med"/>
                  </a:ln>
                  <a:effectLst/>
                </p:spPr>
                <p:txBody>
                  <a:bodyPr/>
                  <a:lstStyle/>
                  <a:p>
                    <a:endParaRPr lang="en-GB" dirty="0"/>
                  </a:p>
                </p:txBody>
              </p:sp>
              <p:sp>
                <p:nvSpPr>
                  <p:cNvPr id="362"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grpFill/>
                  <a:ln w="6350" cap="flat" cmpd="sng">
                    <a:solidFill>
                      <a:schemeClr val="bg1"/>
                    </a:solidFill>
                    <a:prstDash val="solid"/>
                    <a:round/>
                    <a:headEnd type="none" w="med" len="med"/>
                    <a:tailEnd type="none" w="med" len="med"/>
                  </a:ln>
                  <a:effectLst/>
                </p:spPr>
                <p:txBody>
                  <a:bodyPr/>
                  <a:lstStyle/>
                  <a:p>
                    <a:endParaRPr lang="en-GB" dirty="0"/>
                  </a:p>
                </p:txBody>
              </p:sp>
            </p:grpSp>
          </p:grpSp>
        </p:grpSp>
      </p:grpSp>
      <p:sp>
        <p:nvSpPr>
          <p:cNvPr id="365" name="Freeform 7"/>
          <p:cNvSpPr>
            <a:spLocks noEditPoints="1"/>
          </p:cNvSpPr>
          <p:nvPr/>
        </p:nvSpPr>
        <p:spPr bwMode="auto">
          <a:xfrm>
            <a:off x="5382826" y="1754991"/>
            <a:ext cx="343832" cy="511656"/>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lumMod val="20000"/>
              <a:lumOff val="80000"/>
            </a:schemeClr>
          </a:solidFill>
          <a:ln w="19050">
            <a:solidFill>
              <a:schemeClr val="accent1">
                <a:lumMod val="75000"/>
                <a:lumOff val="25000"/>
              </a:schemeClr>
            </a:solid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366" name="Freeform 7"/>
          <p:cNvSpPr>
            <a:spLocks noEditPoints="1"/>
          </p:cNvSpPr>
          <p:nvPr/>
        </p:nvSpPr>
        <p:spPr bwMode="auto">
          <a:xfrm>
            <a:off x="3755831" y="2553708"/>
            <a:ext cx="343832" cy="511656"/>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lumMod val="20000"/>
              <a:lumOff val="80000"/>
            </a:schemeClr>
          </a:solidFill>
          <a:ln w="19050">
            <a:solidFill>
              <a:schemeClr val="accent1">
                <a:lumMod val="75000"/>
                <a:lumOff val="25000"/>
              </a:schemeClr>
            </a:solid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367" name="Freeform 7"/>
          <p:cNvSpPr>
            <a:spLocks noEditPoints="1"/>
          </p:cNvSpPr>
          <p:nvPr/>
        </p:nvSpPr>
        <p:spPr bwMode="auto">
          <a:xfrm>
            <a:off x="2506911" y="828129"/>
            <a:ext cx="343832" cy="511656"/>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lumMod val="20000"/>
              <a:lumOff val="80000"/>
            </a:schemeClr>
          </a:solidFill>
          <a:ln w="19050">
            <a:solidFill>
              <a:schemeClr val="accent1">
                <a:lumMod val="75000"/>
                <a:lumOff val="25000"/>
              </a:schemeClr>
            </a:solid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368" name="燕尾形 367"/>
          <p:cNvSpPr/>
          <p:nvPr/>
        </p:nvSpPr>
        <p:spPr>
          <a:xfrm>
            <a:off x="324608" y="209998"/>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9" name="燕尾形 368"/>
          <p:cNvSpPr/>
          <p:nvPr/>
        </p:nvSpPr>
        <p:spPr>
          <a:xfrm>
            <a:off x="504056" y="206197"/>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0" name="TextBox 369"/>
          <p:cNvSpPr txBox="1"/>
          <p:nvPr/>
        </p:nvSpPr>
        <p:spPr>
          <a:xfrm>
            <a:off x="819378" y="170765"/>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71" name="直接连接符 370"/>
          <p:cNvCxnSpPr/>
          <p:nvPr/>
        </p:nvCxnSpPr>
        <p:spPr>
          <a:xfrm>
            <a:off x="72008" y="540097"/>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燕尾形 4"/>
          <p:cNvSpPr/>
          <p:nvPr/>
        </p:nvSpPr>
        <p:spPr>
          <a:xfrm>
            <a:off x="6738025" y="2444256"/>
            <a:ext cx="134232" cy="162819"/>
          </a:xfrm>
          <a:prstGeom prst="chevron">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2" name="燕尾形 371"/>
          <p:cNvSpPr/>
          <p:nvPr/>
        </p:nvSpPr>
        <p:spPr>
          <a:xfrm>
            <a:off x="6738025" y="3034162"/>
            <a:ext cx="134232" cy="162819"/>
          </a:xfrm>
          <a:prstGeom prst="chevron">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3" name="燕尾形 372"/>
          <p:cNvSpPr/>
          <p:nvPr/>
        </p:nvSpPr>
        <p:spPr>
          <a:xfrm>
            <a:off x="6738025" y="3624067"/>
            <a:ext cx="134232" cy="162819"/>
          </a:xfrm>
          <a:prstGeom prst="chevron">
            <a:avLst/>
          </a:prstGeom>
          <a:solidFill>
            <a:schemeClr val="accent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4" name="TextBox 373"/>
          <p:cNvSpPr txBox="1"/>
          <p:nvPr/>
        </p:nvSpPr>
        <p:spPr>
          <a:xfrm>
            <a:off x="6872257" y="2314578"/>
            <a:ext cx="2441694" cy="430887"/>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输入文本信息内容文字或者复制粘贴</a:t>
            </a:r>
            <a:endParaRPr lang="en-US" altLang="zh-CN" sz="1100" dirty="0" smtClean="0">
              <a:latin typeface="微软雅黑" panose="020B0503020204020204" pitchFamily="34" charset="-122"/>
              <a:ea typeface="微软雅黑" panose="020B0503020204020204" pitchFamily="34" charset="-122"/>
            </a:endParaRPr>
          </a:p>
          <a:p>
            <a:r>
              <a:rPr lang="zh-CN" altLang="en-US" sz="1100" dirty="0" smtClean="0">
                <a:latin typeface="微软雅黑" panose="020B0503020204020204" pitchFamily="34" charset="-122"/>
                <a:ea typeface="微软雅黑" panose="020B0503020204020204" pitchFamily="34" charset="-122"/>
              </a:rPr>
              <a:t>已经写好的文本到此</a:t>
            </a:r>
            <a:endParaRPr lang="zh-CN" altLang="en-US" sz="1100" dirty="0">
              <a:latin typeface="微软雅黑" panose="020B0503020204020204" pitchFamily="34" charset="-122"/>
              <a:ea typeface="微软雅黑" panose="020B0503020204020204" pitchFamily="34" charset="-122"/>
            </a:endParaRPr>
          </a:p>
        </p:txBody>
      </p:sp>
      <p:sp>
        <p:nvSpPr>
          <p:cNvPr id="375" name="TextBox 374"/>
          <p:cNvSpPr txBox="1"/>
          <p:nvPr/>
        </p:nvSpPr>
        <p:spPr>
          <a:xfrm>
            <a:off x="6877149" y="2884109"/>
            <a:ext cx="2441694" cy="430887"/>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输入文本信息内容文字或者复制粘贴</a:t>
            </a:r>
            <a:endParaRPr lang="en-US" altLang="zh-CN" sz="1100" dirty="0" smtClean="0">
              <a:latin typeface="微软雅黑" panose="020B0503020204020204" pitchFamily="34" charset="-122"/>
              <a:ea typeface="微软雅黑" panose="020B0503020204020204" pitchFamily="34" charset="-122"/>
            </a:endParaRPr>
          </a:p>
          <a:p>
            <a:r>
              <a:rPr lang="zh-CN" altLang="en-US" sz="1100" dirty="0" smtClean="0">
                <a:latin typeface="微软雅黑" panose="020B0503020204020204" pitchFamily="34" charset="-122"/>
                <a:ea typeface="微软雅黑" panose="020B0503020204020204" pitchFamily="34" charset="-122"/>
              </a:rPr>
              <a:t>已经写好的文本到此</a:t>
            </a:r>
            <a:endParaRPr lang="zh-CN" altLang="en-US" sz="1100" dirty="0">
              <a:latin typeface="微软雅黑" panose="020B0503020204020204" pitchFamily="34" charset="-122"/>
              <a:ea typeface="微软雅黑" panose="020B0503020204020204" pitchFamily="34" charset="-122"/>
            </a:endParaRPr>
          </a:p>
        </p:txBody>
      </p:sp>
      <p:sp>
        <p:nvSpPr>
          <p:cNvPr id="376" name="TextBox 375"/>
          <p:cNvSpPr txBox="1"/>
          <p:nvPr/>
        </p:nvSpPr>
        <p:spPr>
          <a:xfrm>
            <a:off x="6877149" y="3472547"/>
            <a:ext cx="2441694" cy="430887"/>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输入文本信息内容文字或者复制粘贴</a:t>
            </a:r>
            <a:endParaRPr lang="en-US" altLang="zh-CN" sz="1100" dirty="0" smtClean="0">
              <a:latin typeface="微软雅黑" panose="020B0503020204020204" pitchFamily="34" charset="-122"/>
              <a:ea typeface="微软雅黑" panose="020B0503020204020204" pitchFamily="34" charset="-122"/>
            </a:endParaRPr>
          </a:p>
          <a:p>
            <a:r>
              <a:rPr lang="zh-CN" altLang="en-US" sz="1100" dirty="0" smtClean="0">
                <a:latin typeface="微软雅黑" panose="020B0503020204020204" pitchFamily="34" charset="-122"/>
                <a:ea typeface="微软雅黑" panose="020B0503020204020204" pitchFamily="34" charset="-122"/>
              </a:rPr>
              <a:t>已经写好的文本到此</a:t>
            </a:r>
            <a:endParaRPr lang="zh-CN" altLang="en-US" sz="1100" dirty="0">
              <a:latin typeface="微软雅黑" panose="020B0503020204020204" pitchFamily="34" charset="-122"/>
              <a:ea typeface="微软雅黑" panose="020B0503020204020204" pitchFamily="34" charset="-122"/>
            </a:endParaRPr>
          </a:p>
        </p:txBody>
      </p:sp>
      <p:sp>
        <p:nvSpPr>
          <p:cNvPr id="377" name="圆角矩形 376"/>
          <p:cNvSpPr/>
          <p:nvPr/>
        </p:nvSpPr>
        <p:spPr>
          <a:xfrm>
            <a:off x="396429" y="4644553"/>
            <a:ext cx="8872213" cy="648072"/>
          </a:xfrm>
          <a:prstGeom prst="round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8" name="Freeform 7"/>
          <p:cNvSpPr>
            <a:spLocks noEditPoints="1"/>
          </p:cNvSpPr>
          <p:nvPr/>
        </p:nvSpPr>
        <p:spPr bwMode="auto">
          <a:xfrm>
            <a:off x="691359" y="4456933"/>
            <a:ext cx="343832" cy="511656"/>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lumMod val="20000"/>
              <a:lumOff val="80000"/>
            </a:schemeClr>
          </a:solidFill>
          <a:ln w="19050">
            <a:solidFill>
              <a:schemeClr val="accent1">
                <a:lumMod val="75000"/>
                <a:lumOff val="25000"/>
              </a:schemeClr>
            </a:solid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379" name="Freeform 7"/>
          <p:cNvSpPr>
            <a:spLocks noEditPoints="1"/>
          </p:cNvSpPr>
          <p:nvPr/>
        </p:nvSpPr>
        <p:spPr bwMode="auto">
          <a:xfrm>
            <a:off x="3666582" y="4473059"/>
            <a:ext cx="343832" cy="511656"/>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lumMod val="20000"/>
              <a:lumOff val="80000"/>
            </a:schemeClr>
          </a:solidFill>
          <a:ln w="19050">
            <a:solidFill>
              <a:schemeClr val="accent1">
                <a:lumMod val="75000"/>
                <a:lumOff val="25000"/>
              </a:schemeClr>
            </a:solid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380" name="Freeform 7"/>
          <p:cNvSpPr>
            <a:spLocks noEditPoints="1"/>
          </p:cNvSpPr>
          <p:nvPr/>
        </p:nvSpPr>
        <p:spPr bwMode="auto">
          <a:xfrm>
            <a:off x="6237124" y="4482998"/>
            <a:ext cx="343832" cy="511656"/>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lumMod val="20000"/>
              <a:lumOff val="80000"/>
            </a:schemeClr>
          </a:solidFill>
          <a:ln w="19050">
            <a:solidFill>
              <a:schemeClr val="accent1">
                <a:lumMod val="75000"/>
                <a:lumOff val="25000"/>
              </a:schemeClr>
            </a:solid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381" name="TextBox 380"/>
          <p:cNvSpPr txBox="1"/>
          <p:nvPr/>
        </p:nvSpPr>
        <p:spPr>
          <a:xfrm>
            <a:off x="1080906" y="4738891"/>
            <a:ext cx="2441694" cy="430887"/>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输入文本信息内容文字或者复制粘贴</a:t>
            </a:r>
            <a:endParaRPr lang="en-US" altLang="zh-CN" sz="1100" dirty="0" smtClean="0">
              <a:solidFill>
                <a:schemeClr val="bg1"/>
              </a:solidFill>
              <a:latin typeface="微软雅黑" panose="020B0503020204020204" pitchFamily="34" charset="-122"/>
              <a:ea typeface="微软雅黑" panose="020B0503020204020204" pitchFamily="34" charset="-122"/>
            </a:endParaRPr>
          </a:p>
          <a:p>
            <a:r>
              <a:rPr lang="zh-CN" altLang="en-US" sz="1100" dirty="0" smtClean="0">
                <a:solidFill>
                  <a:schemeClr val="bg1"/>
                </a:solidFill>
                <a:latin typeface="微软雅黑" panose="020B0503020204020204" pitchFamily="34" charset="-122"/>
                <a:ea typeface="微软雅黑" panose="020B0503020204020204" pitchFamily="34" charset="-122"/>
              </a:rPr>
              <a:t>已经写好的文本到此</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382" name="TextBox 381"/>
          <p:cNvSpPr txBox="1"/>
          <p:nvPr/>
        </p:nvSpPr>
        <p:spPr>
          <a:xfrm>
            <a:off x="3927343" y="4728887"/>
            <a:ext cx="2441694" cy="430887"/>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输入文本信息内容文字或者复制粘贴</a:t>
            </a:r>
            <a:endParaRPr lang="en-US" altLang="zh-CN" sz="1100" dirty="0" smtClean="0">
              <a:solidFill>
                <a:schemeClr val="bg1"/>
              </a:solidFill>
              <a:latin typeface="微软雅黑" panose="020B0503020204020204" pitchFamily="34" charset="-122"/>
              <a:ea typeface="微软雅黑" panose="020B0503020204020204" pitchFamily="34" charset="-122"/>
            </a:endParaRPr>
          </a:p>
          <a:p>
            <a:r>
              <a:rPr lang="zh-CN" altLang="en-US" sz="1100" dirty="0" smtClean="0">
                <a:solidFill>
                  <a:schemeClr val="bg1"/>
                </a:solidFill>
                <a:latin typeface="微软雅黑" panose="020B0503020204020204" pitchFamily="34" charset="-122"/>
                <a:ea typeface="微软雅黑" panose="020B0503020204020204" pitchFamily="34" charset="-122"/>
              </a:rPr>
              <a:t>已经写好的文本到此</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383" name="TextBox 382"/>
          <p:cNvSpPr txBox="1"/>
          <p:nvPr/>
        </p:nvSpPr>
        <p:spPr>
          <a:xfrm>
            <a:off x="6589117" y="4716561"/>
            <a:ext cx="2441694" cy="430887"/>
          </a:xfrm>
          <a:prstGeom prst="rect">
            <a:avLst/>
          </a:prstGeom>
          <a:noFill/>
        </p:spPr>
        <p:txBody>
          <a:bodyPr wrap="none" rtlCol="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rPr>
              <a:t>输入文本信息内容文字或者复制粘贴</a:t>
            </a:r>
            <a:endParaRPr lang="en-US" altLang="zh-CN" sz="1100" dirty="0" smtClean="0">
              <a:solidFill>
                <a:schemeClr val="bg1"/>
              </a:solidFill>
              <a:latin typeface="微软雅黑" panose="020B0503020204020204" pitchFamily="34" charset="-122"/>
              <a:ea typeface="微软雅黑" panose="020B0503020204020204" pitchFamily="34" charset="-122"/>
            </a:endParaRPr>
          </a:p>
          <a:p>
            <a:r>
              <a:rPr lang="zh-CN" altLang="en-US" sz="1100" dirty="0" smtClean="0">
                <a:solidFill>
                  <a:schemeClr val="bg1"/>
                </a:solidFill>
                <a:latin typeface="微软雅黑" panose="020B0503020204020204" pitchFamily="34" charset="-122"/>
                <a:ea typeface="微软雅黑" panose="020B0503020204020204" pitchFamily="34" charset="-122"/>
              </a:rPr>
              <a:t>已经写好的文本到此</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31228503"/>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9"/>
                                        </p:tgtEl>
                                        <p:attrNameLst>
                                          <p:attrName>style.visibility</p:attrName>
                                        </p:attrNameLst>
                                      </p:cBhvr>
                                      <p:to>
                                        <p:strVal val="visible"/>
                                      </p:to>
                                    </p:set>
                                    <p:anim calcmode="lin" valueType="num">
                                      <p:cBhvr additive="base">
                                        <p:cTn id="7" dur="500" fill="hold"/>
                                        <p:tgtEl>
                                          <p:spTgt spid="369"/>
                                        </p:tgtEl>
                                        <p:attrNameLst>
                                          <p:attrName>ppt_x</p:attrName>
                                        </p:attrNameLst>
                                      </p:cBhvr>
                                      <p:tavLst>
                                        <p:tav tm="0">
                                          <p:val>
                                            <p:strVal val="0-#ppt_w/2"/>
                                          </p:val>
                                        </p:tav>
                                        <p:tav tm="100000">
                                          <p:val>
                                            <p:strVal val="#ppt_x"/>
                                          </p:val>
                                        </p:tav>
                                      </p:tavLst>
                                    </p:anim>
                                    <p:anim calcmode="lin" valueType="num">
                                      <p:cBhvr additive="base">
                                        <p:cTn id="8" dur="500" fill="hold"/>
                                        <p:tgtEl>
                                          <p:spTgt spid="36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8"/>
                                        </p:tgtEl>
                                        <p:attrNameLst>
                                          <p:attrName>style.visibility</p:attrName>
                                        </p:attrNameLst>
                                      </p:cBhvr>
                                      <p:to>
                                        <p:strVal val="visible"/>
                                      </p:to>
                                    </p:set>
                                    <p:anim calcmode="lin" valueType="num">
                                      <p:cBhvr additive="base">
                                        <p:cTn id="11" dur="750" fill="hold"/>
                                        <p:tgtEl>
                                          <p:spTgt spid="368"/>
                                        </p:tgtEl>
                                        <p:attrNameLst>
                                          <p:attrName>ppt_x</p:attrName>
                                        </p:attrNameLst>
                                      </p:cBhvr>
                                      <p:tavLst>
                                        <p:tav tm="0">
                                          <p:val>
                                            <p:strVal val="0-#ppt_w/2"/>
                                          </p:val>
                                        </p:tav>
                                        <p:tav tm="100000">
                                          <p:val>
                                            <p:strVal val="#ppt_x"/>
                                          </p:val>
                                        </p:tav>
                                      </p:tavLst>
                                    </p:anim>
                                    <p:anim calcmode="lin" valueType="num">
                                      <p:cBhvr additive="base">
                                        <p:cTn id="12" dur="750" fill="hold"/>
                                        <p:tgtEl>
                                          <p:spTgt spid="36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71"/>
                                        </p:tgtEl>
                                        <p:attrNameLst>
                                          <p:attrName>style.visibility</p:attrName>
                                        </p:attrNameLst>
                                      </p:cBhvr>
                                      <p:to>
                                        <p:strVal val="visible"/>
                                      </p:to>
                                    </p:set>
                                    <p:anim calcmode="lin" valueType="num">
                                      <p:cBhvr additive="base">
                                        <p:cTn id="15" dur="750" fill="hold"/>
                                        <p:tgtEl>
                                          <p:spTgt spid="371"/>
                                        </p:tgtEl>
                                        <p:attrNameLst>
                                          <p:attrName>ppt_x</p:attrName>
                                        </p:attrNameLst>
                                      </p:cBhvr>
                                      <p:tavLst>
                                        <p:tav tm="0">
                                          <p:val>
                                            <p:strVal val="0-#ppt_w/2"/>
                                          </p:val>
                                        </p:tav>
                                        <p:tav tm="100000">
                                          <p:val>
                                            <p:strVal val="#ppt_x"/>
                                          </p:val>
                                        </p:tav>
                                      </p:tavLst>
                                    </p:anim>
                                    <p:anim calcmode="lin" valueType="num">
                                      <p:cBhvr additive="base">
                                        <p:cTn id="16" dur="750" fill="hold"/>
                                        <p:tgtEl>
                                          <p:spTgt spid="37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70"/>
                                        </p:tgtEl>
                                        <p:attrNameLst>
                                          <p:attrName>style.visibility</p:attrName>
                                        </p:attrNameLst>
                                      </p:cBhvr>
                                      <p:to>
                                        <p:strVal val="visible"/>
                                      </p:to>
                                    </p:set>
                                    <p:anim calcmode="lin" valueType="num">
                                      <p:cBhvr>
                                        <p:cTn id="21" dur="500" fill="hold"/>
                                        <p:tgtEl>
                                          <p:spTgt spid="37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70"/>
                                        </p:tgtEl>
                                        <p:attrNameLst>
                                          <p:attrName>ppt_y</p:attrName>
                                        </p:attrNameLst>
                                      </p:cBhvr>
                                      <p:tavLst>
                                        <p:tav tm="0">
                                          <p:val>
                                            <p:strVal val="#ppt_y"/>
                                          </p:val>
                                        </p:tav>
                                        <p:tav tm="100000">
                                          <p:val>
                                            <p:strVal val="#ppt_y"/>
                                          </p:val>
                                        </p:tav>
                                      </p:tavLst>
                                    </p:anim>
                                    <p:anim calcmode="lin" valueType="num">
                                      <p:cBhvr>
                                        <p:cTn id="23" dur="500" fill="hold"/>
                                        <p:tgtEl>
                                          <p:spTgt spid="37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7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70"/>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randombar(horizontal)">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randombar(horizontal)">
                                      <p:cBhvr>
                                        <p:cTn id="35" dur="1000"/>
                                        <p:tgtEl>
                                          <p:spTgt spid="71"/>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365"/>
                                        </p:tgtEl>
                                        <p:attrNameLst>
                                          <p:attrName>style.visibility</p:attrName>
                                        </p:attrNameLst>
                                      </p:cBhvr>
                                      <p:to>
                                        <p:strVal val="visible"/>
                                      </p:to>
                                    </p:set>
                                    <p:animEffect transition="in" filter="fade">
                                      <p:cBhvr>
                                        <p:cTn id="40" dur="1000"/>
                                        <p:tgtEl>
                                          <p:spTgt spid="365"/>
                                        </p:tgtEl>
                                      </p:cBhvr>
                                    </p:animEffect>
                                    <p:anim calcmode="lin" valueType="num">
                                      <p:cBhvr>
                                        <p:cTn id="41" dur="1000" fill="hold"/>
                                        <p:tgtEl>
                                          <p:spTgt spid="365"/>
                                        </p:tgtEl>
                                        <p:attrNameLst>
                                          <p:attrName>ppt_x</p:attrName>
                                        </p:attrNameLst>
                                      </p:cBhvr>
                                      <p:tavLst>
                                        <p:tav tm="0">
                                          <p:val>
                                            <p:strVal val="#ppt_x"/>
                                          </p:val>
                                        </p:tav>
                                        <p:tav tm="100000">
                                          <p:val>
                                            <p:strVal val="#ppt_x"/>
                                          </p:val>
                                        </p:tav>
                                      </p:tavLst>
                                    </p:anim>
                                    <p:anim calcmode="lin" valueType="num">
                                      <p:cBhvr>
                                        <p:cTn id="42" dur="1000" fill="hold"/>
                                        <p:tgtEl>
                                          <p:spTgt spid="365"/>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366"/>
                                        </p:tgtEl>
                                        <p:attrNameLst>
                                          <p:attrName>style.visibility</p:attrName>
                                        </p:attrNameLst>
                                      </p:cBhvr>
                                      <p:to>
                                        <p:strVal val="visible"/>
                                      </p:to>
                                    </p:set>
                                    <p:animEffect transition="in" filter="fade">
                                      <p:cBhvr>
                                        <p:cTn id="45" dur="1000"/>
                                        <p:tgtEl>
                                          <p:spTgt spid="366"/>
                                        </p:tgtEl>
                                      </p:cBhvr>
                                    </p:animEffect>
                                    <p:anim calcmode="lin" valueType="num">
                                      <p:cBhvr>
                                        <p:cTn id="46" dur="1000" fill="hold"/>
                                        <p:tgtEl>
                                          <p:spTgt spid="366"/>
                                        </p:tgtEl>
                                        <p:attrNameLst>
                                          <p:attrName>ppt_x</p:attrName>
                                        </p:attrNameLst>
                                      </p:cBhvr>
                                      <p:tavLst>
                                        <p:tav tm="0">
                                          <p:val>
                                            <p:strVal val="#ppt_x"/>
                                          </p:val>
                                        </p:tav>
                                        <p:tav tm="100000">
                                          <p:val>
                                            <p:strVal val="#ppt_x"/>
                                          </p:val>
                                        </p:tav>
                                      </p:tavLst>
                                    </p:anim>
                                    <p:anim calcmode="lin" valueType="num">
                                      <p:cBhvr>
                                        <p:cTn id="47" dur="1000" fill="hold"/>
                                        <p:tgtEl>
                                          <p:spTgt spid="366"/>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367"/>
                                        </p:tgtEl>
                                        <p:attrNameLst>
                                          <p:attrName>style.visibility</p:attrName>
                                        </p:attrNameLst>
                                      </p:cBhvr>
                                      <p:to>
                                        <p:strVal val="visible"/>
                                      </p:to>
                                    </p:set>
                                    <p:animEffect transition="in" filter="fade">
                                      <p:cBhvr>
                                        <p:cTn id="50" dur="1000"/>
                                        <p:tgtEl>
                                          <p:spTgt spid="367"/>
                                        </p:tgtEl>
                                      </p:cBhvr>
                                    </p:animEffect>
                                    <p:anim calcmode="lin" valueType="num">
                                      <p:cBhvr>
                                        <p:cTn id="51" dur="1000" fill="hold"/>
                                        <p:tgtEl>
                                          <p:spTgt spid="367"/>
                                        </p:tgtEl>
                                        <p:attrNameLst>
                                          <p:attrName>ppt_x</p:attrName>
                                        </p:attrNameLst>
                                      </p:cBhvr>
                                      <p:tavLst>
                                        <p:tav tm="0">
                                          <p:val>
                                            <p:strVal val="#ppt_x"/>
                                          </p:val>
                                        </p:tav>
                                        <p:tav tm="100000">
                                          <p:val>
                                            <p:strVal val="#ppt_x"/>
                                          </p:val>
                                        </p:tav>
                                      </p:tavLst>
                                    </p:anim>
                                    <p:anim calcmode="lin" valueType="num">
                                      <p:cBhvr>
                                        <p:cTn id="52" dur="1000" fill="hold"/>
                                        <p:tgtEl>
                                          <p:spTgt spid="367"/>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1" fill="hold" grpId="0" nodeType="clickEffect">
                                  <p:stCondLst>
                                    <p:cond delay="0"/>
                                  </p:stCondLst>
                                  <p:childTnLst>
                                    <p:set>
                                      <p:cBhvr>
                                        <p:cTn id="56" dur="1" fill="hold">
                                          <p:stCondLst>
                                            <p:cond delay="0"/>
                                          </p:stCondLst>
                                        </p:cTn>
                                        <p:tgtEl>
                                          <p:spTgt spid="373"/>
                                        </p:tgtEl>
                                        <p:attrNameLst>
                                          <p:attrName>style.visibility</p:attrName>
                                        </p:attrNameLst>
                                      </p:cBhvr>
                                      <p:to>
                                        <p:strVal val="visible"/>
                                      </p:to>
                                    </p:set>
                                    <p:anim calcmode="lin" valueType="num">
                                      <p:cBhvr additive="base">
                                        <p:cTn id="57" dur="500" fill="hold"/>
                                        <p:tgtEl>
                                          <p:spTgt spid="373"/>
                                        </p:tgtEl>
                                        <p:attrNameLst>
                                          <p:attrName>ppt_x</p:attrName>
                                        </p:attrNameLst>
                                      </p:cBhvr>
                                      <p:tavLst>
                                        <p:tav tm="0">
                                          <p:val>
                                            <p:strVal val="#ppt_x"/>
                                          </p:val>
                                        </p:tav>
                                        <p:tav tm="100000">
                                          <p:val>
                                            <p:strVal val="#ppt_x"/>
                                          </p:val>
                                        </p:tav>
                                      </p:tavLst>
                                    </p:anim>
                                    <p:anim calcmode="lin" valueType="num">
                                      <p:cBhvr additive="base">
                                        <p:cTn id="58" dur="500" fill="hold"/>
                                        <p:tgtEl>
                                          <p:spTgt spid="373"/>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0"/>
                                  </p:stCondLst>
                                  <p:childTnLst>
                                    <p:set>
                                      <p:cBhvr>
                                        <p:cTn id="60" dur="1" fill="hold">
                                          <p:stCondLst>
                                            <p:cond delay="0"/>
                                          </p:stCondLst>
                                        </p:cTn>
                                        <p:tgtEl>
                                          <p:spTgt spid="372"/>
                                        </p:tgtEl>
                                        <p:attrNameLst>
                                          <p:attrName>style.visibility</p:attrName>
                                        </p:attrNameLst>
                                      </p:cBhvr>
                                      <p:to>
                                        <p:strVal val="visible"/>
                                      </p:to>
                                    </p:set>
                                    <p:anim calcmode="lin" valueType="num">
                                      <p:cBhvr additive="base">
                                        <p:cTn id="61" dur="500" fill="hold"/>
                                        <p:tgtEl>
                                          <p:spTgt spid="372"/>
                                        </p:tgtEl>
                                        <p:attrNameLst>
                                          <p:attrName>ppt_x</p:attrName>
                                        </p:attrNameLst>
                                      </p:cBhvr>
                                      <p:tavLst>
                                        <p:tav tm="0">
                                          <p:val>
                                            <p:strVal val="#ppt_x"/>
                                          </p:val>
                                        </p:tav>
                                        <p:tav tm="100000">
                                          <p:val>
                                            <p:strVal val="#ppt_x"/>
                                          </p:val>
                                        </p:tav>
                                      </p:tavLst>
                                    </p:anim>
                                    <p:anim calcmode="lin" valueType="num">
                                      <p:cBhvr additive="base">
                                        <p:cTn id="62" dur="500" fill="hold"/>
                                        <p:tgtEl>
                                          <p:spTgt spid="372"/>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500" fill="hold"/>
                                        <p:tgtEl>
                                          <p:spTgt spid="5"/>
                                        </p:tgtEl>
                                        <p:attrNameLst>
                                          <p:attrName>ppt_x</p:attrName>
                                        </p:attrNameLst>
                                      </p:cBhvr>
                                      <p:tavLst>
                                        <p:tav tm="0">
                                          <p:val>
                                            <p:strVal val="#ppt_x"/>
                                          </p:val>
                                        </p:tav>
                                        <p:tav tm="100000">
                                          <p:val>
                                            <p:strVal val="#ppt_x"/>
                                          </p:val>
                                        </p:tav>
                                      </p:tavLst>
                                    </p:anim>
                                    <p:anim calcmode="lin" valueType="num">
                                      <p:cBhvr additive="base">
                                        <p:cTn id="66"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374"/>
                                        </p:tgtEl>
                                        <p:attrNameLst>
                                          <p:attrName>style.visibility</p:attrName>
                                        </p:attrNameLst>
                                      </p:cBhvr>
                                      <p:to>
                                        <p:strVal val="visible"/>
                                      </p:to>
                                    </p:set>
                                    <p:animEffect transition="in" filter="wipe(left)">
                                      <p:cBhvr>
                                        <p:cTn id="71" dur="500"/>
                                        <p:tgtEl>
                                          <p:spTgt spid="37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75"/>
                                        </p:tgtEl>
                                        <p:attrNameLst>
                                          <p:attrName>style.visibility</p:attrName>
                                        </p:attrNameLst>
                                      </p:cBhvr>
                                      <p:to>
                                        <p:strVal val="visible"/>
                                      </p:to>
                                    </p:set>
                                    <p:animEffect transition="in" filter="wipe(left)">
                                      <p:cBhvr>
                                        <p:cTn id="74" dur="1000"/>
                                        <p:tgtEl>
                                          <p:spTgt spid="37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76"/>
                                        </p:tgtEl>
                                        <p:attrNameLst>
                                          <p:attrName>style.visibility</p:attrName>
                                        </p:attrNameLst>
                                      </p:cBhvr>
                                      <p:to>
                                        <p:strVal val="visible"/>
                                      </p:to>
                                    </p:set>
                                    <p:animEffect transition="in" filter="wipe(left)">
                                      <p:cBhvr>
                                        <p:cTn id="77" dur="1250"/>
                                        <p:tgtEl>
                                          <p:spTgt spid="37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77"/>
                                        </p:tgtEl>
                                        <p:attrNameLst>
                                          <p:attrName>style.visibility</p:attrName>
                                        </p:attrNameLst>
                                      </p:cBhvr>
                                      <p:to>
                                        <p:strVal val="visible"/>
                                      </p:to>
                                    </p:set>
                                    <p:animEffect transition="in" filter="wipe(left)">
                                      <p:cBhvr>
                                        <p:cTn id="82" dur="500"/>
                                        <p:tgtEl>
                                          <p:spTgt spid="377"/>
                                        </p:tgtEl>
                                      </p:cBhvr>
                                    </p:animEffect>
                                  </p:childTnLst>
                                </p:cTn>
                              </p:par>
                            </p:childTnLst>
                          </p:cTn>
                        </p:par>
                      </p:childTnLst>
                    </p:cTn>
                  </p:par>
                  <p:par>
                    <p:cTn id="83" fill="hold">
                      <p:stCondLst>
                        <p:cond delay="indefinite"/>
                      </p:stCondLst>
                      <p:childTnLst>
                        <p:par>
                          <p:cTn id="84" fill="hold">
                            <p:stCondLst>
                              <p:cond delay="0"/>
                            </p:stCondLst>
                            <p:childTnLst>
                              <p:par>
                                <p:cTn id="85" presetID="47" presetClass="entr" presetSubtype="0" fill="hold" grpId="0" nodeType="clickEffect">
                                  <p:stCondLst>
                                    <p:cond delay="0"/>
                                  </p:stCondLst>
                                  <p:childTnLst>
                                    <p:set>
                                      <p:cBhvr>
                                        <p:cTn id="86" dur="1" fill="hold">
                                          <p:stCondLst>
                                            <p:cond delay="0"/>
                                          </p:stCondLst>
                                        </p:cTn>
                                        <p:tgtEl>
                                          <p:spTgt spid="378"/>
                                        </p:tgtEl>
                                        <p:attrNameLst>
                                          <p:attrName>style.visibility</p:attrName>
                                        </p:attrNameLst>
                                      </p:cBhvr>
                                      <p:to>
                                        <p:strVal val="visible"/>
                                      </p:to>
                                    </p:set>
                                    <p:animEffect transition="in" filter="fade">
                                      <p:cBhvr>
                                        <p:cTn id="87" dur="1000"/>
                                        <p:tgtEl>
                                          <p:spTgt spid="378"/>
                                        </p:tgtEl>
                                      </p:cBhvr>
                                    </p:animEffect>
                                    <p:anim calcmode="lin" valueType="num">
                                      <p:cBhvr>
                                        <p:cTn id="88" dur="1000" fill="hold"/>
                                        <p:tgtEl>
                                          <p:spTgt spid="378"/>
                                        </p:tgtEl>
                                        <p:attrNameLst>
                                          <p:attrName>ppt_x</p:attrName>
                                        </p:attrNameLst>
                                      </p:cBhvr>
                                      <p:tavLst>
                                        <p:tav tm="0">
                                          <p:val>
                                            <p:strVal val="#ppt_x"/>
                                          </p:val>
                                        </p:tav>
                                        <p:tav tm="100000">
                                          <p:val>
                                            <p:strVal val="#ppt_x"/>
                                          </p:val>
                                        </p:tav>
                                      </p:tavLst>
                                    </p:anim>
                                    <p:anim calcmode="lin" valueType="num">
                                      <p:cBhvr>
                                        <p:cTn id="89" dur="1000" fill="hold"/>
                                        <p:tgtEl>
                                          <p:spTgt spid="378"/>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379"/>
                                        </p:tgtEl>
                                        <p:attrNameLst>
                                          <p:attrName>style.visibility</p:attrName>
                                        </p:attrNameLst>
                                      </p:cBhvr>
                                      <p:to>
                                        <p:strVal val="visible"/>
                                      </p:to>
                                    </p:set>
                                    <p:animEffect transition="in" filter="fade">
                                      <p:cBhvr>
                                        <p:cTn id="92" dur="1000"/>
                                        <p:tgtEl>
                                          <p:spTgt spid="379"/>
                                        </p:tgtEl>
                                      </p:cBhvr>
                                    </p:animEffect>
                                    <p:anim calcmode="lin" valueType="num">
                                      <p:cBhvr>
                                        <p:cTn id="93" dur="1000" fill="hold"/>
                                        <p:tgtEl>
                                          <p:spTgt spid="379"/>
                                        </p:tgtEl>
                                        <p:attrNameLst>
                                          <p:attrName>ppt_x</p:attrName>
                                        </p:attrNameLst>
                                      </p:cBhvr>
                                      <p:tavLst>
                                        <p:tav tm="0">
                                          <p:val>
                                            <p:strVal val="#ppt_x"/>
                                          </p:val>
                                        </p:tav>
                                        <p:tav tm="100000">
                                          <p:val>
                                            <p:strVal val="#ppt_x"/>
                                          </p:val>
                                        </p:tav>
                                      </p:tavLst>
                                    </p:anim>
                                    <p:anim calcmode="lin" valueType="num">
                                      <p:cBhvr>
                                        <p:cTn id="94" dur="1000" fill="hold"/>
                                        <p:tgtEl>
                                          <p:spTgt spid="379"/>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380"/>
                                        </p:tgtEl>
                                        <p:attrNameLst>
                                          <p:attrName>style.visibility</p:attrName>
                                        </p:attrNameLst>
                                      </p:cBhvr>
                                      <p:to>
                                        <p:strVal val="visible"/>
                                      </p:to>
                                    </p:set>
                                    <p:animEffect transition="in" filter="fade">
                                      <p:cBhvr>
                                        <p:cTn id="97" dur="1000"/>
                                        <p:tgtEl>
                                          <p:spTgt spid="380"/>
                                        </p:tgtEl>
                                      </p:cBhvr>
                                    </p:animEffect>
                                    <p:anim calcmode="lin" valueType="num">
                                      <p:cBhvr>
                                        <p:cTn id="98" dur="1000" fill="hold"/>
                                        <p:tgtEl>
                                          <p:spTgt spid="380"/>
                                        </p:tgtEl>
                                        <p:attrNameLst>
                                          <p:attrName>ppt_x</p:attrName>
                                        </p:attrNameLst>
                                      </p:cBhvr>
                                      <p:tavLst>
                                        <p:tav tm="0">
                                          <p:val>
                                            <p:strVal val="#ppt_x"/>
                                          </p:val>
                                        </p:tav>
                                        <p:tav tm="100000">
                                          <p:val>
                                            <p:strVal val="#ppt_x"/>
                                          </p:val>
                                        </p:tav>
                                      </p:tavLst>
                                    </p:anim>
                                    <p:anim calcmode="lin" valueType="num">
                                      <p:cBhvr>
                                        <p:cTn id="99" dur="1000" fill="hold"/>
                                        <p:tgtEl>
                                          <p:spTgt spid="380"/>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381"/>
                                        </p:tgtEl>
                                        <p:attrNameLst>
                                          <p:attrName>style.visibility</p:attrName>
                                        </p:attrNameLst>
                                      </p:cBhvr>
                                      <p:to>
                                        <p:strVal val="visible"/>
                                      </p:to>
                                    </p:set>
                                    <p:animEffect transition="in" filter="wipe(left)">
                                      <p:cBhvr>
                                        <p:cTn id="104" dur="500"/>
                                        <p:tgtEl>
                                          <p:spTgt spid="38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82"/>
                                        </p:tgtEl>
                                        <p:attrNameLst>
                                          <p:attrName>style.visibility</p:attrName>
                                        </p:attrNameLst>
                                      </p:cBhvr>
                                      <p:to>
                                        <p:strVal val="visible"/>
                                      </p:to>
                                    </p:set>
                                    <p:animEffect transition="in" filter="wipe(left)">
                                      <p:cBhvr>
                                        <p:cTn id="107" dur="500"/>
                                        <p:tgtEl>
                                          <p:spTgt spid="382"/>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383"/>
                                        </p:tgtEl>
                                        <p:attrNameLst>
                                          <p:attrName>style.visibility</p:attrName>
                                        </p:attrNameLst>
                                      </p:cBhvr>
                                      <p:to>
                                        <p:strVal val="visible"/>
                                      </p:to>
                                    </p:set>
                                    <p:animEffect transition="in" filter="wipe(left)">
                                      <p:cBhvr>
                                        <p:cTn id="110" dur="500"/>
                                        <p:tgtEl>
                                          <p:spTgt spid="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365" grpId="0" animBg="1"/>
      <p:bldP spid="366" grpId="0" animBg="1"/>
      <p:bldP spid="367" grpId="0" animBg="1"/>
      <p:bldP spid="368" grpId="0" animBg="1"/>
      <p:bldP spid="369" grpId="0" animBg="1"/>
      <p:bldP spid="370" grpId="0"/>
      <p:bldP spid="5" grpId="0" animBg="1"/>
      <p:bldP spid="372" grpId="0" animBg="1"/>
      <p:bldP spid="373" grpId="0" animBg="1"/>
      <p:bldP spid="374" grpId="0"/>
      <p:bldP spid="375" grpId="0"/>
      <p:bldP spid="376" grpId="0"/>
      <p:bldP spid="377" grpId="0" animBg="1"/>
      <p:bldP spid="378" grpId="0" animBg="1"/>
      <p:bldP spid="379" grpId="0" animBg="1"/>
      <p:bldP spid="380" grpId="0" animBg="1"/>
      <p:bldP spid="381" grpId="0"/>
      <p:bldP spid="382" grpId="0"/>
      <p:bldP spid="38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49122" y="208171"/>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04370"/>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点击输入国内图主标题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80405" y="976880"/>
            <a:ext cx="4244049" cy="3788046"/>
            <a:chOff x="612453" y="976880"/>
            <a:chExt cx="4244049" cy="3788046"/>
          </a:xfrm>
        </p:grpSpPr>
        <p:sp>
          <p:nvSpPr>
            <p:cNvPr id="366" name="任意多边形 365"/>
            <p:cNvSpPr>
              <a:spLocks/>
            </p:cNvSpPr>
            <p:nvPr/>
          </p:nvSpPr>
          <p:spPr bwMode="gray">
            <a:xfrm>
              <a:off x="2245367" y="2992603"/>
              <a:ext cx="997182" cy="854992"/>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67" name="任意多边形 366"/>
            <p:cNvSpPr>
              <a:spLocks/>
            </p:cNvSpPr>
            <p:nvPr/>
          </p:nvSpPr>
          <p:spPr bwMode="gray">
            <a:xfrm>
              <a:off x="2243470" y="2995269"/>
              <a:ext cx="865752" cy="854992"/>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68" name="Freeform 5"/>
            <p:cNvSpPr>
              <a:spLocks/>
            </p:cNvSpPr>
            <p:nvPr/>
          </p:nvSpPr>
          <p:spPr bwMode="invGray">
            <a:xfrm>
              <a:off x="3088305" y="4546290"/>
              <a:ext cx="233121" cy="218636"/>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69" name="Freeform 7"/>
            <p:cNvSpPr>
              <a:spLocks/>
            </p:cNvSpPr>
            <p:nvPr/>
          </p:nvSpPr>
          <p:spPr bwMode="invGray">
            <a:xfrm>
              <a:off x="3926219" y="976880"/>
              <a:ext cx="930283" cy="948240"/>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0" name="Freeform 8"/>
            <p:cNvSpPr>
              <a:spLocks/>
            </p:cNvSpPr>
            <p:nvPr/>
          </p:nvSpPr>
          <p:spPr bwMode="invGray">
            <a:xfrm>
              <a:off x="4019687" y="1706484"/>
              <a:ext cx="698261" cy="546588"/>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1" name="Freeform 9"/>
            <p:cNvSpPr>
              <a:spLocks/>
            </p:cNvSpPr>
            <p:nvPr/>
          </p:nvSpPr>
          <p:spPr bwMode="gray">
            <a:xfrm>
              <a:off x="3872338" y="2009870"/>
              <a:ext cx="498130" cy="536762"/>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2" name="Freeform 10"/>
            <p:cNvSpPr>
              <a:spLocks/>
            </p:cNvSpPr>
            <p:nvPr/>
          </p:nvSpPr>
          <p:spPr bwMode="gray">
            <a:xfrm>
              <a:off x="3492966" y="2131473"/>
              <a:ext cx="465143" cy="730831"/>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3" name="Freeform 14"/>
            <p:cNvSpPr>
              <a:spLocks/>
            </p:cNvSpPr>
            <p:nvPr/>
          </p:nvSpPr>
          <p:spPr bwMode="gray">
            <a:xfrm>
              <a:off x="3618324" y="2610506"/>
              <a:ext cx="572904" cy="39428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4" name="Freeform 18"/>
            <p:cNvSpPr>
              <a:spLocks/>
            </p:cNvSpPr>
            <p:nvPr/>
          </p:nvSpPr>
          <p:spPr bwMode="gray">
            <a:xfrm>
              <a:off x="3755778" y="3644727"/>
              <a:ext cx="360677" cy="502371"/>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5" name="Freeform 26"/>
            <p:cNvSpPr>
              <a:spLocks/>
            </p:cNvSpPr>
            <p:nvPr/>
          </p:nvSpPr>
          <p:spPr bwMode="gray">
            <a:xfrm>
              <a:off x="3544650" y="3469080"/>
              <a:ext cx="403563" cy="58098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6" name="Freeform 29"/>
            <p:cNvSpPr>
              <a:spLocks/>
            </p:cNvSpPr>
            <p:nvPr/>
          </p:nvSpPr>
          <p:spPr bwMode="gray">
            <a:xfrm>
              <a:off x="3618324" y="2991276"/>
              <a:ext cx="402463" cy="524479"/>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7" name="Freeform 28"/>
            <p:cNvSpPr>
              <a:spLocks/>
            </p:cNvSpPr>
            <p:nvPr/>
          </p:nvSpPr>
          <p:spPr bwMode="gray">
            <a:xfrm>
              <a:off x="3101500" y="3144812"/>
              <a:ext cx="645479" cy="434814"/>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8" name="Freeform 27"/>
            <p:cNvSpPr>
              <a:spLocks/>
            </p:cNvSpPr>
            <p:nvPr/>
          </p:nvSpPr>
          <p:spPr bwMode="gray">
            <a:xfrm>
              <a:off x="3142186" y="3469080"/>
              <a:ext cx="466241" cy="569927"/>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79" name="Freeform 19"/>
            <p:cNvSpPr>
              <a:spLocks/>
            </p:cNvSpPr>
            <p:nvPr/>
          </p:nvSpPr>
          <p:spPr bwMode="gray">
            <a:xfrm>
              <a:off x="3205963" y="3960396"/>
              <a:ext cx="667473" cy="523253"/>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0" name="Freeform 20"/>
            <p:cNvSpPr>
              <a:spLocks/>
            </p:cNvSpPr>
            <p:nvPr/>
          </p:nvSpPr>
          <p:spPr bwMode="gray">
            <a:xfrm>
              <a:off x="2761715" y="3862131"/>
              <a:ext cx="657577" cy="523253"/>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1" name="Freeform 30"/>
            <p:cNvSpPr>
              <a:spLocks/>
            </p:cNvSpPr>
            <p:nvPr/>
          </p:nvSpPr>
          <p:spPr bwMode="gray">
            <a:xfrm>
              <a:off x="3259846" y="2827912"/>
              <a:ext cx="498130" cy="490088"/>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2" name="Freeform 31"/>
            <p:cNvSpPr>
              <a:spLocks/>
            </p:cNvSpPr>
            <p:nvPr/>
          </p:nvSpPr>
          <p:spPr bwMode="invGray">
            <a:xfrm>
              <a:off x="3252071" y="2382854"/>
              <a:ext cx="329011" cy="622798"/>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3" name="Freeform 35"/>
            <p:cNvSpPr>
              <a:spLocks/>
            </p:cNvSpPr>
            <p:nvPr/>
          </p:nvSpPr>
          <p:spPr bwMode="invGray">
            <a:xfrm>
              <a:off x="2350455" y="1021098"/>
              <a:ext cx="1881459" cy="1688898"/>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4" name="Freeform 32"/>
            <p:cNvSpPr>
              <a:spLocks/>
            </p:cNvSpPr>
            <p:nvPr/>
          </p:nvSpPr>
          <p:spPr bwMode="gray">
            <a:xfrm>
              <a:off x="2900268" y="2490135"/>
              <a:ext cx="424456" cy="827867"/>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5" name="Freeform 33"/>
            <p:cNvSpPr>
              <a:spLocks/>
            </p:cNvSpPr>
            <p:nvPr/>
          </p:nvSpPr>
          <p:spPr bwMode="invGray">
            <a:xfrm>
              <a:off x="2824559" y="2501189"/>
              <a:ext cx="232021" cy="426217"/>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6" name="Freeform 34"/>
            <p:cNvSpPr>
              <a:spLocks/>
            </p:cNvSpPr>
            <p:nvPr/>
          </p:nvSpPr>
          <p:spPr bwMode="invGray">
            <a:xfrm>
              <a:off x="1990878" y="2077428"/>
              <a:ext cx="1132614" cy="1143537"/>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7" name="Freeform 25"/>
            <p:cNvSpPr>
              <a:spLocks/>
            </p:cNvSpPr>
            <p:nvPr/>
          </p:nvSpPr>
          <p:spPr bwMode="invGray">
            <a:xfrm>
              <a:off x="1664290" y="2402925"/>
              <a:ext cx="1036947" cy="840150"/>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dirty="0">
                <a:solidFill>
                  <a:prstClr val="black"/>
                </a:solidFill>
              </a:endParaRPr>
            </a:p>
          </p:txBody>
        </p:sp>
        <p:sp>
          <p:nvSpPr>
            <p:cNvPr id="388" name="Freeform 21"/>
            <p:cNvSpPr>
              <a:spLocks/>
            </p:cNvSpPr>
            <p:nvPr/>
          </p:nvSpPr>
          <p:spPr bwMode="invGray">
            <a:xfrm>
              <a:off x="2699035" y="3568572"/>
              <a:ext cx="488234" cy="481489"/>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89" name="Freeform 22"/>
            <p:cNvSpPr>
              <a:spLocks/>
            </p:cNvSpPr>
            <p:nvPr/>
          </p:nvSpPr>
          <p:spPr bwMode="invGray">
            <a:xfrm>
              <a:off x="2148124" y="3535406"/>
              <a:ext cx="752144" cy="838923"/>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0" name="Freeform 23"/>
            <p:cNvSpPr>
              <a:spLocks/>
            </p:cNvSpPr>
            <p:nvPr/>
          </p:nvSpPr>
          <p:spPr bwMode="invGray">
            <a:xfrm>
              <a:off x="743903" y="2565058"/>
              <a:ext cx="1598856" cy="106861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1" name="Freeform 36"/>
            <p:cNvSpPr>
              <a:spLocks/>
            </p:cNvSpPr>
            <p:nvPr/>
          </p:nvSpPr>
          <p:spPr bwMode="invGray">
            <a:xfrm>
              <a:off x="612453" y="1297462"/>
              <a:ext cx="1681327" cy="1405164"/>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2" name="Freeform 15"/>
            <p:cNvSpPr>
              <a:spLocks/>
            </p:cNvSpPr>
            <p:nvPr/>
          </p:nvSpPr>
          <p:spPr bwMode="gray">
            <a:xfrm>
              <a:off x="3737797" y="2927320"/>
              <a:ext cx="475336" cy="436151"/>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3" name="Freeform 17"/>
            <p:cNvSpPr>
              <a:spLocks/>
            </p:cNvSpPr>
            <p:nvPr/>
          </p:nvSpPr>
          <p:spPr bwMode="gray">
            <a:xfrm>
              <a:off x="3915222" y="3327827"/>
              <a:ext cx="316693" cy="404108"/>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4" name="Freeform 37"/>
            <p:cNvSpPr>
              <a:spLocks/>
            </p:cNvSpPr>
            <p:nvPr/>
          </p:nvSpPr>
          <p:spPr bwMode="invGray">
            <a:xfrm>
              <a:off x="4116456" y="3884243"/>
              <a:ext cx="168242" cy="351290"/>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5" name="Freeform 13"/>
            <p:cNvSpPr>
              <a:spLocks/>
            </p:cNvSpPr>
            <p:nvPr/>
          </p:nvSpPr>
          <p:spPr bwMode="gray">
            <a:xfrm>
              <a:off x="3723889" y="2413981"/>
              <a:ext cx="45085" cy="55274"/>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6" name="Freeform 11"/>
            <p:cNvSpPr>
              <a:spLocks/>
            </p:cNvSpPr>
            <p:nvPr/>
          </p:nvSpPr>
          <p:spPr bwMode="gray">
            <a:xfrm>
              <a:off x="3628225" y="2316945"/>
              <a:ext cx="149549" cy="174417"/>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7" name="Freeform 12"/>
            <p:cNvSpPr>
              <a:spLocks/>
            </p:cNvSpPr>
            <p:nvPr/>
          </p:nvSpPr>
          <p:spPr bwMode="gray">
            <a:xfrm>
              <a:off x="3723890" y="2402924"/>
              <a:ext cx="117661" cy="164590"/>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98" name="Freeform 16"/>
            <p:cNvSpPr>
              <a:spLocks/>
            </p:cNvSpPr>
            <p:nvPr/>
          </p:nvSpPr>
          <p:spPr bwMode="invGray">
            <a:xfrm>
              <a:off x="4126345" y="3275005"/>
              <a:ext cx="84671" cy="74927"/>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grpSp>
      <p:sp>
        <p:nvSpPr>
          <p:cNvPr id="44" name="任意多边形 43"/>
          <p:cNvSpPr>
            <a:spLocks/>
          </p:cNvSpPr>
          <p:nvPr/>
        </p:nvSpPr>
        <p:spPr bwMode="gray">
          <a:xfrm>
            <a:off x="11474957" y="2892500"/>
            <a:ext cx="997182" cy="854992"/>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45" name="任意多边形 44"/>
          <p:cNvSpPr>
            <a:spLocks/>
          </p:cNvSpPr>
          <p:nvPr/>
        </p:nvSpPr>
        <p:spPr bwMode="gray">
          <a:xfrm>
            <a:off x="11473060" y="2895166"/>
            <a:ext cx="865752" cy="854992"/>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46" name="Freeform 5"/>
          <p:cNvSpPr>
            <a:spLocks/>
          </p:cNvSpPr>
          <p:nvPr/>
        </p:nvSpPr>
        <p:spPr bwMode="invGray">
          <a:xfrm>
            <a:off x="12317895" y="4446187"/>
            <a:ext cx="233121" cy="218636"/>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47" name="Freeform 7"/>
          <p:cNvSpPr>
            <a:spLocks/>
          </p:cNvSpPr>
          <p:nvPr/>
        </p:nvSpPr>
        <p:spPr bwMode="invGray">
          <a:xfrm>
            <a:off x="3492773" y="952695"/>
            <a:ext cx="930283" cy="948240"/>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chemeClr val="accent6">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48" name="Freeform 8"/>
          <p:cNvSpPr>
            <a:spLocks/>
          </p:cNvSpPr>
          <p:nvPr/>
        </p:nvSpPr>
        <p:spPr bwMode="invGray">
          <a:xfrm>
            <a:off x="13249277" y="1606381"/>
            <a:ext cx="698261" cy="546588"/>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49" name="Freeform 9"/>
          <p:cNvSpPr>
            <a:spLocks/>
          </p:cNvSpPr>
          <p:nvPr/>
        </p:nvSpPr>
        <p:spPr bwMode="gray">
          <a:xfrm>
            <a:off x="13101928" y="1909767"/>
            <a:ext cx="498130" cy="536762"/>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0" name="Freeform 10"/>
          <p:cNvSpPr>
            <a:spLocks/>
          </p:cNvSpPr>
          <p:nvPr/>
        </p:nvSpPr>
        <p:spPr bwMode="gray">
          <a:xfrm>
            <a:off x="12722556" y="2031370"/>
            <a:ext cx="465143" cy="730831"/>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1" name="Freeform 14"/>
          <p:cNvSpPr>
            <a:spLocks/>
          </p:cNvSpPr>
          <p:nvPr/>
        </p:nvSpPr>
        <p:spPr bwMode="gray">
          <a:xfrm>
            <a:off x="12847914" y="2510403"/>
            <a:ext cx="572904" cy="39428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2" name="Freeform 18"/>
          <p:cNvSpPr>
            <a:spLocks/>
          </p:cNvSpPr>
          <p:nvPr/>
        </p:nvSpPr>
        <p:spPr bwMode="gray">
          <a:xfrm>
            <a:off x="12985368" y="3544624"/>
            <a:ext cx="360677" cy="502371"/>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3" name="Freeform 26"/>
          <p:cNvSpPr>
            <a:spLocks/>
          </p:cNvSpPr>
          <p:nvPr/>
        </p:nvSpPr>
        <p:spPr bwMode="gray">
          <a:xfrm>
            <a:off x="12774240" y="3368977"/>
            <a:ext cx="403563" cy="58098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4" name="Freeform 29"/>
          <p:cNvSpPr>
            <a:spLocks/>
          </p:cNvSpPr>
          <p:nvPr/>
        </p:nvSpPr>
        <p:spPr bwMode="gray">
          <a:xfrm>
            <a:off x="12847914" y="2891173"/>
            <a:ext cx="402463" cy="524479"/>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5" name="Freeform 28"/>
          <p:cNvSpPr>
            <a:spLocks/>
          </p:cNvSpPr>
          <p:nvPr/>
        </p:nvSpPr>
        <p:spPr bwMode="gray">
          <a:xfrm>
            <a:off x="12331090" y="3044709"/>
            <a:ext cx="645479" cy="434814"/>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6" name="Freeform 27"/>
          <p:cNvSpPr>
            <a:spLocks/>
          </p:cNvSpPr>
          <p:nvPr/>
        </p:nvSpPr>
        <p:spPr bwMode="gray">
          <a:xfrm>
            <a:off x="12371776" y="3368977"/>
            <a:ext cx="466241" cy="569927"/>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7" name="Freeform 19"/>
          <p:cNvSpPr>
            <a:spLocks/>
          </p:cNvSpPr>
          <p:nvPr/>
        </p:nvSpPr>
        <p:spPr bwMode="gray">
          <a:xfrm>
            <a:off x="12435553" y="3860293"/>
            <a:ext cx="667473" cy="523253"/>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8" name="Freeform 20"/>
          <p:cNvSpPr>
            <a:spLocks/>
          </p:cNvSpPr>
          <p:nvPr/>
        </p:nvSpPr>
        <p:spPr bwMode="gray">
          <a:xfrm>
            <a:off x="11991305" y="3762028"/>
            <a:ext cx="657577" cy="523253"/>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59" name="Freeform 30"/>
          <p:cNvSpPr>
            <a:spLocks/>
          </p:cNvSpPr>
          <p:nvPr/>
        </p:nvSpPr>
        <p:spPr bwMode="gray">
          <a:xfrm>
            <a:off x="2844701" y="2823000"/>
            <a:ext cx="498130" cy="490088"/>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chemeClr val="accent6">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0" name="Freeform 31"/>
          <p:cNvSpPr>
            <a:spLocks/>
          </p:cNvSpPr>
          <p:nvPr/>
        </p:nvSpPr>
        <p:spPr bwMode="invGray">
          <a:xfrm>
            <a:off x="12481661" y="2282751"/>
            <a:ext cx="329011" cy="622798"/>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1" name="Freeform 35"/>
          <p:cNvSpPr>
            <a:spLocks/>
          </p:cNvSpPr>
          <p:nvPr/>
        </p:nvSpPr>
        <p:spPr bwMode="invGray">
          <a:xfrm>
            <a:off x="11580045" y="920995"/>
            <a:ext cx="1881459" cy="1688898"/>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2" name="Freeform 32"/>
          <p:cNvSpPr>
            <a:spLocks/>
          </p:cNvSpPr>
          <p:nvPr/>
        </p:nvSpPr>
        <p:spPr bwMode="gray">
          <a:xfrm>
            <a:off x="12129858" y="2390032"/>
            <a:ext cx="424456" cy="827867"/>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3" name="Freeform 33"/>
          <p:cNvSpPr>
            <a:spLocks/>
          </p:cNvSpPr>
          <p:nvPr/>
        </p:nvSpPr>
        <p:spPr bwMode="invGray">
          <a:xfrm>
            <a:off x="12054149" y="2401086"/>
            <a:ext cx="232021" cy="426217"/>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4" name="Freeform 34"/>
          <p:cNvSpPr>
            <a:spLocks/>
          </p:cNvSpPr>
          <p:nvPr/>
        </p:nvSpPr>
        <p:spPr bwMode="invGray">
          <a:xfrm>
            <a:off x="11220468" y="1977325"/>
            <a:ext cx="1132614" cy="1143537"/>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5" name="Freeform 25"/>
          <p:cNvSpPr>
            <a:spLocks/>
          </p:cNvSpPr>
          <p:nvPr/>
        </p:nvSpPr>
        <p:spPr bwMode="invGray">
          <a:xfrm>
            <a:off x="10893880" y="2302822"/>
            <a:ext cx="1036947" cy="840150"/>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dirty="0">
              <a:solidFill>
                <a:prstClr val="black"/>
              </a:solidFill>
            </a:endParaRPr>
          </a:p>
        </p:txBody>
      </p:sp>
      <p:sp>
        <p:nvSpPr>
          <p:cNvPr id="66" name="Freeform 21"/>
          <p:cNvSpPr>
            <a:spLocks/>
          </p:cNvSpPr>
          <p:nvPr/>
        </p:nvSpPr>
        <p:spPr bwMode="invGray">
          <a:xfrm>
            <a:off x="11928625" y="3468469"/>
            <a:ext cx="488234" cy="481489"/>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7" name="Freeform 22"/>
          <p:cNvSpPr>
            <a:spLocks/>
          </p:cNvSpPr>
          <p:nvPr/>
        </p:nvSpPr>
        <p:spPr bwMode="invGray">
          <a:xfrm>
            <a:off x="11377714" y="3435303"/>
            <a:ext cx="752144" cy="838923"/>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8" name="Freeform 23"/>
          <p:cNvSpPr>
            <a:spLocks/>
          </p:cNvSpPr>
          <p:nvPr/>
        </p:nvSpPr>
        <p:spPr bwMode="invGray">
          <a:xfrm>
            <a:off x="9973493" y="2464955"/>
            <a:ext cx="1598856" cy="106861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69" name="Freeform 36"/>
          <p:cNvSpPr>
            <a:spLocks/>
          </p:cNvSpPr>
          <p:nvPr/>
        </p:nvSpPr>
        <p:spPr bwMode="invGray">
          <a:xfrm>
            <a:off x="180405" y="1295173"/>
            <a:ext cx="1681327" cy="1405164"/>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chemeClr val="accent6">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70" name="Freeform 15"/>
          <p:cNvSpPr>
            <a:spLocks/>
          </p:cNvSpPr>
          <p:nvPr/>
        </p:nvSpPr>
        <p:spPr bwMode="gray">
          <a:xfrm>
            <a:off x="12967387" y="2827217"/>
            <a:ext cx="475336" cy="436151"/>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71" name="Freeform 17"/>
          <p:cNvSpPr>
            <a:spLocks/>
          </p:cNvSpPr>
          <p:nvPr/>
        </p:nvSpPr>
        <p:spPr bwMode="gray">
          <a:xfrm>
            <a:off x="13144812" y="3227724"/>
            <a:ext cx="316693" cy="404108"/>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72" name="Freeform 37"/>
          <p:cNvSpPr>
            <a:spLocks/>
          </p:cNvSpPr>
          <p:nvPr/>
        </p:nvSpPr>
        <p:spPr bwMode="invGray">
          <a:xfrm>
            <a:off x="13346046" y="3784140"/>
            <a:ext cx="168242" cy="351290"/>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73" name="Freeform 13"/>
          <p:cNvSpPr>
            <a:spLocks/>
          </p:cNvSpPr>
          <p:nvPr/>
        </p:nvSpPr>
        <p:spPr bwMode="gray">
          <a:xfrm>
            <a:off x="12953479" y="2313878"/>
            <a:ext cx="45085" cy="55274"/>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74" name="Freeform 11"/>
          <p:cNvSpPr>
            <a:spLocks/>
          </p:cNvSpPr>
          <p:nvPr/>
        </p:nvSpPr>
        <p:spPr bwMode="gray">
          <a:xfrm>
            <a:off x="12857815" y="2216842"/>
            <a:ext cx="149549" cy="174417"/>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75" name="Freeform 12"/>
          <p:cNvSpPr>
            <a:spLocks/>
          </p:cNvSpPr>
          <p:nvPr/>
        </p:nvSpPr>
        <p:spPr bwMode="gray">
          <a:xfrm>
            <a:off x="12953480" y="2302821"/>
            <a:ext cx="117661" cy="164590"/>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76" name="Freeform 16"/>
          <p:cNvSpPr>
            <a:spLocks/>
          </p:cNvSpPr>
          <p:nvPr/>
        </p:nvSpPr>
        <p:spPr bwMode="invGray">
          <a:xfrm>
            <a:off x="13355935" y="3174902"/>
            <a:ext cx="84671" cy="74927"/>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solidFill>
            <a:schemeClr val="tx2">
              <a:lumMod val="60000"/>
              <a:lumOff val="40000"/>
            </a:schemeClr>
          </a:solidFill>
          <a:ln w="12700" cap="rnd" cmpd="sng">
            <a:solidFill>
              <a:schemeClr val="bg1"/>
            </a:solidFill>
            <a:prstDash val="solid"/>
            <a:round/>
            <a:headEnd/>
            <a:tailEnd/>
          </a:ln>
          <a:effectLst/>
          <a:extLst/>
        </p:spPr>
        <p:txBody>
          <a:bodyPr/>
          <a:lstStyle/>
          <a:p>
            <a:endParaRPr lang="zh-CN" altLang="en-US" sz="1350">
              <a:solidFill>
                <a:prstClr val="black"/>
              </a:solidFill>
            </a:endParaRPr>
          </a:p>
        </p:txBody>
      </p:sp>
      <p:sp>
        <p:nvSpPr>
          <p:cNvPr id="3" name="TextBox 2"/>
          <p:cNvSpPr txBox="1"/>
          <p:nvPr/>
        </p:nvSpPr>
        <p:spPr>
          <a:xfrm>
            <a:off x="4788917" y="1620217"/>
            <a:ext cx="1261884" cy="307777"/>
          </a:xfrm>
          <a:prstGeom prst="rect">
            <a:avLst/>
          </a:prstGeom>
          <a:noFill/>
        </p:spPr>
        <p:txBody>
          <a:bodyPr wrap="none" rtlCol="0">
            <a:spAutoFit/>
          </a:bodyPr>
          <a:lstStyle/>
          <a:p>
            <a:r>
              <a:rPr lang="zh-CN" altLang="en-US" sz="1400" dirty="0" smtClean="0">
                <a:latin typeface="微软雅黑" panose="020B0503020204020204" pitchFamily="34" charset="-122"/>
                <a:ea typeface="微软雅黑" panose="020B0503020204020204" pitchFamily="34" charset="-122"/>
              </a:rPr>
              <a:t>输入标题主题</a:t>
            </a:r>
            <a:endParaRPr lang="zh-CN" altLang="en-US" sz="1400" dirty="0">
              <a:latin typeface="微软雅黑" panose="020B0503020204020204" pitchFamily="34" charset="-122"/>
              <a:ea typeface="微软雅黑" panose="020B0503020204020204" pitchFamily="34" charset="-122"/>
            </a:endParaRPr>
          </a:p>
        </p:txBody>
      </p:sp>
      <p:sp>
        <p:nvSpPr>
          <p:cNvPr id="77" name="TextBox 76"/>
          <p:cNvSpPr txBox="1"/>
          <p:nvPr/>
        </p:nvSpPr>
        <p:spPr>
          <a:xfrm>
            <a:off x="4811490" y="1919685"/>
            <a:ext cx="3583032" cy="1600438"/>
          </a:xfrm>
          <a:prstGeom prst="rect">
            <a:avLst/>
          </a:prstGeom>
          <a:noFill/>
        </p:spPr>
        <p:txBody>
          <a:bodyPr wrap="none" rtlCol="0">
            <a:spAutoFit/>
          </a:bodyPr>
          <a:lstStyle/>
          <a:p>
            <a:pPr marL="342900" indent="-342900">
              <a:buFont typeface="+mj-ea"/>
              <a:buAutoNum type="circleNumDbPlain"/>
            </a:pPr>
            <a:r>
              <a:rPr lang="zh-CN" altLang="en-US" sz="1400" dirty="0" smtClean="0">
                <a:latin typeface="微软雅黑" panose="020B0503020204020204" pitchFamily="34" charset="-122"/>
                <a:ea typeface="微软雅黑" panose="020B0503020204020204" pitchFamily="34" charset="-122"/>
              </a:rPr>
              <a:t>输入文本信息文字或者复制粘贴到此处</a:t>
            </a:r>
            <a:endParaRPr lang="en-US" altLang="zh-CN" sz="1400" dirty="0" smtClean="0">
              <a:latin typeface="微软雅黑" panose="020B0503020204020204" pitchFamily="34" charset="-122"/>
              <a:ea typeface="微软雅黑" panose="020B0503020204020204" pitchFamily="34" charset="-122"/>
            </a:endParaRPr>
          </a:p>
          <a:p>
            <a:pPr marL="342900" indent="-342900">
              <a:buFont typeface="+mj-ea"/>
              <a:buAutoNum type="circleNumDbPlain"/>
            </a:pPr>
            <a:r>
              <a:rPr lang="zh-CN" altLang="en-US" sz="1400" dirty="0">
                <a:latin typeface="微软雅黑" panose="020B0503020204020204" pitchFamily="34" charset="-122"/>
                <a:ea typeface="微软雅黑" panose="020B0503020204020204" pitchFamily="34" charset="-122"/>
              </a:rPr>
              <a:t>输入文本信息文字或者复制粘贴到此处</a:t>
            </a:r>
          </a:p>
          <a:p>
            <a:pPr marL="342900" indent="-342900">
              <a:buFont typeface="+mj-ea"/>
              <a:buAutoNum type="circleNumDbPlain"/>
            </a:pPr>
            <a:r>
              <a:rPr lang="zh-CN" altLang="en-US" sz="1400" dirty="0">
                <a:latin typeface="微软雅黑" panose="020B0503020204020204" pitchFamily="34" charset="-122"/>
                <a:ea typeface="微软雅黑" panose="020B0503020204020204" pitchFamily="34" charset="-122"/>
              </a:rPr>
              <a:t>输入文本信息文字或者复制粘贴到此处</a:t>
            </a:r>
          </a:p>
          <a:p>
            <a:pPr marL="342900" indent="-342900">
              <a:buFont typeface="+mj-ea"/>
              <a:buAutoNum type="circleNumDbPlain"/>
            </a:pPr>
            <a:r>
              <a:rPr lang="zh-CN" altLang="en-US" sz="1400" dirty="0">
                <a:latin typeface="微软雅黑" panose="020B0503020204020204" pitchFamily="34" charset="-122"/>
                <a:ea typeface="微软雅黑" panose="020B0503020204020204" pitchFamily="34" charset="-122"/>
              </a:rPr>
              <a:t>输入文本信息文字或者复制粘贴到此处</a:t>
            </a:r>
          </a:p>
          <a:p>
            <a:pPr marL="342900" indent="-342900">
              <a:buFont typeface="+mj-ea"/>
              <a:buAutoNum type="circleNumDbPlain"/>
            </a:pPr>
            <a:r>
              <a:rPr lang="zh-CN" altLang="en-US" sz="1400" dirty="0">
                <a:latin typeface="微软雅黑" panose="020B0503020204020204" pitchFamily="34" charset="-122"/>
                <a:ea typeface="微软雅黑" panose="020B0503020204020204" pitchFamily="34" charset="-122"/>
              </a:rPr>
              <a:t>输入文本信息文字或者复制粘贴到此处</a:t>
            </a:r>
          </a:p>
          <a:p>
            <a:pPr marL="342900" indent="-342900">
              <a:buFont typeface="+mj-ea"/>
              <a:buAutoNum type="circleNumDbPlain"/>
            </a:pPr>
            <a:r>
              <a:rPr lang="zh-CN" altLang="en-US" sz="1400" dirty="0">
                <a:latin typeface="微软雅黑" panose="020B0503020204020204" pitchFamily="34" charset="-122"/>
                <a:ea typeface="微软雅黑" panose="020B0503020204020204" pitchFamily="34" charset="-122"/>
              </a:rPr>
              <a:t>输入文本信息文字或者复制粘贴到此处</a:t>
            </a:r>
          </a:p>
          <a:p>
            <a:pPr marL="342900" indent="-342900">
              <a:buFont typeface="+mj-ea"/>
              <a:buAutoNum type="circleNumDbPlain"/>
            </a:pPr>
            <a:endParaRPr lang="zh-CN" altLang="en-US" sz="1400" dirty="0">
              <a:latin typeface="微软雅黑" panose="020B0503020204020204" pitchFamily="34" charset="-122"/>
              <a:ea typeface="微软雅黑" panose="020B0503020204020204" pitchFamily="34" charset="-122"/>
            </a:endParaRPr>
          </a:p>
        </p:txBody>
      </p:sp>
      <p:sp>
        <p:nvSpPr>
          <p:cNvPr id="5" name="燕尾形 4"/>
          <p:cNvSpPr/>
          <p:nvPr/>
        </p:nvSpPr>
        <p:spPr>
          <a:xfrm>
            <a:off x="5749880" y="3372102"/>
            <a:ext cx="864096" cy="236444"/>
          </a:xfrm>
          <a:prstGeom prst="chevr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燕尾形 82"/>
          <p:cNvSpPr/>
          <p:nvPr/>
        </p:nvSpPr>
        <p:spPr>
          <a:xfrm>
            <a:off x="6541968" y="3372825"/>
            <a:ext cx="864096" cy="236444"/>
          </a:xfrm>
          <a:prstGeom prst="chevr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TextBox 6"/>
          <p:cNvSpPr txBox="1"/>
          <p:nvPr/>
        </p:nvSpPr>
        <p:spPr>
          <a:xfrm>
            <a:off x="4818514" y="3677148"/>
            <a:ext cx="4051109" cy="1015663"/>
          </a:xfrm>
          <a:prstGeom prst="rect">
            <a:avLst/>
          </a:prstGeom>
          <a:noFill/>
        </p:spPr>
        <p:txBody>
          <a:bodyPr wrap="none" rtlCol="0">
            <a:spAutoFit/>
          </a:bodyPr>
          <a:lstStyle/>
          <a:p>
            <a:pPr marL="171450" indent="-171450">
              <a:buFont typeface="Wingdings" panose="05000000000000000000" pitchFamily="2" charset="2"/>
              <a:buChar char="Ø"/>
            </a:pPr>
            <a:r>
              <a:rPr lang="zh-CN" altLang="en-US" sz="1200" dirty="0">
                <a:latin typeface="微软雅黑" panose="020B0503020204020204" pitchFamily="34" charset="-122"/>
                <a:ea typeface="微软雅黑" panose="020B0503020204020204" pitchFamily="34" charset="-122"/>
              </a:rPr>
              <a:t>单击此处输入补充信息或者复制粘贴文本到</a:t>
            </a:r>
            <a:r>
              <a:rPr lang="zh-CN" altLang="en-US" sz="1200" dirty="0" smtClean="0">
                <a:latin typeface="微软雅黑" panose="020B0503020204020204" pitchFamily="34" charset="-122"/>
                <a:ea typeface="微软雅黑" panose="020B0503020204020204" pitchFamily="34" charset="-122"/>
              </a:rPr>
              <a:t>此</a:t>
            </a:r>
            <a:r>
              <a:rPr lang="zh-CN" altLang="en-US" sz="1200" dirty="0">
                <a:latin typeface="微软雅黑" panose="020B0503020204020204" pitchFamily="34" charset="-122"/>
                <a:ea typeface="微软雅黑" panose="020B0503020204020204" pitchFamily="34" charset="-122"/>
              </a:rPr>
              <a:t>单击</a:t>
            </a:r>
            <a:r>
              <a:rPr lang="zh-CN" altLang="en-US" sz="1200" dirty="0" smtClean="0">
                <a:latin typeface="微软雅黑" panose="020B0503020204020204" pitchFamily="34" charset="-122"/>
                <a:ea typeface="微软雅黑" panose="020B0503020204020204" pitchFamily="34" charset="-122"/>
              </a:rPr>
              <a:t>此处</a:t>
            </a:r>
            <a:endParaRPr lang="en-US" altLang="zh-CN" sz="1200" dirty="0" smtClean="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smtClean="0">
                <a:latin typeface="微软雅黑" panose="020B0503020204020204" pitchFamily="34" charset="-122"/>
                <a:ea typeface="微软雅黑" panose="020B0503020204020204" pitchFamily="34" charset="-122"/>
              </a:rPr>
              <a:t>输入</a:t>
            </a:r>
            <a:r>
              <a:rPr lang="zh-CN" altLang="en-US" sz="1200" dirty="0">
                <a:latin typeface="微软雅黑" panose="020B0503020204020204" pitchFamily="34" charset="-122"/>
                <a:ea typeface="微软雅黑" panose="020B0503020204020204" pitchFamily="34" charset="-122"/>
              </a:rPr>
              <a:t>补充信息或者复制粘贴文本到</a:t>
            </a:r>
            <a:r>
              <a:rPr lang="zh-CN" altLang="en-US" sz="1200" dirty="0" smtClean="0">
                <a:latin typeface="微软雅黑" panose="020B0503020204020204" pitchFamily="34" charset="-122"/>
                <a:ea typeface="微软雅黑" panose="020B0503020204020204" pitchFamily="34" charset="-122"/>
              </a:rPr>
              <a:t>此</a:t>
            </a:r>
            <a:r>
              <a:rPr lang="zh-CN" altLang="en-US" sz="1200" dirty="0">
                <a:latin typeface="微软雅黑" panose="020B0503020204020204" pitchFamily="34" charset="-122"/>
                <a:ea typeface="微软雅黑" panose="020B0503020204020204" pitchFamily="34" charset="-122"/>
              </a:rPr>
              <a:t>单击此处输入</a:t>
            </a:r>
            <a:r>
              <a:rPr lang="zh-CN" altLang="en-US" sz="1200" dirty="0" smtClean="0">
                <a:latin typeface="微软雅黑" panose="020B0503020204020204" pitchFamily="34" charset="-122"/>
                <a:ea typeface="微软雅黑" panose="020B0503020204020204" pitchFamily="34" charset="-122"/>
              </a:rPr>
              <a:t>补充</a:t>
            </a:r>
            <a:endParaRPr lang="en-US" altLang="zh-CN" sz="1200" dirty="0" smtClean="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r>
              <a:rPr lang="zh-CN" altLang="en-US" sz="1200" dirty="0" smtClean="0">
                <a:latin typeface="微软雅黑" panose="020B0503020204020204" pitchFamily="34" charset="-122"/>
                <a:ea typeface="微软雅黑" panose="020B0503020204020204" pitchFamily="34" charset="-122"/>
              </a:rPr>
              <a:t>信息</a:t>
            </a:r>
            <a:r>
              <a:rPr lang="zh-CN" altLang="en-US" sz="1200" dirty="0">
                <a:latin typeface="微软雅黑" panose="020B0503020204020204" pitchFamily="34" charset="-122"/>
                <a:ea typeface="微软雅黑" panose="020B0503020204020204" pitchFamily="34" charset="-122"/>
              </a:rPr>
              <a:t>或者复制粘贴文本到此</a:t>
            </a:r>
          </a:p>
          <a:p>
            <a:pPr marL="171450" indent="-171450">
              <a:buFont typeface="Wingdings" panose="05000000000000000000" pitchFamily="2" charset="2"/>
              <a:buChar char="Ø"/>
            </a:pPr>
            <a:endParaRPr lang="zh-CN" altLang="en-US" sz="1200" dirty="0">
              <a:latin typeface="微软雅黑" panose="020B0503020204020204" pitchFamily="34" charset="-122"/>
              <a:ea typeface="微软雅黑" panose="020B0503020204020204" pitchFamily="34" charset="-122"/>
            </a:endParaRPr>
          </a:p>
          <a:p>
            <a:pPr marL="171450" indent="-171450">
              <a:buFont typeface="Wingdings" panose="05000000000000000000" pitchFamily="2" charset="2"/>
              <a:buChar char="Ø"/>
            </a:pPr>
            <a:endParaRPr lang="zh-CN" altLang="en-US" sz="1200" dirty="0">
              <a:latin typeface="微软雅黑" panose="020B0503020204020204" pitchFamily="34" charset="-122"/>
              <a:ea typeface="微软雅黑" panose="020B0503020204020204" pitchFamily="34" charset="-122"/>
            </a:endParaRPr>
          </a:p>
        </p:txBody>
      </p:sp>
      <p:sp>
        <p:nvSpPr>
          <p:cNvPr id="86" name="燕尾形 85"/>
          <p:cNvSpPr/>
          <p:nvPr/>
        </p:nvSpPr>
        <p:spPr>
          <a:xfrm>
            <a:off x="4956683" y="3376247"/>
            <a:ext cx="864096" cy="236444"/>
          </a:xfrm>
          <a:prstGeom prst="chevr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TextBox 7"/>
          <p:cNvSpPr txBox="1"/>
          <p:nvPr/>
        </p:nvSpPr>
        <p:spPr>
          <a:xfrm>
            <a:off x="5045102" y="3348409"/>
            <a:ext cx="755335"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目标</a:t>
            </a:r>
            <a:r>
              <a:rPr lang="en-US" altLang="zh-CN" sz="1400" dirty="0" smtClean="0">
                <a:solidFill>
                  <a:schemeClr val="bg1"/>
                </a:solidFill>
                <a:latin typeface="微软雅黑" panose="020B0503020204020204" pitchFamily="34" charset="-122"/>
                <a:ea typeface="微软雅黑" panose="020B0503020204020204" pitchFamily="34" charset="-122"/>
              </a:rPr>
              <a:t>01</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5833782" y="3348409"/>
            <a:ext cx="755335"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目标</a:t>
            </a:r>
            <a:r>
              <a:rPr lang="en-US" altLang="zh-CN" sz="1400" dirty="0" smtClean="0">
                <a:solidFill>
                  <a:schemeClr val="bg1"/>
                </a:solidFill>
                <a:latin typeface="微软雅黑" panose="020B0503020204020204" pitchFamily="34" charset="-122"/>
                <a:ea typeface="微软雅黑" panose="020B0503020204020204" pitchFamily="34" charset="-122"/>
              </a:rPr>
              <a:t>02</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6589117" y="3348409"/>
            <a:ext cx="755335"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目标</a:t>
            </a:r>
            <a:r>
              <a:rPr lang="en-US" altLang="zh-CN" sz="1400" dirty="0" smtClean="0">
                <a:solidFill>
                  <a:schemeClr val="bg1"/>
                </a:solidFill>
                <a:latin typeface="微软雅黑" panose="020B0503020204020204" pitchFamily="34" charset="-122"/>
                <a:ea typeface="微软雅黑" panose="020B0503020204020204" pitchFamily="34" charset="-122"/>
              </a:rPr>
              <a:t>03</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91856205"/>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randombar(horizontal)">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nodeType="clickEffect">
                                  <p:stCondLst>
                                    <p:cond delay="0"/>
                                  </p:stCondLst>
                                  <p:childTnLst>
                                    <p:animEffect transition="out" filter="fade">
                                      <p:cBhvr>
                                        <p:cTn id="34" dur="500" tmFilter="0, 0; .2, .5; .8, .5; 1, 0"/>
                                        <p:tgtEl>
                                          <p:spTgt spid="2"/>
                                        </p:tgtEl>
                                      </p:cBhvr>
                                    </p:animEffect>
                                    <p:animScale>
                                      <p:cBhvr>
                                        <p:cTn id="35" dur="250" autoRev="1" fill="hold"/>
                                        <p:tgtEl>
                                          <p:spTgt spid="2"/>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69"/>
                                        </p:tgtEl>
                                        <p:attrNameLst>
                                          <p:attrName>style.visibility</p:attrName>
                                        </p:attrNameLst>
                                      </p:cBhvr>
                                      <p:to>
                                        <p:strVal val="visible"/>
                                      </p:to>
                                    </p:set>
                                    <p:anim calcmode="lin" valueType="num">
                                      <p:cBhvr additive="base">
                                        <p:cTn id="40" dur="500" fill="hold"/>
                                        <p:tgtEl>
                                          <p:spTgt spid="69"/>
                                        </p:tgtEl>
                                        <p:attrNameLst>
                                          <p:attrName>ppt_x</p:attrName>
                                        </p:attrNameLst>
                                      </p:cBhvr>
                                      <p:tavLst>
                                        <p:tav tm="0">
                                          <p:val>
                                            <p:strVal val="1+#ppt_w/2"/>
                                          </p:val>
                                        </p:tav>
                                        <p:tav tm="100000">
                                          <p:val>
                                            <p:strVal val="#ppt_x"/>
                                          </p:val>
                                        </p:tav>
                                      </p:tavLst>
                                    </p:anim>
                                    <p:anim calcmode="lin" valueType="num">
                                      <p:cBhvr additive="base">
                                        <p:cTn id="41" dur="500" fill="hold"/>
                                        <p:tgtEl>
                                          <p:spTgt spid="69"/>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additive="base">
                                        <p:cTn id="46" dur="500" fill="hold"/>
                                        <p:tgtEl>
                                          <p:spTgt spid="59"/>
                                        </p:tgtEl>
                                        <p:attrNameLst>
                                          <p:attrName>ppt_x</p:attrName>
                                        </p:attrNameLst>
                                      </p:cBhvr>
                                      <p:tavLst>
                                        <p:tav tm="0">
                                          <p:val>
                                            <p:strVal val="1+#ppt_w/2"/>
                                          </p:val>
                                        </p:tav>
                                        <p:tav tm="100000">
                                          <p:val>
                                            <p:strVal val="#ppt_x"/>
                                          </p:val>
                                        </p:tav>
                                      </p:tavLst>
                                    </p:anim>
                                    <p:anim calcmode="lin" valueType="num">
                                      <p:cBhvr additive="base">
                                        <p:cTn id="47"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grpId="0" nodeType="click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1+#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1" fill="hold" grpId="0" nodeType="clickEffect">
                                  <p:stCondLst>
                                    <p:cond delay="0"/>
                                  </p:stCondLst>
                                  <p:childTnLst>
                                    <p:set>
                                      <p:cBhvr>
                                        <p:cTn id="57" dur="1" fill="hold">
                                          <p:stCondLst>
                                            <p:cond delay="0"/>
                                          </p:stCondLst>
                                        </p:cTn>
                                        <p:tgtEl>
                                          <p:spTgt spid="3">
                                            <p:txEl>
                                              <p:pRg st="0" end="0"/>
                                            </p:txEl>
                                          </p:spTgt>
                                        </p:tgtEl>
                                        <p:attrNameLst>
                                          <p:attrName>style.visibility</p:attrName>
                                        </p:attrNameLst>
                                      </p:cBhvr>
                                      <p:to>
                                        <p:strVal val="visible"/>
                                      </p:to>
                                    </p:set>
                                    <p:anim calcmode="lin" valueType="num">
                                      <p:cBhvr additive="base">
                                        <p:cTn id="58" dur="25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59" dur="250" fill="hold"/>
                                        <p:tgtEl>
                                          <p:spTgt spid="3">
                                            <p:txEl>
                                              <p:pRg st="0" end="0"/>
                                            </p:txEl>
                                          </p:spTgt>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stCondLst>
                                    <p:cond delay="0"/>
                                  </p:stCondLst>
                                  <p:childTnLst>
                                    <p:set>
                                      <p:cBhvr>
                                        <p:cTn id="61" dur="1" fill="hold">
                                          <p:stCondLst>
                                            <p:cond delay="0"/>
                                          </p:stCondLst>
                                        </p:cTn>
                                        <p:tgtEl>
                                          <p:spTgt spid="77">
                                            <p:txEl>
                                              <p:pRg st="0" end="0"/>
                                            </p:txEl>
                                          </p:spTgt>
                                        </p:tgtEl>
                                        <p:attrNameLst>
                                          <p:attrName>style.visibility</p:attrName>
                                        </p:attrNameLst>
                                      </p:cBhvr>
                                      <p:to>
                                        <p:strVal val="visible"/>
                                      </p:to>
                                    </p:set>
                                    <p:anim calcmode="lin" valueType="num">
                                      <p:cBhvr additive="base">
                                        <p:cTn id="62" dur="500" fill="hold"/>
                                        <p:tgtEl>
                                          <p:spTgt spid="77">
                                            <p:txEl>
                                              <p:pRg st="0" end="0"/>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7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1" fill="hold" grpId="0" nodeType="clickEffect">
                                  <p:stCondLst>
                                    <p:cond delay="0"/>
                                  </p:stCondLst>
                                  <p:childTnLst>
                                    <p:set>
                                      <p:cBhvr>
                                        <p:cTn id="67" dur="1" fill="hold">
                                          <p:stCondLst>
                                            <p:cond delay="0"/>
                                          </p:stCondLst>
                                        </p:cTn>
                                        <p:tgtEl>
                                          <p:spTgt spid="77">
                                            <p:txEl>
                                              <p:pRg st="1" end="1"/>
                                            </p:txEl>
                                          </p:spTgt>
                                        </p:tgtEl>
                                        <p:attrNameLst>
                                          <p:attrName>style.visibility</p:attrName>
                                        </p:attrNameLst>
                                      </p:cBhvr>
                                      <p:to>
                                        <p:strVal val="visible"/>
                                      </p:to>
                                    </p:set>
                                    <p:anim calcmode="lin" valueType="num">
                                      <p:cBhvr additive="base">
                                        <p:cTn id="68" dur="500" fill="hold"/>
                                        <p:tgtEl>
                                          <p:spTgt spid="77">
                                            <p:txEl>
                                              <p:pRg st="1" end="1"/>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7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1" fill="hold" grpId="0" nodeType="clickEffect">
                                  <p:stCondLst>
                                    <p:cond delay="0"/>
                                  </p:stCondLst>
                                  <p:childTnLst>
                                    <p:set>
                                      <p:cBhvr>
                                        <p:cTn id="73" dur="1" fill="hold">
                                          <p:stCondLst>
                                            <p:cond delay="0"/>
                                          </p:stCondLst>
                                        </p:cTn>
                                        <p:tgtEl>
                                          <p:spTgt spid="77">
                                            <p:txEl>
                                              <p:pRg st="2" end="2"/>
                                            </p:txEl>
                                          </p:spTgt>
                                        </p:tgtEl>
                                        <p:attrNameLst>
                                          <p:attrName>style.visibility</p:attrName>
                                        </p:attrNameLst>
                                      </p:cBhvr>
                                      <p:to>
                                        <p:strVal val="visible"/>
                                      </p:to>
                                    </p:set>
                                    <p:anim calcmode="lin" valueType="num">
                                      <p:cBhvr additive="base">
                                        <p:cTn id="74" dur="500" fill="hold"/>
                                        <p:tgtEl>
                                          <p:spTgt spid="77">
                                            <p:txEl>
                                              <p:pRg st="2" end="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7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1" fill="hold" grpId="0" nodeType="clickEffect">
                                  <p:stCondLst>
                                    <p:cond delay="0"/>
                                  </p:stCondLst>
                                  <p:childTnLst>
                                    <p:set>
                                      <p:cBhvr>
                                        <p:cTn id="79" dur="1" fill="hold">
                                          <p:stCondLst>
                                            <p:cond delay="0"/>
                                          </p:stCondLst>
                                        </p:cTn>
                                        <p:tgtEl>
                                          <p:spTgt spid="77">
                                            <p:txEl>
                                              <p:pRg st="3" end="3"/>
                                            </p:txEl>
                                          </p:spTgt>
                                        </p:tgtEl>
                                        <p:attrNameLst>
                                          <p:attrName>style.visibility</p:attrName>
                                        </p:attrNameLst>
                                      </p:cBhvr>
                                      <p:to>
                                        <p:strVal val="visible"/>
                                      </p:to>
                                    </p:set>
                                    <p:anim calcmode="lin" valueType="num">
                                      <p:cBhvr additive="base">
                                        <p:cTn id="80" dur="500" fill="hold"/>
                                        <p:tgtEl>
                                          <p:spTgt spid="77">
                                            <p:txEl>
                                              <p:pRg st="3" end="3"/>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77">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1" fill="hold" grpId="0" nodeType="clickEffect">
                                  <p:stCondLst>
                                    <p:cond delay="0"/>
                                  </p:stCondLst>
                                  <p:childTnLst>
                                    <p:set>
                                      <p:cBhvr>
                                        <p:cTn id="85" dur="1" fill="hold">
                                          <p:stCondLst>
                                            <p:cond delay="0"/>
                                          </p:stCondLst>
                                        </p:cTn>
                                        <p:tgtEl>
                                          <p:spTgt spid="77">
                                            <p:txEl>
                                              <p:pRg st="4" end="4"/>
                                            </p:txEl>
                                          </p:spTgt>
                                        </p:tgtEl>
                                        <p:attrNameLst>
                                          <p:attrName>style.visibility</p:attrName>
                                        </p:attrNameLst>
                                      </p:cBhvr>
                                      <p:to>
                                        <p:strVal val="visible"/>
                                      </p:to>
                                    </p:set>
                                    <p:anim calcmode="lin" valueType="num">
                                      <p:cBhvr additive="base">
                                        <p:cTn id="86" dur="500" fill="hold"/>
                                        <p:tgtEl>
                                          <p:spTgt spid="77">
                                            <p:txEl>
                                              <p:pRg st="4" end="4"/>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77">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1" fill="hold" grpId="0" nodeType="clickEffect">
                                  <p:stCondLst>
                                    <p:cond delay="0"/>
                                  </p:stCondLst>
                                  <p:childTnLst>
                                    <p:set>
                                      <p:cBhvr>
                                        <p:cTn id="91" dur="1" fill="hold">
                                          <p:stCondLst>
                                            <p:cond delay="0"/>
                                          </p:stCondLst>
                                        </p:cTn>
                                        <p:tgtEl>
                                          <p:spTgt spid="77">
                                            <p:txEl>
                                              <p:pRg st="5" end="5"/>
                                            </p:txEl>
                                          </p:spTgt>
                                        </p:tgtEl>
                                        <p:attrNameLst>
                                          <p:attrName>style.visibility</p:attrName>
                                        </p:attrNameLst>
                                      </p:cBhvr>
                                      <p:to>
                                        <p:strVal val="visible"/>
                                      </p:to>
                                    </p:set>
                                    <p:anim calcmode="lin" valueType="num">
                                      <p:cBhvr additive="base">
                                        <p:cTn id="92" dur="500" fill="hold"/>
                                        <p:tgtEl>
                                          <p:spTgt spid="77">
                                            <p:txEl>
                                              <p:pRg st="5" end="5"/>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77">
                                            <p:txEl>
                                              <p:pRg st="5" end="5"/>
                                            </p:txEl>
                                          </p:spTgt>
                                        </p:tgtEl>
                                        <p:attrNameLst>
                                          <p:attrName>ppt_y</p:attrName>
                                        </p:attrNameLst>
                                      </p:cBhvr>
                                      <p:tavLst>
                                        <p:tav tm="0">
                                          <p:val>
                                            <p:strVal val="0-#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8" fill="hold" grpId="0" nodeType="clickEffect">
                                  <p:stCondLst>
                                    <p:cond delay="0"/>
                                  </p:stCondLst>
                                  <p:childTnLst>
                                    <p:set>
                                      <p:cBhvr>
                                        <p:cTn id="97" dur="1" fill="hold">
                                          <p:stCondLst>
                                            <p:cond delay="0"/>
                                          </p:stCondLst>
                                        </p:cTn>
                                        <p:tgtEl>
                                          <p:spTgt spid="5"/>
                                        </p:tgtEl>
                                        <p:attrNameLst>
                                          <p:attrName>style.visibility</p:attrName>
                                        </p:attrNameLst>
                                      </p:cBhvr>
                                      <p:to>
                                        <p:strVal val="visible"/>
                                      </p:to>
                                    </p:set>
                                    <p:anim calcmode="lin" valueType="num">
                                      <p:cBhvr additive="base">
                                        <p:cTn id="98" dur="750" fill="hold"/>
                                        <p:tgtEl>
                                          <p:spTgt spid="5"/>
                                        </p:tgtEl>
                                        <p:attrNameLst>
                                          <p:attrName>ppt_x</p:attrName>
                                        </p:attrNameLst>
                                      </p:cBhvr>
                                      <p:tavLst>
                                        <p:tav tm="0">
                                          <p:val>
                                            <p:strVal val="0-#ppt_w/2"/>
                                          </p:val>
                                        </p:tav>
                                        <p:tav tm="100000">
                                          <p:val>
                                            <p:strVal val="#ppt_x"/>
                                          </p:val>
                                        </p:tav>
                                      </p:tavLst>
                                    </p:anim>
                                    <p:anim calcmode="lin" valueType="num">
                                      <p:cBhvr additive="base">
                                        <p:cTn id="99" dur="750" fill="hold"/>
                                        <p:tgtEl>
                                          <p:spTgt spid="5"/>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83"/>
                                        </p:tgtEl>
                                        <p:attrNameLst>
                                          <p:attrName>style.visibility</p:attrName>
                                        </p:attrNameLst>
                                      </p:cBhvr>
                                      <p:to>
                                        <p:strVal val="visible"/>
                                      </p:to>
                                    </p:set>
                                    <p:anim calcmode="lin" valueType="num">
                                      <p:cBhvr additive="base">
                                        <p:cTn id="102" dur="1000" fill="hold"/>
                                        <p:tgtEl>
                                          <p:spTgt spid="83"/>
                                        </p:tgtEl>
                                        <p:attrNameLst>
                                          <p:attrName>ppt_x</p:attrName>
                                        </p:attrNameLst>
                                      </p:cBhvr>
                                      <p:tavLst>
                                        <p:tav tm="0">
                                          <p:val>
                                            <p:strVal val="0-#ppt_w/2"/>
                                          </p:val>
                                        </p:tav>
                                        <p:tav tm="100000">
                                          <p:val>
                                            <p:strVal val="#ppt_x"/>
                                          </p:val>
                                        </p:tav>
                                      </p:tavLst>
                                    </p:anim>
                                    <p:anim calcmode="lin" valueType="num">
                                      <p:cBhvr additive="base">
                                        <p:cTn id="103" dur="1000" fill="hold"/>
                                        <p:tgtEl>
                                          <p:spTgt spid="83"/>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86"/>
                                        </p:tgtEl>
                                        <p:attrNameLst>
                                          <p:attrName>style.visibility</p:attrName>
                                        </p:attrNameLst>
                                      </p:cBhvr>
                                      <p:to>
                                        <p:strVal val="visible"/>
                                      </p:to>
                                    </p:set>
                                    <p:anim calcmode="lin" valueType="num">
                                      <p:cBhvr additive="base">
                                        <p:cTn id="106" dur="500" fill="hold"/>
                                        <p:tgtEl>
                                          <p:spTgt spid="86"/>
                                        </p:tgtEl>
                                        <p:attrNameLst>
                                          <p:attrName>ppt_x</p:attrName>
                                        </p:attrNameLst>
                                      </p:cBhvr>
                                      <p:tavLst>
                                        <p:tav tm="0">
                                          <p:val>
                                            <p:strVal val="0-#ppt_w/2"/>
                                          </p:val>
                                        </p:tav>
                                        <p:tav tm="100000">
                                          <p:val>
                                            <p:strVal val="#ppt_x"/>
                                          </p:val>
                                        </p:tav>
                                      </p:tavLst>
                                    </p:anim>
                                    <p:anim calcmode="lin" valueType="num">
                                      <p:cBhvr additive="base">
                                        <p:cTn id="107" dur="500" fill="hold"/>
                                        <p:tgtEl>
                                          <p:spTgt spid="86"/>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0"/>
                                  </p:stCondLst>
                                  <p:childTnLst>
                                    <p:set>
                                      <p:cBhvr>
                                        <p:cTn id="109" dur="1" fill="hold">
                                          <p:stCondLst>
                                            <p:cond delay="0"/>
                                          </p:stCondLst>
                                        </p:cTn>
                                        <p:tgtEl>
                                          <p:spTgt spid="8"/>
                                        </p:tgtEl>
                                        <p:attrNameLst>
                                          <p:attrName>style.visibility</p:attrName>
                                        </p:attrNameLst>
                                      </p:cBhvr>
                                      <p:to>
                                        <p:strVal val="visible"/>
                                      </p:to>
                                    </p:set>
                                    <p:anim calcmode="lin" valueType="num">
                                      <p:cBhvr additive="base">
                                        <p:cTn id="110" dur="500" fill="hold"/>
                                        <p:tgtEl>
                                          <p:spTgt spid="8"/>
                                        </p:tgtEl>
                                        <p:attrNameLst>
                                          <p:attrName>ppt_x</p:attrName>
                                        </p:attrNameLst>
                                      </p:cBhvr>
                                      <p:tavLst>
                                        <p:tav tm="0">
                                          <p:val>
                                            <p:strVal val="0-#ppt_w/2"/>
                                          </p:val>
                                        </p:tav>
                                        <p:tav tm="100000">
                                          <p:val>
                                            <p:strVal val="#ppt_x"/>
                                          </p:val>
                                        </p:tav>
                                      </p:tavLst>
                                    </p:anim>
                                    <p:anim calcmode="lin" valueType="num">
                                      <p:cBhvr additive="base">
                                        <p:cTn id="111" dur="500" fill="hold"/>
                                        <p:tgtEl>
                                          <p:spTgt spid="8"/>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88"/>
                                        </p:tgtEl>
                                        <p:attrNameLst>
                                          <p:attrName>style.visibility</p:attrName>
                                        </p:attrNameLst>
                                      </p:cBhvr>
                                      <p:to>
                                        <p:strVal val="visible"/>
                                      </p:to>
                                    </p:set>
                                    <p:anim calcmode="lin" valueType="num">
                                      <p:cBhvr additive="base">
                                        <p:cTn id="114" dur="750" fill="hold"/>
                                        <p:tgtEl>
                                          <p:spTgt spid="88"/>
                                        </p:tgtEl>
                                        <p:attrNameLst>
                                          <p:attrName>ppt_x</p:attrName>
                                        </p:attrNameLst>
                                      </p:cBhvr>
                                      <p:tavLst>
                                        <p:tav tm="0">
                                          <p:val>
                                            <p:strVal val="0-#ppt_w/2"/>
                                          </p:val>
                                        </p:tav>
                                        <p:tav tm="100000">
                                          <p:val>
                                            <p:strVal val="#ppt_x"/>
                                          </p:val>
                                        </p:tav>
                                      </p:tavLst>
                                    </p:anim>
                                    <p:anim calcmode="lin" valueType="num">
                                      <p:cBhvr additive="base">
                                        <p:cTn id="115" dur="750" fill="hold"/>
                                        <p:tgtEl>
                                          <p:spTgt spid="88"/>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0"/>
                                  </p:stCondLst>
                                  <p:childTnLst>
                                    <p:set>
                                      <p:cBhvr>
                                        <p:cTn id="117" dur="1" fill="hold">
                                          <p:stCondLst>
                                            <p:cond delay="0"/>
                                          </p:stCondLst>
                                        </p:cTn>
                                        <p:tgtEl>
                                          <p:spTgt spid="89"/>
                                        </p:tgtEl>
                                        <p:attrNameLst>
                                          <p:attrName>style.visibility</p:attrName>
                                        </p:attrNameLst>
                                      </p:cBhvr>
                                      <p:to>
                                        <p:strVal val="visible"/>
                                      </p:to>
                                    </p:set>
                                    <p:anim calcmode="lin" valueType="num">
                                      <p:cBhvr additive="base">
                                        <p:cTn id="118" dur="1000" fill="hold"/>
                                        <p:tgtEl>
                                          <p:spTgt spid="89"/>
                                        </p:tgtEl>
                                        <p:attrNameLst>
                                          <p:attrName>ppt_x</p:attrName>
                                        </p:attrNameLst>
                                      </p:cBhvr>
                                      <p:tavLst>
                                        <p:tav tm="0">
                                          <p:val>
                                            <p:strVal val="0-#ppt_w/2"/>
                                          </p:val>
                                        </p:tav>
                                        <p:tav tm="100000">
                                          <p:val>
                                            <p:strVal val="#ppt_x"/>
                                          </p:val>
                                        </p:tav>
                                      </p:tavLst>
                                    </p:anim>
                                    <p:anim calcmode="lin" valueType="num">
                                      <p:cBhvr additive="base">
                                        <p:cTn id="119" dur="10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7"/>
                                        </p:tgtEl>
                                        <p:attrNameLst>
                                          <p:attrName>style.visibility</p:attrName>
                                        </p:attrNameLst>
                                      </p:cBhvr>
                                      <p:to>
                                        <p:strVal val="visible"/>
                                      </p:to>
                                    </p:set>
                                    <p:animEffect transition="in" filter="wipe(left)">
                                      <p:cBhvr>
                                        <p:cTn id="12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47" grpId="0" animBg="1"/>
      <p:bldP spid="59" grpId="0" animBg="1"/>
      <p:bldP spid="69" grpId="0" animBg="1"/>
      <p:bldP spid="3" grpId="0" build="p"/>
      <p:bldP spid="77" grpId="0" build="p"/>
      <p:bldP spid="5" grpId="0" animBg="1"/>
      <p:bldP spid="83" grpId="0" animBg="1"/>
      <p:bldP spid="7" grpId="0"/>
      <p:bldP spid="86" grpId="0" animBg="1"/>
      <p:bldP spid="8" grpId="0"/>
      <p:bldP spid="88" grpId="0"/>
      <p:bldP spid="8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877163"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年度表</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6" name="Chart 1"/>
          <p:cNvGraphicFramePr/>
          <p:nvPr>
            <p:extLst>
              <p:ext uri="{D42A27DB-BD31-4B8C-83A1-F6EECF244321}">
                <p14:modId xmlns:p14="http://schemas.microsoft.com/office/powerpoint/2010/main" val="2001344605"/>
              </p:ext>
            </p:extLst>
          </p:nvPr>
        </p:nvGraphicFramePr>
        <p:xfrm>
          <a:off x="-58633" y="1044153"/>
          <a:ext cx="10112362" cy="2502266"/>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14"/>
          <p:cNvSpPr/>
          <p:nvPr/>
        </p:nvSpPr>
        <p:spPr>
          <a:xfrm>
            <a:off x="2916709" y="4284513"/>
            <a:ext cx="599221" cy="317542"/>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7"/>
          <p:cNvSpPr/>
          <p:nvPr/>
        </p:nvSpPr>
        <p:spPr>
          <a:xfrm>
            <a:off x="4124218" y="4284513"/>
            <a:ext cx="599221" cy="31754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20"/>
          <p:cNvSpPr/>
          <p:nvPr/>
        </p:nvSpPr>
        <p:spPr>
          <a:xfrm>
            <a:off x="5331727" y="4284513"/>
            <a:ext cx="599221" cy="31754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23"/>
          <p:cNvSpPr/>
          <p:nvPr/>
        </p:nvSpPr>
        <p:spPr>
          <a:xfrm>
            <a:off x="6539236" y="4284513"/>
            <a:ext cx="599221" cy="31754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2772693" y="4634681"/>
            <a:ext cx="1008609" cy="307777"/>
          </a:xfrm>
          <a:prstGeom prst="rect">
            <a:avLst/>
          </a:prstGeom>
          <a:noFill/>
        </p:spPr>
        <p:txBody>
          <a:bodyPr wrap="none" rtlCol="0">
            <a:spAutoFit/>
          </a:bodyPr>
          <a:lstStyle/>
          <a:p>
            <a:r>
              <a:rPr lang="zh-CN" altLang="en-US" sz="1400" dirty="0" smtClean="0">
                <a:latin typeface="微软雅黑" panose="020B0503020204020204" pitchFamily="34" charset="-122"/>
                <a:ea typeface="微软雅黑" panose="020B0503020204020204" pitchFamily="34" charset="-122"/>
              </a:rPr>
              <a:t>名称分类</a:t>
            </a:r>
            <a:r>
              <a:rPr lang="en-US" altLang="zh-CN" sz="1400" dirty="0" smtClean="0">
                <a:latin typeface="微软雅黑" panose="020B0503020204020204" pitchFamily="34" charset="-122"/>
                <a:ea typeface="微软雅黑" panose="020B0503020204020204" pitchFamily="34" charset="-122"/>
              </a:rPr>
              <a:t>1</a:t>
            </a:r>
            <a:endParaRPr lang="zh-CN" altLang="en-US" sz="1400" dirty="0">
              <a:latin typeface="微软雅黑" panose="020B0503020204020204" pitchFamily="34" charset="-122"/>
              <a:ea typeface="微软雅黑" panose="020B0503020204020204" pitchFamily="34" charset="-122"/>
            </a:endParaRPr>
          </a:p>
        </p:txBody>
      </p:sp>
      <p:sp>
        <p:nvSpPr>
          <p:cNvPr id="22" name="TextBox 21"/>
          <p:cNvSpPr txBox="1"/>
          <p:nvPr/>
        </p:nvSpPr>
        <p:spPr>
          <a:xfrm>
            <a:off x="3972826" y="4634681"/>
            <a:ext cx="1008609" cy="307777"/>
          </a:xfrm>
          <a:prstGeom prst="rect">
            <a:avLst/>
          </a:prstGeom>
          <a:noFill/>
        </p:spPr>
        <p:txBody>
          <a:bodyPr wrap="none" rtlCol="0">
            <a:spAutoFit/>
          </a:bodyPr>
          <a:lstStyle/>
          <a:p>
            <a:r>
              <a:rPr lang="zh-CN" altLang="en-US" sz="1400" dirty="0" smtClean="0">
                <a:latin typeface="微软雅黑" panose="020B0503020204020204" pitchFamily="34" charset="-122"/>
                <a:ea typeface="微软雅黑" panose="020B0503020204020204" pitchFamily="34" charset="-122"/>
              </a:rPr>
              <a:t>名称分类</a:t>
            </a:r>
            <a:r>
              <a:rPr lang="en-US" altLang="zh-CN" sz="1400" dirty="0" smtClean="0">
                <a:latin typeface="微软雅黑" panose="020B0503020204020204" pitchFamily="34" charset="-122"/>
                <a:ea typeface="微软雅黑" panose="020B0503020204020204" pitchFamily="34" charset="-122"/>
              </a:rPr>
              <a:t>2</a:t>
            </a:r>
            <a:endParaRPr lang="zh-CN" altLang="en-US" sz="1400" dirty="0">
              <a:latin typeface="微软雅黑" panose="020B0503020204020204" pitchFamily="34" charset="-122"/>
              <a:ea typeface="微软雅黑" panose="020B0503020204020204" pitchFamily="34" charset="-122"/>
            </a:endParaRPr>
          </a:p>
        </p:txBody>
      </p:sp>
      <p:sp>
        <p:nvSpPr>
          <p:cNvPr id="23" name="TextBox 22"/>
          <p:cNvSpPr txBox="1"/>
          <p:nvPr/>
        </p:nvSpPr>
        <p:spPr>
          <a:xfrm>
            <a:off x="5172959" y="4634681"/>
            <a:ext cx="1008609" cy="307777"/>
          </a:xfrm>
          <a:prstGeom prst="rect">
            <a:avLst/>
          </a:prstGeom>
          <a:noFill/>
        </p:spPr>
        <p:txBody>
          <a:bodyPr wrap="none" rtlCol="0">
            <a:spAutoFit/>
          </a:bodyPr>
          <a:lstStyle/>
          <a:p>
            <a:r>
              <a:rPr lang="zh-CN" altLang="en-US" sz="1400" dirty="0" smtClean="0">
                <a:latin typeface="微软雅黑" panose="020B0503020204020204" pitchFamily="34" charset="-122"/>
                <a:ea typeface="微软雅黑" panose="020B0503020204020204" pitchFamily="34" charset="-122"/>
              </a:rPr>
              <a:t>名称分类</a:t>
            </a:r>
            <a:r>
              <a:rPr lang="en-US" altLang="zh-CN" sz="1400" dirty="0" smtClean="0">
                <a:latin typeface="微软雅黑" panose="020B0503020204020204" pitchFamily="34" charset="-122"/>
                <a:ea typeface="微软雅黑" panose="020B0503020204020204" pitchFamily="34" charset="-122"/>
              </a:rPr>
              <a:t>3</a:t>
            </a:r>
            <a:endParaRPr lang="zh-CN" altLang="en-US" sz="1400" dirty="0">
              <a:latin typeface="微软雅黑" panose="020B0503020204020204" pitchFamily="34" charset="-122"/>
              <a:ea typeface="微软雅黑" panose="020B0503020204020204" pitchFamily="34" charset="-122"/>
            </a:endParaRPr>
          </a:p>
        </p:txBody>
      </p:sp>
      <p:sp>
        <p:nvSpPr>
          <p:cNvPr id="24" name="TextBox 23"/>
          <p:cNvSpPr txBox="1"/>
          <p:nvPr/>
        </p:nvSpPr>
        <p:spPr>
          <a:xfrm>
            <a:off x="6373093" y="4634681"/>
            <a:ext cx="1008609" cy="307777"/>
          </a:xfrm>
          <a:prstGeom prst="rect">
            <a:avLst/>
          </a:prstGeom>
          <a:noFill/>
        </p:spPr>
        <p:txBody>
          <a:bodyPr wrap="none" rtlCol="0">
            <a:spAutoFit/>
          </a:bodyPr>
          <a:lstStyle/>
          <a:p>
            <a:r>
              <a:rPr lang="zh-CN" altLang="en-US" sz="1400" dirty="0" smtClean="0">
                <a:latin typeface="微软雅黑" panose="020B0503020204020204" pitchFamily="34" charset="-122"/>
                <a:ea typeface="微软雅黑" panose="020B0503020204020204" pitchFamily="34" charset="-122"/>
              </a:rPr>
              <a:t>名称分类</a:t>
            </a:r>
            <a:r>
              <a:rPr lang="en-US" altLang="zh-CN" sz="1400" dirty="0" smtClean="0">
                <a:latin typeface="微软雅黑" panose="020B0503020204020204" pitchFamily="34" charset="-122"/>
                <a:ea typeface="微软雅黑" panose="020B0503020204020204" pitchFamily="34" charset="-122"/>
              </a:rPr>
              <a:t>4</a:t>
            </a:r>
            <a:endParaRPr lang="zh-CN" altLang="en-US" sz="1400" dirty="0">
              <a:latin typeface="微软雅黑" panose="020B0503020204020204" pitchFamily="34" charset="-122"/>
              <a:ea typeface="微软雅黑" panose="020B0503020204020204" pitchFamily="34" charset="-122"/>
            </a:endParaRPr>
          </a:p>
        </p:txBody>
      </p:sp>
      <p:sp>
        <p:nvSpPr>
          <p:cNvPr id="5" name="TextBox 4"/>
          <p:cNvSpPr txBox="1"/>
          <p:nvPr/>
        </p:nvSpPr>
        <p:spPr>
          <a:xfrm>
            <a:off x="751798" y="3564433"/>
            <a:ext cx="652743" cy="369332"/>
          </a:xfrm>
          <a:prstGeom prst="rect">
            <a:avLst/>
          </a:prstGeom>
          <a:noFill/>
        </p:spPr>
        <p:txBody>
          <a:bodyPr wrap="none" rtlCol="0">
            <a:spAutoFit/>
          </a:bodyPr>
          <a:lstStyle/>
          <a:p>
            <a:r>
              <a:rPr lang="en-US" altLang="zh-CN" dirty="0" smtClean="0"/>
              <a:t>2015</a:t>
            </a:r>
            <a:endParaRPr lang="zh-CN" altLang="en-US" dirty="0"/>
          </a:p>
        </p:txBody>
      </p:sp>
      <p:sp>
        <p:nvSpPr>
          <p:cNvPr id="26" name="TextBox 25"/>
          <p:cNvSpPr txBox="1"/>
          <p:nvPr/>
        </p:nvSpPr>
        <p:spPr>
          <a:xfrm>
            <a:off x="2696014" y="3564433"/>
            <a:ext cx="652743" cy="369332"/>
          </a:xfrm>
          <a:prstGeom prst="rect">
            <a:avLst/>
          </a:prstGeom>
          <a:noFill/>
        </p:spPr>
        <p:txBody>
          <a:bodyPr wrap="none" rtlCol="0">
            <a:spAutoFit/>
          </a:bodyPr>
          <a:lstStyle/>
          <a:p>
            <a:r>
              <a:rPr lang="en-US" altLang="zh-CN" dirty="0" smtClean="0"/>
              <a:t>2016</a:t>
            </a:r>
            <a:endParaRPr lang="zh-CN" altLang="en-US" dirty="0"/>
          </a:p>
        </p:txBody>
      </p:sp>
      <p:sp>
        <p:nvSpPr>
          <p:cNvPr id="27" name="TextBox 26"/>
          <p:cNvSpPr txBox="1"/>
          <p:nvPr/>
        </p:nvSpPr>
        <p:spPr>
          <a:xfrm>
            <a:off x="4716909" y="3564433"/>
            <a:ext cx="652743" cy="369332"/>
          </a:xfrm>
          <a:prstGeom prst="rect">
            <a:avLst/>
          </a:prstGeom>
          <a:noFill/>
        </p:spPr>
        <p:txBody>
          <a:bodyPr wrap="none" rtlCol="0">
            <a:spAutoFit/>
          </a:bodyPr>
          <a:lstStyle/>
          <a:p>
            <a:r>
              <a:rPr lang="en-US" altLang="zh-CN" dirty="0" smtClean="0"/>
              <a:t>2017</a:t>
            </a:r>
            <a:endParaRPr lang="zh-CN" altLang="en-US" dirty="0"/>
          </a:p>
        </p:txBody>
      </p:sp>
      <p:sp>
        <p:nvSpPr>
          <p:cNvPr id="28" name="TextBox 27"/>
          <p:cNvSpPr txBox="1"/>
          <p:nvPr/>
        </p:nvSpPr>
        <p:spPr>
          <a:xfrm>
            <a:off x="6733133" y="3564433"/>
            <a:ext cx="652743" cy="369332"/>
          </a:xfrm>
          <a:prstGeom prst="rect">
            <a:avLst/>
          </a:prstGeom>
          <a:noFill/>
        </p:spPr>
        <p:txBody>
          <a:bodyPr wrap="none" rtlCol="0">
            <a:spAutoFit/>
          </a:bodyPr>
          <a:lstStyle/>
          <a:p>
            <a:r>
              <a:rPr lang="en-US" altLang="zh-CN" dirty="0" smtClean="0"/>
              <a:t>2018</a:t>
            </a:r>
            <a:endParaRPr lang="zh-CN" altLang="en-US" dirty="0"/>
          </a:p>
        </p:txBody>
      </p:sp>
      <p:sp>
        <p:nvSpPr>
          <p:cNvPr id="29" name="TextBox 28"/>
          <p:cNvSpPr txBox="1"/>
          <p:nvPr/>
        </p:nvSpPr>
        <p:spPr>
          <a:xfrm>
            <a:off x="8744686" y="3564433"/>
            <a:ext cx="652743" cy="369332"/>
          </a:xfrm>
          <a:prstGeom prst="rect">
            <a:avLst/>
          </a:prstGeom>
          <a:noFill/>
        </p:spPr>
        <p:txBody>
          <a:bodyPr wrap="none" rtlCol="0">
            <a:spAutoFit/>
          </a:bodyPr>
          <a:lstStyle/>
          <a:p>
            <a:r>
              <a:rPr lang="en-US" altLang="zh-CN" dirty="0" smtClean="0"/>
              <a:t>2019</a:t>
            </a:r>
            <a:endParaRPr lang="zh-CN" altLang="en-US" dirty="0"/>
          </a:p>
        </p:txBody>
      </p:sp>
    </p:spTree>
    <p:extLst>
      <p:ext uri="{BB962C8B-B14F-4D97-AF65-F5344CB8AC3E}">
        <p14:creationId xmlns:p14="http://schemas.microsoft.com/office/powerpoint/2010/main" val="2113463294"/>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1000"/>
                                        <p:tgtEl>
                                          <p:spTgt spid="28"/>
                                        </p:tgtEl>
                                      </p:cBhvr>
                                    </p:animEffect>
                                    <p:anim calcmode="lin" valueType="num">
                                      <p:cBhvr>
                                        <p:cTn id="49" dur="1000" fill="hold"/>
                                        <p:tgtEl>
                                          <p:spTgt spid="28"/>
                                        </p:tgtEl>
                                        <p:attrNameLst>
                                          <p:attrName>ppt_x</p:attrName>
                                        </p:attrNameLst>
                                      </p:cBhvr>
                                      <p:tavLst>
                                        <p:tav tm="0">
                                          <p:val>
                                            <p:strVal val="#ppt_x"/>
                                          </p:val>
                                        </p:tav>
                                        <p:tav tm="100000">
                                          <p:val>
                                            <p:strVal val="#ppt_x"/>
                                          </p:val>
                                        </p:tav>
                                      </p:tavLst>
                                    </p:anim>
                                    <p:anim calcmode="lin" valueType="num">
                                      <p:cBhvr>
                                        <p:cTn id="50" dur="1000" fill="hold"/>
                                        <p:tgtEl>
                                          <p:spTgt spid="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randombar(horizontal)">
                                      <p:cBhvr>
                                        <p:cTn id="60" dur="500"/>
                                        <p:tgtEl>
                                          <p:spTgt spid="8"/>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randombar(horizontal)">
                                      <p:cBhvr>
                                        <p:cTn id="63" dur="500"/>
                                        <p:tgtEl>
                                          <p:spTgt spid="1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randombar(horizontal)">
                                      <p:cBhvr>
                                        <p:cTn id="66" dur="500"/>
                                        <p:tgtEl>
                                          <p:spTgt spid="14"/>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randombar(horizontal)">
                                      <p:cBhvr>
                                        <p:cTn id="74" dur="500"/>
                                        <p:tgtEl>
                                          <p:spTgt spid="4"/>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randombar(horizontal)">
                                      <p:cBhvr>
                                        <p:cTn id="77" dur="500"/>
                                        <p:tgtEl>
                                          <p:spTgt spid="22"/>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randombar(horizontal)">
                                      <p:cBhvr>
                                        <p:cTn id="80" dur="500"/>
                                        <p:tgtEl>
                                          <p:spTgt spid="23"/>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randombar(horizontal)">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Graphic spid="6" grpId="0">
        <p:bldAsOne/>
      </p:bldGraphic>
      <p:bldP spid="8" grpId="0" animBg="1"/>
      <p:bldP spid="11" grpId="0" animBg="1"/>
      <p:bldP spid="14" grpId="0" animBg="1"/>
      <p:bldP spid="17" grpId="0" animBg="1"/>
      <p:bldP spid="4" grpId="0"/>
      <p:bldP spid="22" grpId="0"/>
      <p:bldP spid="23" grpId="0"/>
      <p:bldP spid="24" grpId="0"/>
      <p:bldP spid="5" grpId="0"/>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圆角矩形 31"/>
          <p:cNvSpPr/>
          <p:nvPr/>
        </p:nvSpPr>
        <p:spPr>
          <a:xfrm>
            <a:off x="3078919" y="972145"/>
            <a:ext cx="1728192" cy="2016224"/>
          </a:xfrm>
          <a:prstGeom prst="roundRect">
            <a:avLst/>
          </a:prstGeom>
          <a:solidFill>
            <a:schemeClr val="bg1">
              <a:lumMod val="95000"/>
            </a:schemeClr>
          </a:solidFill>
          <a:ln w="57150">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5004941" y="1862372"/>
            <a:ext cx="1728192" cy="2016224"/>
          </a:xfrm>
          <a:prstGeom prst="roundRect">
            <a:avLst/>
          </a:prstGeom>
          <a:solidFill>
            <a:schemeClr val="bg1">
              <a:lumMod val="95000"/>
            </a:schemeClr>
          </a:solidFill>
          <a:ln w="57150">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6936819" y="984543"/>
            <a:ext cx="1728192" cy="2016224"/>
          </a:xfrm>
          <a:prstGeom prst="roundRect">
            <a:avLst/>
          </a:prstGeom>
          <a:solidFill>
            <a:schemeClr val="bg1">
              <a:lumMod val="95000"/>
            </a:schemeClr>
          </a:solidFill>
          <a:ln w="57150">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1188517" y="1862372"/>
            <a:ext cx="1728192" cy="2016224"/>
          </a:xfrm>
          <a:prstGeom prst="roundRect">
            <a:avLst/>
          </a:prstGeom>
          <a:solidFill>
            <a:schemeClr val="bg1">
              <a:lumMod val="95000"/>
            </a:schemeClr>
          </a:solidFill>
          <a:ln w="57150">
            <a:solidFill>
              <a:schemeClr val="accent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7445114" y="2048940"/>
            <a:ext cx="656171" cy="656171"/>
            <a:chOff x="8415028" y="1301255"/>
            <a:chExt cx="1491176" cy="1491176"/>
          </a:xfrm>
          <a:solidFill>
            <a:schemeClr val="bg2">
              <a:lumMod val="50000"/>
            </a:schemeClr>
          </a:solidFill>
          <a:effectLst>
            <a:outerShdw blurRad="304800" dist="63500" dir="8100000" algn="tr" rotWithShape="0">
              <a:schemeClr val="tx1">
                <a:alpha val="60000"/>
              </a:schemeClr>
            </a:outerShdw>
          </a:effectLst>
        </p:grpSpPr>
        <p:sp>
          <p:nvSpPr>
            <p:cNvPr id="12" name="椭圆 11"/>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7630030" y="2133996"/>
            <a:ext cx="286339" cy="498320"/>
            <a:chOff x="10990263" y="1525588"/>
            <a:chExt cx="1228725" cy="2138362"/>
          </a:xfrm>
          <a:solidFill>
            <a:schemeClr val="bg1"/>
          </a:solidFill>
          <a:effectLst/>
        </p:grpSpPr>
        <p:sp>
          <p:nvSpPr>
            <p:cNvPr id="10" name="Freeform 26"/>
            <p:cNvSpPr>
              <a:spLocks/>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11" name="任意多边形 10"/>
            <p:cNvSpPr>
              <a:spLocks/>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nvGrpSpPr>
          <p:cNvPr id="15" name="组合 14"/>
          <p:cNvGrpSpPr/>
          <p:nvPr/>
        </p:nvGrpSpPr>
        <p:grpSpPr>
          <a:xfrm>
            <a:off x="3592917" y="2056229"/>
            <a:ext cx="656171" cy="656171"/>
            <a:chOff x="8415028" y="1301255"/>
            <a:chExt cx="1491176" cy="1491176"/>
          </a:xfrm>
          <a:solidFill>
            <a:schemeClr val="bg2">
              <a:lumMod val="50000"/>
            </a:schemeClr>
          </a:solidFill>
          <a:effectLst>
            <a:outerShdw blurRad="304800" dist="63500" dir="8100000" algn="tr" rotWithShape="0">
              <a:schemeClr val="tx1">
                <a:alpha val="60000"/>
              </a:schemeClr>
            </a:outerShdw>
          </a:effectLst>
        </p:grpSpPr>
        <p:sp>
          <p:nvSpPr>
            <p:cNvPr id="17" name="椭圆 16"/>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任意多边形 15"/>
          <p:cNvSpPr>
            <a:spLocks/>
          </p:cNvSpPr>
          <p:nvPr/>
        </p:nvSpPr>
        <p:spPr bwMode="auto">
          <a:xfrm>
            <a:off x="3700188" y="2163338"/>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noAutofit/>
          </a:bodyPr>
          <a:lstStyle/>
          <a:p>
            <a:endParaRPr lang="zh-CN" altLang="en-US"/>
          </a:p>
        </p:txBody>
      </p:sp>
      <p:grpSp>
        <p:nvGrpSpPr>
          <p:cNvPr id="20" name="组合 19"/>
          <p:cNvGrpSpPr/>
          <p:nvPr/>
        </p:nvGrpSpPr>
        <p:grpSpPr>
          <a:xfrm>
            <a:off x="1712176" y="2172109"/>
            <a:ext cx="656171" cy="656171"/>
            <a:chOff x="8415028" y="1301255"/>
            <a:chExt cx="1491176" cy="1491176"/>
          </a:xfrm>
          <a:solidFill>
            <a:schemeClr val="bg2">
              <a:lumMod val="50000"/>
            </a:schemeClr>
          </a:solidFill>
          <a:effectLst>
            <a:outerShdw blurRad="304800" dist="63500" dir="8100000" algn="tr" rotWithShape="0">
              <a:schemeClr val="tx1">
                <a:alpha val="60000"/>
              </a:schemeClr>
            </a:outerShdw>
          </a:effectLst>
        </p:grpSpPr>
        <p:sp>
          <p:nvSpPr>
            <p:cNvPr id="22" name="椭圆 21"/>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Freeform 41"/>
          <p:cNvSpPr>
            <a:spLocks noEditPoints="1"/>
          </p:cNvSpPr>
          <p:nvPr/>
        </p:nvSpPr>
        <p:spPr bwMode="auto">
          <a:xfrm>
            <a:off x="1822239" y="2307979"/>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headEnd/>
            <a:tailEnd/>
          </a:ln>
        </p:spPr>
        <p:style>
          <a:lnRef idx="3">
            <a:schemeClr val="lt1"/>
          </a:lnRef>
          <a:fillRef idx="1">
            <a:schemeClr val="accent4"/>
          </a:fillRef>
          <a:effectRef idx="1">
            <a:schemeClr val="accent4"/>
          </a:effectRef>
          <a:fontRef idx="minor">
            <a:schemeClr val="lt1"/>
          </a:fontRef>
        </p:style>
        <p:txBody>
          <a:bodyPr/>
          <a:lstStyle/>
          <a:p>
            <a:pPr defTabSz="967801"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572906" y="2150404"/>
            <a:ext cx="656171" cy="656171"/>
            <a:chOff x="8415028" y="1301255"/>
            <a:chExt cx="1491176" cy="1491176"/>
          </a:xfrm>
          <a:solidFill>
            <a:schemeClr val="bg2">
              <a:lumMod val="50000"/>
            </a:schemeClr>
          </a:solidFill>
          <a:effectLst>
            <a:outerShdw blurRad="304800" dist="63500" dir="8100000" algn="tr" rotWithShape="0">
              <a:schemeClr val="tx1">
                <a:alpha val="60000"/>
              </a:schemeClr>
            </a:outerShdw>
          </a:effectLst>
        </p:grpSpPr>
        <p:sp>
          <p:nvSpPr>
            <p:cNvPr id="29" name="椭圆 2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5692653" y="2275014"/>
            <a:ext cx="416676" cy="405480"/>
            <a:chOff x="5970999" y="1635369"/>
            <a:chExt cx="302366" cy="294242"/>
          </a:xfrm>
          <a:solidFill>
            <a:schemeClr val="bg1"/>
          </a:solidFill>
          <a:effectLst/>
        </p:grpSpPr>
        <p:sp>
          <p:nvSpPr>
            <p:cNvPr id="27" name="Rectangle 11"/>
            <p:cNvSpPr>
              <a:spLocks noChangeArrowheads="1"/>
            </p:cNvSpPr>
            <p:nvPr/>
          </p:nvSpPr>
          <p:spPr bwMode="auto">
            <a:xfrm>
              <a:off x="6103263" y="1635369"/>
              <a:ext cx="37156" cy="135331"/>
            </a:xfrm>
            <a:prstGeom prst="rect">
              <a:avLst/>
            </a:pr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8" name="Freeform 12"/>
            <p:cNvSpPr>
              <a:spLocks/>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a:extLst/>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grpSp>
      <p:sp>
        <p:nvSpPr>
          <p:cNvPr id="2" name="TextBox 1"/>
          <p:cNvSpPr txBox="1"/>
          <p:nvPr/>
        </p:nvSpPr>
        <p:spPr>
          <a:xfrm>
            <a:off x="1724218" y="4166628"/>
            <a:ext cx="6607899" cy="1015663"/>
          </a:xfrm>
          <a:prstGeom prst="rect">
            <a:avLst/>
          </a:prstGeom>
          <a:noFill/>
        </p:spPr>
        <p:txBody>
          <a:bodyPr wrap="none" rtlCol="0">
            <a:spAutoFit/>
          </a:bodyPr>
          <a:lstStyle/>
          <a:p>
            <a:pPr marL="228600" indent="-228600">
              <a:buFont typeface="+mj-ea"/>
              <a:buAutoNum type="circleNumDbPlain"/>
            </a:pPr>
            <a:r>
              <a:rPr lang="zh-CN" altLang="en-US" sz="1200" dirty="0" smtClean="0">
                <a:latin typeface="微软雅黑" panose="020B0503020204020204" pitchFamily="34" charset="-122"/>
                <a:ea typeface="微软雅黑" panose="020B0503020204020204" pitchFamily="34" charset="-122"/>
              </a:rPr>
              <a:t>单击此处输入文本信息内容页或者将已经写好的文本内容复制粘贴此处即可</a:t>
            </a:r>
            <a:r>
              <a:rPr lang="en-US" altLang="zh-CN" sz="1200" dirty="0" smtClean="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单击此处输入</a:t>
            </a:r>
            <a:r>
              <a:rPr lang="zh-CN" altLang="en-US" sz="1200" dirty="0" smtClean="0">
                <a:latin typeface="微软雅黑" panose="020B0503020204020204" pitchFamily="34" charset="-122"/>
                <a:ea typeface="微软雅黑" panose="020B0503020204020204" pitchFamily="34" charset="-122"/>
              </a:rPr>
              <a:t>文</a:t>
            </a:r>
            <a:endParaRPr lang="en-US" altLang="zh-CN" sz="1200" dirty="0" smtClean="0">
              <a:latin typeface="微软雅黑" panose="020B0503020204020204" pitchFamily="34" charset="-122"/>
              <a:ea typeface="微软雅黑" panose="020B0503020204020204" pitchFamily="34" charset="-122"/>
            </a:endParaRPr>
          </a:p>
          <a:p>
            <a:pPr marL="228600" indent="-228600">
              <a:buFont typeface="+mj-ea"/>
              <a:buAutoNum type="circleNumDbPlain"/>
            </a:pPr>
            <a:r>
              <a:rPr lang="zh-CN" altLang="en-US" sz="1200" dirty="0" smtClean="0">
                <a:latin typeface="微软雅黑" panose="020B0503020204020204" pitchFamily="34" charset="-122"/>
                <a:ea typeface="微软雅黑" panose="020B0503020204020204" pitchFamily="34" charset="-122"/>
              </a:rPr>
              <a:t>本</a:t>
            </a:r>
            <a:r>
              <a:rPr lang="zh-CN" altLang="en-US" sz="1200" dirty="0">
                <a:latin typeface="微软雅黑" panose="020B0503020204020204" pitchFamily="34" charset="-122"/>
                <a:ea typeface="微软雅黑" panose="020B0503020204020204" pitchFamily="34" charset="-122"/>
              </a:rPr>
              <a:t>信息内容页或者将已经写好的文本内容复制粘贴此处即可</a:t>
            </a:r>
            <a:r>
              <a:rPr lang="en-US" altLang="zh-CN" sz="1200" dirty="0" smtClean="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单击此处输入文本信息内容页</a:t>
            </a:r>
            <a:r>
              <a:rPr lang="zh-CN" altLang="en-US" sz="1200" dirty="0" smtClean="0">
                <a:latin typeface="微软雅黑" panose="020B0503020204020204" pitchFamily="34" charset="-122"/>
                <a:ea typeface="微软雅黑" panose="020B0503020204020204" pitchFamily="34" charset="-122"/>
              </a:rPr>
              <a:t>或</a:t>
            </a:r>
            <a:endParaRPr lang="en-US" altLang="zh-CN" sz="1200" dirty="0" smtClean="0">
              <a:latin typeface="微软雅黑" panose="020B0503020204020204" pitchFamily="34" charset="-122"/>
              <a:ea typeface="微软雅黑" panose="020B0503020204020204" pitchFamily="34" charset="-122"/>
            </a:endParaRPr>
          </a:p>
          <a:p>
            <a:pPr marL="228600" indent="-228600">
              <a:buFont typeface="+mj-ea"/>
              <a:buAutoNum type="circleNumDbPlain"/>
            </a:pPr>
            <a:r>
              <a:rPr lang="zh-CN" altLang="en-US" sz="1200" dirty="0" smtClean="0">
                <a:latin typeface="微软雅黑" panose="020B0503020204020204" pitchFamily="34" charset="-122"/>
                <a:ea typeface="微软雅黑" panose="020B0503020204020204" pitchFamily="34" charset="-122"/>
              </a:rPr>
              <a:t>者</a:t>
            </a:r>
            <a:r>
              <a:rPr lang="zh-CN" altLang="en-US" sz="1200" dirty="0">
                <a:latin typeface="微软雅黑" panose="020B0503020204020204" pitchFamily="34" charset="-122"/>
                <a:ea typeface="微软雅黑" panose="020B0503020204020204" pitchFamily="34" charset="-122"/>
              </a:rPr>
              <a:t>将已经写好的文本内容复制粘贴此处即可</a:t>
            </a:r>
            <a:r>
              <a:rPr lang="en-US" altLang="zh-CN"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a:p>
            <a:pPr marL="228600" indent="-228600">
              <a:buFont typeface="+mj-ea"/>
              <a:buAutoNum type="circleNumDbPlain"/>
            </a:pPr>
            <a:endParaRPr lang="zh-CN" altLang="en-US" sz="1200" dirty="0">
              <a:latin typeface="微软雅黑" panose="020B0503020204020204" pitchFamily="34" charset="-122"/>
              <a:ea typeface="微软雅黑" panose="020B0503020204020204" pitchFamily="34" charset="-122"/>
            </a:endParaRPr>
          </a:p>
          <a:p>
            <a:pPr marL="228600" indent="-228600">
              <a:buFont typeface="+mj-ea"/>
              <a:buAutoNum type="circleNumDbPlain"/>
            </a:pPr>
            <a:endParaRPr lang="zh-CN" altLang="en-US" sz="1200" dirty="0">
              <a:latin typeface="微软雅黑" panose="020B0503020204020204" pitchFamily="34" charset="-122"/>
              <a:ea typeface="微软雅黑" panose="020B0503020204020204" pitchFamily="34" charset="-122"/>
            </a:endParaRPr>
          </a:p>
        </p:txBody>
      </p:sp>
      <p:sp>
        <p:nvSpPr>
          <p:cNvPr id="40" name="弧形 39"/>
          <p:cNvSpPr/>
          <p:nvPr/>
        </p:nvSpPr>
        <p:spPr>
          <a:xfrm flipH="1">
            <a:off x="2230300" y="1070284"/>
            <a:ext cx="1550505" cy="1465106"/>
          </a:xfrm>
          <a:prstGeom prst="arc">
            <a:avLst/>
          </a:prstGeom>
          <a:ln w="76200">
            <a:solidFill>
              <a:schemeClr val="accent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 name="弧形 42"/>
          <p:cNvSpPr/>
          <p:nvPr/>
        </p:nvSpPr>
        <p:spPr>
          <a:xfrm flipH="1">
            <a:off x="6152404" y="1070284"/>
            <a:ext cx="1550505" cy="1465106"/>
          </a:xfrm>
          <a:prstGeom prst="arc">
            <a:avLst/>
          </a:prstGeom>
          <a:ln w="76200">
            <a:solidFill>
              <a:schemeClr val="accent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4" name="弧形 43"/>
          <p:cNvSpPr/>
          <p:nvPr/>
        </p:nvSpPr>
        <p:spPr>
          <a:xfrm flipH="1" flipV="1">
            <a:off x="4174516" y="2341482"/>
            <a:ext cx="1550505" cy="1465106"/>
          </a:xfrm>
          <a:prstGeom prst="arc">
            <a:avLst/>
          </a:prstGeom>
          <a:ln w="76200">
            <a:solidFill>
              <a:schemeClr val="accent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1" name="TextBox 40"/>
          <p:cNvSpPr txBox="1"/>
          <p:nvPr/>
        </p:nvSpPr>
        <p:spPr>
          <a:xfrm>
            <a:off x="1518753" y="3000767"/>
            <a:ext cx="1107996" cy="646331"/>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输入文本</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信息文字</a:t>
            </a:r>
            <a:endParaRPr lang="zh-CN" altLang="en-US" dirty="0">
              <a:latin typeface="微软雅黑" panose="020B0503020204020204" pitchFamily="34" charset="-122"/>
              <a:ea typeface="微软雅黑" panose="020B0503020204020204" pitchFamily="34" charset="-122"/>
            </a:endParaRPr>
          </a:p>
        </p:txBody>
      </p:sp>
      <p:sp>
        <p:nvSpPr>
          <p:cNvPr id="46" name="TextBox 45"/>
          <p:cNvSpPr txBox="1"/>
          <p:nvPr/>
        </p:nvSpPr>
        <p:spPr>
          <a:xfrm>
            <a:off x="3417153" y="1201973"/>
            <a:ext cx="1107996" cy="646331"/>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输入文本</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信息文字</a:t>
            </a:r>
            <a:endParaRPr lang="zh-CN" altLang="en-US" dirty="0">
              <a:latin typeface="微软雅黑" panose="020B0503020204020204" pitchFamily="34" charset="-122"/>
              <a:ea typeface="微软雅黑" panose="020B0503020204020204" pitchFamily="34" charset="-122"/>
            </a:endParaRPr>
          </a:p>
        </p:txBody>
      </p:sp>
      <p:sp>
        <p:nvSpPr>
          <p:cNvPr id="47" name="TextBox 46"/>
          <p:cNvSpPr txBox="1"/>
          <p:nvPr/>
        </p:nvSpPr>
        <p:spPr>
          <a:xfrm>
            <a:off x="5337105" y="3016241"/>
            <a:ext cx="1107996" cy="646331"/>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输入文本</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信息文字</a:t>
            </a:r>
            <a:endParaRPr lang="zh-CN" altLang="en-US" dirty="0">
              <a:latin typeface="微软雅黑" panose="020B0503020204020204" pitchFamily="34" charset="-122"/>
              <a:ea typeface="微软雅黑" panose="020B0503020204020204" pitchFamily="34" charset="-122"/>
            </a:endParaRPr>
          </a:p>
        </p:txBody>
      </p:sp>
      <p:sp>
        <p:nvSpPr>
          <p:cNvPr id="48" name="TextBox 47"/>
          <p:cNvSpPr txBox="1"/>
          <p:nvPr/>
        </p:nvSpPr>
        <p:spPr>
          <a:xfrm>
            <a:off x="7237189" y="1263923"/>
            <a:ext cx="1107996" cy="646331"/>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输入文本</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信息文字</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3590591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randombar(horizontal)">
                                      <p:cBhvr>
                                        <p:cTn id="35" dur="500"/>
                                        <p:tgtEl>
                                          <p:spTgt spid="20"/>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randombar(horizontal)">
                                      <p:cBhvr>
                                        <p:cTn id="38" dur="500"/>
                                        <p:tgtEl>
                                          <p:spTgt spid="21"/>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randombar(horizontal)">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500"/>
                                        <p:tgtEl>
                                          <p:spTgt spid="4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randombar(horizontal)">
                                      <p:cBhvr>
                                        <p:cTn id="56" dur="500"/>
                                        <p:tgtEl>
                                          <p:spTgt spid="1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randombar(horizontal)">
                                      <p:cBhvr>
                                        <p:cTn id="59" dur="500"/>
                                        <p:tgtEl>
                                          <p:spTgt spid="16"/>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randombar(horizontal)">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left)">
                                      <p:cBhvr>
                                        <p:cTn id="67" dur="500"/>
                                        <p:tgtEl>
                                          <p:spTgt spid="4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randombar(horizontal)">
                                      <p:cBhvr>
                                        <p:cTn id="77" dur="500"/>
                                        <p:tgtEl>
                                          <p:spTgt spid="25"/>
                                        </p:tgtEl>
                                      </p:cBhvr>
                                    </p:animEffect>
                                  </p:childTnLst>
                                </p:cTn>
                              </p:par>
                              <p:par>
                                <p:cTn id="78" presetID="14" presetClass="entr" presetSubtype="10"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randombar(horizontal)">
                                      <p:cBhvr>
                                        <p:cTn id="80" dur="500"/>
                                        <p:tgtEl>
                                          <p:spTgt spid="26"/>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randombar(horizontal)">
                                      <p:cBhvr>
                                        <p:cTn id="83" dur="500"/>
                                        <p:tgtEl>
                                          <p:spTgt spid="47"/>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left)">
                                      <p:cBhvr>
                                        <p:cTn id="88" dur="500"/>
                                        <p:tgtEl>
                                          <p:spTgt spid="4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fade">
                                      <p:cBhvr>
                                        <p:cTn id="93" dur="500"/>
                                        <p:tgtEl>
                                          <p:spTgt spid="34"/>
                                        </p:tgtEl>
                                      </p:cBhvr>
                                    </p:animEffect>
                                  </p:childTnLst>
                                </p:cTn>
                              </p:par>
                            </p:childTnLst>
                          </p:cTn>
                        </p:par>
                      </p:childTnLst>
                    </p:cTn>
                  </p:par>
                  <p:par>
                    <p:cTn id="94" fill="hold">
                      <p:stCondLst>
                        <p:cond delay="indefinite"/>
                      </p:stCondLst>
                      <p:childTnLst>
                        <p:par>
                          <p:cTn id="95" fill="hold">
                            <p:stCondLst>
                              <p:cond delay="0"/>
                            </p:stCondLst>
                            <p:childTnLst>
                              <p:par>
                                <p:cTn id="96" presetID="14" presetClass="entr" presetSubtype="10" fill="hold" nodeType="click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randombar(horizontal)">
                                      <p:cBhvr>
                                        <p:cTn id="98" dur="500"/>
                                        <p:tgtEl>
                                          <p:spTgt spid="8"/>
                                        </p:tgtEl>
                                      </p:cBhvr>
                                    </p:animEffect>
                                  </p:childTnLst>
                                </p:cTn>
                              </p:par>
                              <p:par>
                                <p:cTn id="99" presetID="14" presetClass="entr" presetSubtype="10" fill="hold" nodeType="with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randombar(horizontal)">
                                      <p:cBhvr>
                                        <p:cTn id="101" dur="500"/>
                                        <p:tgtEl>
                                          <p:spTgt spid="9"/>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8"/>
                                        </p:tgtEl>
                                        <p:attrNameLst>
                                          <p:attrName>style.visibility</p:attrName>
                                        </p:attrNameLst>
                                      </p:cBhvr>
                                      <p:to>
                                        <p:strVal val="visible"/>
                                      </p:to>
                                    </p:set>
                                    <p:animEffect transition="in" filter="randombar(horizontal)">
                                      <p:cBhvr>
                                        <p:cTn id="104" dur="500"/>
                                        <p:tgtEl>
                                          <p:spTgt spid="48"/>
                                        </p:tgtEl>
                                      </p:cBhvr>
                                    </p:animEffect>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2"/>
                                        </p:tgtEl>
                                        <p:attrNameLst>
                                          <p:attrName>style.visibility</p:attrName>
                                        </p:attrNameLst>
                                      </p:cBhvr>
                                      <p:to>
                                        <p:strVal val="visible"/>
                                      </p:to>
                                    </p:set>
                                    <p:animEffect transition="in" filter="fade">
                                      <p:cBhvr>
                                        <p:cTn id="109" dur="1000"/>
                                        <p:tgtEl>
                                          <p:spTgt spid="2"/>
                                        </p:tgtEl>
                                      </p:cBhvr>
                                    </p:animEffect>
                                    <p:anim calcmode="lin" valueType="num">
                                      <p:cBhvr>
                                        <p:cTn id="110" dur="1000" fill="hold"/>
                                        <p:tgtEl>
                                          <p:spTgt spid="2"/>
                                        </p:tgtEl>
                                        <p:attrNameLst>
                                          <p:attrName>ppt_x</p:attrName>
                                        </p:attrNameLst>
                                      </p:cBhvr>
                                      <p:tavLst>
                                        <p:tav tm="0">
                                          <p:val>
                                            <p:strVal val="#ppt_x"/>
                                          </p:val>
                                        </p:tav>
                                        <p:tav tm="100000">
                                          <p:val>
                                            <p:strVal val="#ppt_x"/>
                                          </p:val>
                                        </p:tav>
                                      </p:tavLst>
                                    </p:anim>
                                    <p:anim calcmode="lin" valueType="num">
                                      <p:cBhvr>
                                        <p:cTn id="11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 grpId="0" animBg="1"/>
      <p:bldP spid="36" grpId="0" animBg="1"/>
      <p:bldP spid="42" grpId="0" animBg="1"/>
      <p:bldP spid="38" grpId="0"/>
      <p:bldP spid="16" grpId="0" animBg="1"/>
      <p:bldP spid="21" grpId="0" animBg="1"/>
      <p:bldP spid="2" grpId="0"/>
      <p:bldP spid="40" grpId="0" animBg="1"/>
      <p:bldP spid="43" grpId="0" animBg="1"/>
      <p:bldP spid="44" grpId="0" animBg="1"/>
      <p:bldP spid="41" grpId="0"/>
      <p:bldP spid="46"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877163"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月度表</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85" name="组合 384"/>
          <p:cNvGrpSpPr/>
          <p:nvPr/>
        </p:nvGrpSpPr>
        <p:grpSpPr>
          <a:xfrm>
            <a:off x="777198" y="934339"/>
            <a:ext cx="828092" cy="3743062"/>
            <a:chOff x="1640651" y="1748994"/>
            <a:chExt cx="828092" cy="3467112"/>
          </a:xfrm>
        </p:grpSpPr>
        <p:sp>
          <p:nvSpPr>
            <p:cNvPr id="386" name="文本框 7"/>
            <p:cNvSpPr txBox="1"/>
            <p:nvPr/>
          </p:nvSpPr>
          <p:spPr>
            <a:xfrm>
              <a:off x="1892679" y="4874002"/>
              <a:ext cx="576064" cy="342104"/>
            </a:xfrm>
            <a:prstGeom prst="rect">
              <a:avLst/>
            </a:prstGeom>
            <a:noFill/>
          </p:spPr>
          <p:txBody>
            <a:bodyPr wrap="square" rtlCol="0">
              <a:spAutoFit/>
            </a:bodyPr>
            <a:lstStyle/>
            <a:p>
              <a:r>
                <a:rPr lang="en-US" altLang="zh-CN" b="1" dirty="0" smtClean="0">
                  <a:latin typeface="微软雅黑" pitchFamily="34" charset="-122"/>
                  <a:ea typeface="微软雅黑" pitchFamily="34" charset="-122"/>
                  <a:cs typeface="Arial Unicode MS" pitchFamily="34" charset="-122"/>
                </a:rPr>
                <a:t>0</a:t>
              </a:r>
              <a:endParaRPr lang="zh-CN" altLang="en-US" dirty="0"/>
            </a:p>
          </p:txBody>
        </p:sp>
        <p:sp>
          <p:nvSpPr>
            <p:cNvPr id="387" name="文本框 8"/>
            <p:cNvSpPr txBox="1"/>
            <p:nvPr/>
          </p:nvSpPr>
          <p:spPr>
            <a:xfrm>
              <a:off x="1784667" y="4294410"/>
              <a:ext cx="684076" cy="342104"/>
            </a:xfrm>
            <a:prstGeom prst="rect">
              <a:avLst/>
            </a:prstGeom>
            <a:noFill/>
          </p:spPr>
          <p:txBody>
            <a:bodyPr wrap="square" rtlCol="0">
              <a:spAutoFit/>
            </a:bodyPr>
            <a:lstStyle/>
            <a:p>
              <a:r>
                <a:rPr lang="en-US" altLang="zh-CN" b="1" dirty="0" smtClean="0">
                  <a:latin typeface="微软雅黑" pitchFamily="34" charset="-122"/>
                  <a:ea typeface="微软雅黑" pitchFamily="34" charset="-122"/>
                  <a:cs typeface="Arial Unicode MS" pitchFamily="34" charset="-122"/>
                </a:rPr>
                <a:t>100</a:t>
              </a:r>
              <a:endParaRPr lang="zh-CN" altLang="en-US" dirty="0"/>
            </a:p>
          </p:txBody>
        </p:sp>
        <p:sp>
          <p:nvSpPr>
            <p:cNvPr id="388" name="文本框 9"/>
            <p:cNvSpPr txBox="1"/>
            <p:nvPr/>
          </p:nvSpPr>
          <p:spPr>
            <a:xfrm>
              <a:off x="1784667" y="3714818"/>
              <a:ext cx="684076" cy="342104"/>
            </a:xfrm>
            <a:prstGeom prst="rect">
              <a:avLst/>
            </a:prstGeom>
            <a:noFill/>
          </p:spPr>
          <p:txBody>
            <a:bodyPr wrap="square" rtlCol="0">
              <a:spAutoFit/>
            </a:bodyPr>
            <a:lstStyle/>
            <a:p>
              <a:r>
                <a:rPr lang="en-US" altLang="zh-CN" b="1" dirty="0" smtClean="0">
                  <a:latin typeface="微软雅黑" pitchFamily="34" charset="-122"/>
                  <a:ea typeface="微软雅黑" pitchFamily="34" charset="-122"/>
                  <a:cs typeface="Arial Unicode MS" pitchFamily="34" charset="-122"/>
                </a:rPr>
                <a:t>300</a:t>
              </a:r>
              <a:endParaRPr lang="zh-CN" altLang="en-US" dirty="0"/>
            </a:p>
          </p:txBody>
        </p:sp>
        <p:sp>
          <p:nvSpPr>
            <p:cNvPr id="389" name="文本框 10"/>
            <p:cNvSpPr txBox="1"/>
            <p:nvPr/>
          </p:nvSpPr>
          <p:spPr>
            <a:xfrm>
              <a:off x="1784667" y="3135226"/>
              <a:ext cx="684076" cy="342104"/>
            </a:xfrm>
            <a:prstGeom prst="rect">
              <a:avLst/>
            </a:prstGeom>
            <a:noFill/>
          </p:spPr>
          <p:txBody>
            <a:bodyPr wrap="square" rtlCol="0">
              <a:spAutoFit/>
            </a:bodyPr>
            <a:lstStyle/>
            <a:p>
              <a:r>
                <a:rPr lang="en-US" altLang="zh-CN" b="1" dirty="0" smtClean="0">
                  <a:latin typeface="微软雅黑" pitchFamily="34" charset="-122"/>
                  <a:ea typeface="微软雅黑" pitchFamily="34" charset="-122"/>
                  <a:cs typeface="Arial Unicode MS" pitchFamily="34" charset="-122"/>
                </a:rPr>
                <a:t>500</a:t>
              </a:r>
              <a:endParaRPr lang="zh-CN" altLang="en-US" dirty="0"/>
            </a:p>
          </p:txBody>
        </p:sp>
        <p:sp>
          <p:nvSpPr>
            <p:cNvPr id="390" name="文本框 11"/>
            <p:cNvSpPr txBox="1"/>
            <p:nvPr/>
          </p:nvSpPr>
          <p:spPr>
            <a:xfrm>
              <a:off x="1784667" y="2555634"/>
              <a:ext cx="684076" cy="342104"/>
            </a:xfrm>
            <a:prstGeom prst="rect">
              <a:avLst/>
            </a:prstGeom>
            <a:noFill/>
          </p:spPr>
          <p:txBody>
            <a:bodyPr wrap="square" rtlCol="0">
              <a:spAutoFit/>
            </a:bodyPr>
            <a:lstStyle/>
            <a:p>
              <a:r>
                <a:rPr lang="en-US" altLang="zh-CN" b="1" dirty="0" smtClean="0">
                  <a:latin typeface="微软雅黑" pitchFamily="34" charset="-122"/>
                  <a:ea typeface="微软雅黑" pitchFamily="34" charset="-122"/>
                  <a:cs typeface="Arial Unicode MS" pitchFamily="34" charset="-122"/>
                </a:rPr>
                <a:t>700</a:t>
              </a:r>
              <a:endParaRPr lang="zh-CN" altLang="en-US" dirty="0"/>
            </a:p>
          </p:txBody>
        </p:sp>
        <p:sp>
          <p:nvSpPr>
            <p:cNvPr id="391" name="文本框 12"/>
            <p:cNvSpPr txBox="1"/>
            <p:nvPr/>
          </p:nvSpPr>
          <p:spPr>
            <a:xfrm>
              <a:off x="1640651" y="1748994"/>
              <a:ext cx="828092" cy="598682"/>
            </a:xfrm>
            <a:prstGeom prst="rect">
              <a:avLst/>
            </a:prstGeom>
            <a:noFill/>
          </p:spPr>
          <p:txBody>
            <a:bodyPr wrap="square" rtlCol="0">
              <a:spAutoFit/>
            </a:bodyPr>
            <a:lstStyle/>
            <a:p>
              <a:r>
                <a:rPr lang="en-US" altLang="zh-CN" b="1" dirty="0" smtClean="0">
                  <a:gradFill flip="none" rotWithShape="1">
                    <a:gsLst>
                      <a:gs pos="42000">
                        <a:schemeClr val="bg1">
                          <a:lumMod val="75000"/>
                          <a:alpha val="70000"/>
                        </a:schemeClr>
                      </a:gs>
                      <a:gs pos="0">
                        <a:schemeClr val="bg1">
                          <a:alpha val="65000"/>
                        </a:schemeClr>
                      </a:gs>
                      <a:gs pos="100000">
                        <a:schemeClr val="bg1">
                          <a:alpha val="65000"/>
                        </a:schemeClr>
                      </a:gs>
                    </a:gsLst>
                    <a:lin ang="13500000" scaled="1"/>
                    <a:tileRect/>
                  </a:gradFill>
                  <a:latin typeface="微软雅黑" pitchFamily="34" charset="-122"/>
                  <a:ea typeface="微软雅黑" pitchFamily="34" charset="-122"/>
                  <a:cs typeface="Arial Unicode MS" pitchFamily="34" charset="-122"/>
                </a:rPr>
                <a:t>  </a:t>
              </a:r>
              <a:r>
                <a:rPr lang="en-US" altLang="zh-CN" b="1" dirty="0" smtClean="0">
                  <a:latin typeface="微软雅黑" pitchFamily="34" charset="-122"/>
                  <a:ea typeface="微软雅黑" pitchFamily="34" charset="-122"/>
                  <a:cs typeface="Arial Unicode MS" pitchFamily="34" charset="-122"/>
                </a:rPr>
                <a:t>1000</a:t>
              </a:r>
              <a:endParaRPr lang="zh-CN" altLang="en-US" dirty="0"/>
            </a:p>
          </p:txBody>
        </p:sp>
      </p:grpSp>
      <p:grpSp>
        <p:nvGrpSpPr>
          <p:cNvPr id="392" name="组合 391"/>
          <p:cNvGrpSpPr/>
          <p:nvPr/>
        </p:nvGrpSpPr>
        <p:grpSpPr>
          <a:xfrm>
            <a:off x="1548307" y="4275802"/>
            <a:ext cx="7653827" cy="584775"/>
            <a:chOff x="1904209" y="4411960"/>
            <a:chExt cx="7653827" cy="584775"/>
          </a:xfrm>
        </p:grpSpPr>
        <p:sp>
          <p:nvSpPr>
            <p:cNvPr id="393" name="文本框 14"/>
            <p:cNvSpPr txBox="1"/>
            <p:nvPr/>
          </p:nvSpPr>
          <p:spPr>
            <a:xfrm>
              <a:off x="1904209" y="4411960"/>
              <a:ext cx="597043" cy="584775"/>
            </a:xfrm>
            <a:prstGeom prst="rect">
              <a:avLst/>
            </a:prstGeom>
            <a:noFill/>
          </p:spPr>
          <p:txBody>
            <a:bodyPr wrap="square" rtlCol="0">
              <a:spAutoFit/>
            </a:bodyPr>
            <a:lstStyle/>
            <a:p>
              <a:r>
                <a:rPr lang="en-US" altLang="zh-CN" sz="1600" b="1" dirty="0" smtClean="0">
                  <a:latin typeface="微软雅黑" pitchFamily="34" charset="-122"/>
                  <a:ea typeface="微软雅黑" pitchFamily="34" charset="-122"/>
                  <a:cs typeface="Arial Unicode MS" pitchFamily="34" charset="-122"/>
                </a:rPr>
                <a:t>1</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394" name="文本框 15"/>
            <p:cNvSpPr txBox="1"/>
            <p:nvPr/>
          </p:nvSpPr>
          <p:spPr>
            <a:xfrm>
              <a:off x="2532303" y="4411960"/>
              <a:ext cx="597043" cy="584775"/>
            </a:xfrm>
            <a:prstGeom prst="rect">
              <a:avLst/>
            </a:prstGeom>
            <a:noFill/>
          </p:spPr>
          <p:txBody>
            <a:bodyPr wrap="square" rtlCol="0">
              <a:spAutoFit/>
            </a:bodyPr>
            <a:lstStyle/>
            <a:p>
              <a:r>
                <a:rPr lang="en-US" altLang="zh-CN" sz="1600" b="1" dirty="0" smtClean="0">
                  <a:latin typeface="微软雅黑" pitchFamily="34" charset="-122"/>
                  <a:ea typeface="微软雅黑" pitchFamily="34" charset="-122"/>
                  <a:cs typeface="Arial Unicode MS" pitchFamily="34" charset="-122"/>
                </a:rPr>
                <a:t>2</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395" name="文本框 16"/>
            <p:cNvSpPr txBox="1"/>
            <p:nvPr/>
          </p:nvSpPr>
          <p:spPr>
            <a:xfrm>
              <a:off x="3160397" y="4411960"/>
              <a:ext cx="597043" cy="584775"/>
            </a:xfrm>
            <a:prstGeom prst="rect">
              <a:avLst/>
            </a:prstGeom>
            <a:noFill/>
          </p:spPr>
          <p:txBody>
            <a:bodyPr wrap="square" rtlCol="0">
              <a:spAutoFit/>
            </a:bodyPr>
            <a:lstStyle/>
            <a:p>
              <a:r>
                <a:rPr lang="en-US" altLang="zh-CN" sz="1600" b="1" dirty="0">
                  <a:latin typeface="微软雅黑" pitchFamily="34" charset="-122"/>
                  <a:ea typeface="微软雅黑" pitchFamily="34" charset="-122"/>
                  <a:cs typeface="Arial Unicode MS" pitchFamily="34" charset="-122"/>
                </a:rPr>
                <a:t>3</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396" name="文本框 17"/>
            <p:cNvSpPr txBox="1"/>
            <p:nvPr/>
          </p:nvSpPr>
          <p:spPr>
            <a:xfrm>
              <a:off x="3788491" y="4411960"/>
              <a:ext cx="597043" cy="584775"/>
            </a:xfrm>
            <a:prstGeom prst="rect">
              <a:avLst/>
            </a:prstGeom>
            <a:noFill/>
          </p:spPr>
          <p:txBody>
            <a:bodyPr wrap="square" rtlCol="0">
              <a:spAutoFit/>
            </a:bodyPr>
            <a:lstStyle/>
            <a:p>
              <a:r>
                <a:rPr lang="en-US" altLang="zh-CN" sz="1600" b="1" dirty="0">
                  <a:latin typeface="微软雅黑" pitchFamily="34" charset="-122"/>
                  <a:ea typeface="微软雅黑" pitchFamily="34" charset="-122"/>
                  <a:cs typeface="Arial Unicode MS" pitchFamily="34" charset="-122"/>
                </a:rPr>
                <a:t>4</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397" name="文本框 18"/>
            <p:cNvSpPr txBox="1"/>
            <p:nvPr/>
          </p:nvSpPr>
          <p:spPr>
            <a:xfrm>
              <a:off x="4416585" y="4411960"/>
              <a:ext cx="597043" cy="584775"/>
            </a:xfrm>
            <a:prstGeom prst="rect">
              <a:avLst/>
            </a:prstGeom>
            <a:noFill/>
          </p:spPr>
          <p:txBody>
            <a:bodyPr wrap="square" rtlCol="0">
              <a:spAutoFit/>
            </a:bodyPr>
            <a:lstStyle/>
            <a:p>
              <a:r>
                <a:rPr lang="en-US" altLang="zh-CN" sz="1600" b="1" dirty="0">
                  <a:latin typeface="微软雅黑" pitchFamily="34" charset="-122"/>
                  <a:ea typeface="微软雅黑" pitchFamily="34" charset="-122"/>
                  <a:cs typeface="Arial Unicode MS" pitchFamily="34" charset="-122"/>
                </a:rPr>
                <a:t>5</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398" name="文本框 19"/>
            <p:cNvSpPr txBox="1"/>
            <p:nvPr/>
          </p:nvSpPr>
          <p:spPr>
            <a:xfrm>
              <a:off x="5044679" y="4411960"/>
              <a:ext cx="597043" cy="584775"/>
            </a:xfrm>
            <a:prstGeom prst="rect">
              <a:avLst/>
            </a:prstGeom>
            <a:noFill/>
          </p:spPr>
          <p:txBody>
            <a:bodyPr wrap="square" rtlCol="0">
              <a:spAutoFit/>
            </a:bodyPr>
            <a:lstStyle/>
            <a:p>
              <a:r>
                <a:rPr lang="en-US" altLang="zh-CN" sz="1600" b="1" dirty="0">
                  <a:latin typeface="微软雅黑" pitchFamily="34" charset="-122"/>
                  <a:ea typeface="微软雅黑" pitchFamily="34" charset="-122"/>
                  <a:cs typeface="Arial Unicode MS" pitchFamily="34" charset="-122"/>
                </a:rPr>
                <a:t>6</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399" name="文本框 20"/>
            <p:cNvSpPr txBox="1"/>
            <p:nvPr/>
          </p:nvSpPr>
          <p:spPr>
            <a:xfrm>
              <a:off x="5657248" y="4411960"/>
              <a:ext cx="597043" cy="584775"/>
            </a:xfrm>
            <a:prstGeom prst="rect">
              <a:avLst/>
            </a:prstGeom>
            <a:noFill/>
          </p:spPr>
          <p:txBody>
            <a:bodyPr wrap="square" rtlCol="0">
              <a:spAutoFit/>
            </a:bodyPr>
            <a:lstStyle/>
            <a:p>
              <a:r>
                <a:rPr lang="en-US" altLang="zh-CN" sz="1600" b="1" dirty="0">
                  <a:latin typeface="微软雅黑" pitchFamily="34" charset="-122"/>
                  <a:ea typeface="微软雅黑" pitchFamily="34" charset="-122"/>
                  <a:cs typeface="Arial Unicode MS" pitchFamily="34" charset="-122"/>
                </a:rPr>
                <a:t>7</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400" name="文本框 21"/>
            <p:cNvSpPr txBox="1"/>
            <p:nvPr/>
          </p:nvSpPr>
          <p:spPr>
            <a:xfrm>
              <a:off x="6300867" y="4411960"/>
              <a:ext cx="597043" cy="584775"/>
            </a:xfrm>
            <a:prstGeom prst="rect">
              <a:avLst/>
            </a:prstGeom>
            <a:noFill/>
          </p:spPr>
          <p:txBody>
            <a:bodyPr wrap="square" rtlCol="0">
              <a:spAutoFit/>
            </a:bodyPr>
            <a:lstStyle/>
            <a:p>
              <a:r>
                <a:rPr lang="en-US" altLang="zh-CN" sz="1600" b="1" dirty="0">
                  <a:latin typeface="微软雅黑" pitchFamily="34" charset="-122"/>
                  <a:ea typeface="微软雅黑" pitchFamily="34" charset="-122"/>
                  <a:cs typeface="Arial Unicode MS" pitchFamily="34" charset="-122"/>
                </a:rPr>
                <a:t>8</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401" name="文本框 22"/>
            <p:cNvSpPr txBox="1"/>
            <p:nvPr/>
          </p:nvSpPr>
          <p:spPr>
            <a:xfrm>
              <a:off x="6928961" y="4411960"/>
              <a:ext cx="597043" cy="584775"/>
            </a:xfrm>
            <a:prstGeom prst="rect">
              <a:avLst/>
            </a:prstGeom>
            <a:noFill/>
          </p:spPr>
          <p:txBody>
            <a:bodyPr wrap="square" rtlCol="0">
              <a:spAutoFit/>
            </a:bodyPr>
            <a:lstStyle/>
            <a:p>
              <a:r>
                <a:rPr lang="en-US" altLang="zh-CN" sz="1600" b="1" dirty="0">
                  <a:latin typeface="微软雅黑" pitchFamily="34" charset="-122"/>
                  <a:ea typeface="微软雅黑" pitchFamily="34" charset="-122"/>
                  <a:cs typeface="Arial Unicode MS" pitchFamily="34" charset="-122"/>
                </a:rPr>
                <a:t>9</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402" name="文本框 23"/>
            <p:cNvSpPr txBox="1"/>
            <p:nvPr/>
          </p:nvSpPr>
          <p:spPr>
            <a:xfrm>
              <a:off x="7557054" y="4411960"/>
              <a:ext cx="704837" cy="584775"/>
            </a:xfrm>
            <a:prstGeom prst="rect">
              <a:avLst/>
            </a:prstGeom>
            <a:noFill/>
          </p:spPr>
          <p:txBody>
            <a:bodyPr wrap="square" rtlCol="0">
              <a:spAutoFit/>
            </a:bodyPr>
            <a:lstStyle/>
            <a:p>
              <a:r>
                <a:rPr lang="en-US" altLang="zh-CN" sz="1600" b="1" dirty="0" smtClean="0">
                  <a:latin typeface="微软雅黑" pitchFamily="34" charset="-122"/>
                  <a:ea typeface="微软雅黑" pitchFamily="34" charset="-122"/>
                  <a:cs typeface="Arial Unicode MS" pitchFamily="34" charset="-122"/>
                </a:rPr>
                <a:t>10</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403" name="文本框 24"/>
            <p:cNvSpPr txBox="1"/>
            <p:nvPr/>
          </p:nvSpPr>
          <p:spPr>
            <a:xfrm>
              <a:off x="8257157" y="4411960"/>
              <a:ext cx="724815" cy="584775"/>
            </a:xfrm>
            <a:prstGeom prst="rect">
              <a:avLst/>
            </a:prstGeom>
            <a:noFill/>
          </p:spPr>
          <p:txBody>
            <a:bodyPr wrap="square" rtlCol="0">
              <a:spAutoFit/>
            </a:bodyPr>
            <a:lstStyle/>
            <a:p>
              <a:r>
                <a:rPr lang="en-US" altLang="zh-CN" sz="1600" b="1" dirty="0" smtClean="0">
                  <a:latin typeface="微软雅黑" pitchFamily="34" charset="-122"/>
                  <a:ea typeface="微软雅黑" pitchFamily="34" charset="-122"/>
                  <a:cs typeface="Arial Unicode MS" pitchFamily="34" charset="-122"/>
                </a:rPr>
                <a:t>11</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sp>
          <p:nvSpPr>
            <p:cNvPr id="404" name="文本框 25"/>
            <p:cNvSpPr txBox="1"/>
            <p:nvPr/>
          </p:nvSpPr>
          <p:spPr>
            <a:xfrm>
              <a:off x="8854202" y="4411960"/>
              <a:ext cx="703834" cy="584775"/>
            </a:xfrm>
            <a:prstGeom prst="rect">
              <a:avLst/>
            </a:prstGeom>
            <a:noFill/>
          </p:spPr>
          <p:txBody>
            <a:bodyPr wrap="square" rtlCol="0">
              <a:spAutoFit/>
            </a:bodyPr>
            <a:lstStyle/>
            <a:p>
              <a:r>
                <a:rPr lang="en-US" altLang="zh-CN" sz="1600" b="1" dirty="0" smtClean="0">
                  <a:latin typeface="微软雅黑" pitchFamily="34" charset="-122"/>
                  <a:ea typeface="微软雅黑" pitchFamily="34" charset="-122"/>
                  <a:cs typeface="Arial Unicode MS" pitchFamily="34" charset="-122"/>
                </a:rPr>
                <a:t>12</a:t>
              </a:r>
              <a:r>
                <a:rPr lang="zh-CN" altLang="en-US" sz="1600" b="1" dirty="0" smtClean="0">
                  <a:latin typeface="微软雅黑" pitchFamily="34" charset="-122"/>
                  <a:ea typeface="微软雅黑" pitchFamily="34" charset="-122"/>
                  <a:cs typeface="Arial Unicode MS" pitchFamily="34" charset="-122"/>
                </a:rPr>
                <a:t>月</a:t>
              </a:r>
              <a:endParaRPr lang="zh-CN" altLang="en-US" sz="1600" dirty="0"/>
            </a:p>
            <a:p>
              <a:endParaRPr lang="zh-CN" altLang="en-US" sz="1600" dirty="0"/>
            </a:p>
          </p:txBody>
        </p:sp>
      </p:grpSp>
      <p:cxnSp>
        <p:nvCxnSpPr>
          <p:cNvPr id="457" name="直接连接符 456"/>
          <p:cNvCxnSpPr/>
          <p:nvPr/>
        </p:nvCxnSpPr>
        <p:spPr>
          <a:xfrm>
            <a:off x="1764581" y="4825416"/>
            <a:ext cx="7848872" cy="0"/>
          </a:xfrm>
          <a:prstGeom prst="line">
            <a:avLst/>
          </a:prstGeom>
          <a:ln/>
        </p:spPr>
        <p:style>
          <a:lnRef idx="1">
            <a:schemeClr val="dk1"/>
          </a:lnRef>
          <a:fillRef idx="0">
            <a:schemeClr val="dk1"/>
          </a:fillRef>
          <a:effectRef idx="0">
            <a:schemeClr val="dk1"/>
          </a:effectRef>
          <a:fontRef idx="minor">
            <a:schemeClr val="tx1"/>
          </a:fontRef>
        </p:style>
      </p:cxnSp>
      <p:grpSp>
        <p:nvGrpSpPr>
          <p:cNvPr id="2" name="组合 1"/>
          <p:cNvGrpSpPr/>
          <p:nvPr/>
        </p:nvGrpSpPr>
        <p:grpSpPr>
          <a:xfrm>
            <a:off x="1774828" y="1036564"/>
            <a:ext cx="7147389" cy="3181423"/>
            <a:chOff x="1774828" y="1036564"/>
            <a:chExt cx="7147389" cy="3181423"/>
          </a:xfrm>
        </p:grpSpPr>
        <p:sp>
          <p:nvSpPr>
            <p:cNvPr id="406" name="椭圆 405"/>
            <p:cNvSpPr/>
            <p:nvPr/>
          </p:nvSpPr>
          <p:spPr>
            <a:xfrm>
              <a:off x="1774828" y="3795151"/>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cxnSp>
          <p:nvCxnSpPr>
            <p:cNvPr id="407" name="直接连接符 406"/>
            <p:cNvCxnSpPr>
              <a:stCxn id="406" idx="7"/>
            </p:cNvCxnSpPr>
            <p:nvPr/>
          </p:nvCxnSpPr>
          <p:spPr>
            <a:xfrm flipV="1">
              <a:off x="1897740" y="3387531"/>
              <a:ext cx="555801" cy="4287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08" name="椭圆 407"/>
            <p:cNvSpPr/>
            <p:nvPr/>
          </p:nvSpPr>
          <p:spPr>
            <a:xfrm>
              <a:off x="2402922" y="3264619"/>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9" name="直接连接符 408"/>
            <p:cNvCxnSpPr>
              <a:stCxn id="408" idx="5"/>
            </p:cNvCxnSpPr>
            <p:nvPr/>
          </p:nvCxnSpPr>
          <p:spPr>
            <a:xfrm>
              <a:off x="2525834" y="3387531"/>
              <a:ext cx="492835" cy="55162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0" name="椭圆 409"/>
            <p:cNvSpPr/>
            <p:nvPr/>
          </p:nvSpPr>
          <p:spPr>
            <a:xfrm>
              <a:off x="3020130" y="3928265"/>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cxnSp>
          <p:nvCxnSpPr>
            <p:cNvPr id="411" name="直接连接符 410"/>
            <p:cNvCxnSpPr>
              <a:endCxn id="412" idx="2"/>
            </p:cNvCxnSpPr>
            <p:nvPr/>
          </p:nvCxnSpPr>
          <p:spPr>
            <a:xfrm>
              <a:off x="3132564" y="4012531"/>
              <a:ext cx="526546" cy="13345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2" name="椭圆 411"/>
            <p:cNvSpPr/>
            <p:nvPr/>
          </p:nvSpPr>
          <p:spPr>
            <a:xfrm>
              <a:off x="3659110" y="4073987"/>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sp>
          <p:nvSpPr>
            <p:cNvPr id="413" name="椭圆 412"/>
            <p:cNvSpPr/>
            <p:nvPr/>
          </p:nvSpPr>
          <p:spPr>
            <a:xfrm>
              <a:off x="4287204" y="2450788"/>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cxnSp>
          <p:nvCxnSpPr>
            <p:cNvPr id="414" name="直接连接符 413"/>
            <p:cNvCxnSpPr>
              <a:stCxn id="412" idx="0"/>
            </p:cNvCxnSpPr>
            <p:nvPr/>
          </p:nvCxnSpPr>
          <p:spPr>
            <a:xfrm flipV="1">
              <a:off x="3731110" y="2594789"/>
              <a:ext cx="628094" cy="147919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a:stCxn id="413" idx="7"/>
              <a:endCxn id="416" idx="3"/>
            </p:cNvCxnSpPr>
            <p:nvPr/>
          </p:nvCxnSpPr>
          <p:spPr>
            <a:xfrm flipV="1">
              <a:off x="4410116" y="2148816"/>
              <a:ext cx="532286" cy="32306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6" name="椭圆 415"/>
            <p:cNvSpPr/>
            <p:nvPr/>
          </p:nvSpPr>
          <p:spPr>
            <a:xfrm>
              <a:off x="4921314" y="2025904"/>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sp>
          <p:nvSpPr>
            <p:cNvPr id="417" name="椭圆 416"/>
            <p:cNvSpPr/>
            <p:nvPr/>
          </p:nvSpPr>
          <p:spPr>
            <a:xfrm>
              <a:off x="5527867" y="2755068"/>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8" name="椭圆 417"/>
            <p:cNvSpPr/>
            <p:nvPr/>
          </p:nvSpPr>
          <p:spPr>
            <a:xfrm>
              <a:off x="6171486" y="1733180"/>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sp>
          <p:nvSpPr>
            <p:cNvPr id="419" name="椭圆 418"/>
            <p:cNvSpPr/>
            <p:nvPr/>
          </p:nvSpPr>
          <p:spPr>
            <a:xfrm>
              <a:off x="6799580" y="3175894"/>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sp>
          <p:nvSpPr>
            <p:cNvPr id="420" name="椭圆 419"/>
            <p:cNvSpPr/>
            <p:nvPr/>
          </p:nvSpPr>
          <p:spPr>
            <a:xfrm>
              <a:off x="7481570" y="2440284"/>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sp>
          <p:nvSpPr>
            <p:cNvPr id="421" name="椭圆 420"/>
            <p:cNvSpPr/>
            <p:nvPr/>
          </p:nvSpPr>
          <p:spPr>
            <a:xfrm>
              <a:off x="8191662" y="1880339"/>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sp>
          <p:nvSpPr>
            <p:cNvPr id="422" name="椭圆 421"/>
            <p:cNvSpPr/>
            <p:nvPr/>
          </p:nvSpPr>
          <p:spPr>
            <a:xfrm>
              <a:off x="8778217" y="2898131"/>
              <a:ext cx="144000" cy="144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A4B5"/>
                </a:solidFill>
              </a:endParaRPr>
            </a:p>
          </p:txBody>
        </p:sp>
        <p:cxnSp>
          <p:nvCxnSpPr>
            <p:cNvPr id="423" name="直接连接符 422"/>
            <p:cNvCxnSpPr>
              <a:stCxn id="416" idx="6"/>
              <a:endCxn id="417" idx="1"/>
            </p:cNvCxnSpPr>
            <p:nvPr/>
          </p:nvCxnSpPr>
          <p:spPr>
            <a:xfrm>
              <a:off x="5065314" y="2097904"/>
              <a:ext cx="483641" cy="6782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a:stCxn id="418" idx="5"/>
              <a:endCxn id="419" idx="0"/>
            </p:cNvCxnSpPr>
            <p:nvPr/>
          </p:nvCxnSpPr>
          <p:spPr>
            <a:xfrm>
              <a:off x="6294398" y="1856092"/>
              <a:ext cx="577182" cy="131980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a:stCxn id="419" idx="6"/>
              <a:endCxn id="420" idx="3"/>
            </p:cNvCxnSpPr>
            <p:nvPr/>
          </p:nvCxnSpPr>
          <p:spPr>
            <a:xfrm flipV="1">
              <a:off x="6943580" y="2563196"/>
              <a:ext cx="559078" cy="68469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a:stCxn id="420" idx="7"/>
              <a:endCxn id="421" idx="3"/>
            </p:cNvCxnSpPr>
            <p:nvPr/>
          </p:nvCxnSpPr>
          <p:spPr>
            <a:xfrm flipV="1">
              <a:off x="7604482" y="2003251"/>
              <a:ext cx="608268" cy="45812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a:stCxn id="421" idx="5"/>
              <a:endCxn id="422" idx="0"/>
            </p:cNvCxnSpPr>
            <p:nvPr/>
          </p:nvCxnSpPr>
          <p:spPr>
            <a:xfrm>
              <a:off x="8314574" y="2003251"/>
              <a:ext cx="535643" cy="8948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28" name="椭圆 427"/>
            <p:cNvSpPr/>
            <p:nvPr/>
          </p:nvSpPr>
          <p:spPr>
            <a:xfrm>
              <a:off x="1774828" y="3003206"/>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9" name="椭圆 428"/>
            <p:cNvSpPr/>
            <p:nvPr/>
          </p:nvSpPr>
          <p:spPr>
            <a:xfrm>
              <a:off x="2402922" y="3805695"/>
              <a:ext cx="144000" cy="144000"/>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0" name="椭圆 429"/>
            <p:cNvSpPr/>
            <p:nvPr/>
          </p:nvSpPr>
          <p:spPr>
            <a:xfrm>
              <a:off x="3031016" y="3247894"/>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1" name="椭圆 430"/>
            <p:cNvSpPr/>
            <p:nvPr/>
          </p:nvSpPr>
          <p:spPr>
            <a:xfrm>
              <a:off x="3659110" y="2859206"/>
              <a:ext cx="144000" cy="144000"/>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2" name="椭圆 431"/>
            <p:cNvSpPr/>
            <p:nvPr/>
          </p:nvSpPr>
          <p:spPr>
            <a:xfrm>
              <a:off x="4287204" y="3391408"/>
              <a:ext cx="144000" cy="144000"/>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3" name="椭圆 432"/>
            <p:cNvSpPr/>
            <p:nvPr/>
          </p:nvSpPr>
          <p:spPr>
            <a:xfrm>
              <a:off x="4915298" y="2594302"/>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4" name="椭圆 433"/>
            <p:cNvSpPr/>
            <p:nvPr/>
          </p:nvSpPr>
          <p:spPr>
            <a:xfrm>
              <a:off x="5527867" y="1601505"/>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5" name="椭圆 434"/>
            <p:cNvSpPr/>
            <p:nvPr/>
          </p:nvSpPr>
          <p:spPr>
            <a:xfrm>
              <a:off x="6171486" y="1036564"/>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6" name="椭圆 435"/>
            <p:cNvSpPr/>
            <p:nvPr/>
          </p:nvSpPr>
          <p:spPr>
            <a:xfrm>
              <a:off x="6799580" y="2450302"/>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7" name="椭圆 436"/>
            <p:cNvSpPr/>
            <p:nvPr/>
          </p:nvSpPr>
          <p:spPr>
            <a:xfrm>
              <a:off x="7481570" y="2897645"/>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8" name="椭圆 437"/>
            <p:cNvSpPr/>
            <p:nvPr/>
          </p:nvSpPr>
          <p:spPr>
            <a:xfrm>
              <a:off x="8191662" y="2368284"/>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9" name="椭圆 438"/>
            <p:cNvSpPr/>
            <p:nvPr/>
          </p:nvSpPr>
          <p:spPr>
            <a:xfrm>
              <a:off x="8778217" y="2244124"/>
              <a:ext cx="144000" cy="144000"/>
            </a:xfrm>
            <a:prstGeom prst="ellipse">
              <a:avLst/>
            </a:prstGeom>
            <a:solidFill>
              <a:schemeClr val="bg2">
                <a:lumMod val="5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0" name="直接连接符 439"/>
            <p:cNvCxnSpPr>
              <a:stCxn id="428" idx="5"/>
              <a:endCxn id="429" idx="1"/>
            </p:cNvCxnSpPr>
            <p:nvPr/>
          </p:nvCxnSpPr>
          <p:spPr>
            <a:xfrm>
              <a:off x="1897740" y="3126118"/>
              <a:ext cx="526270" cy="700665"/>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a:stCxn id="429" idx="7"/>
              <a:endCxn id="430" idx="3"/>
            </p:cNvCxnSpPr>
            <p:nvPr/>
          </p:nvCxnSpPr>
          <p:spPr>
            <a:xfrm flipV="1">
              <a:off x="2525834" y="3370806"/>
              <a:ext cx="526270" cy="455977"/>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a:stCxn id="430" idx="7"/>
              <a:endCxn id="431" idx="2"/>
            </p:cNvCxnSpPr>
            <p:nvPr/>
          </p:nvCxnSpPr>
          <p:spPr>
            <a:xfrm flipV="1">
              <a:off x="3153928" y="2931206"/>
              <a:ext cx="505182" cy="337776"/>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a:stCxn id="431" idx="5"/>
              <a:endCxn id="432" idx="0"/>
            </p:cNvCxnSpPr>
            <p:nvPr/>
          </p:nvCxnSpPr>
          <p:spPr>
            <a:xfrm>
              <a:off x="3782022" y="2982118"/>
              <a:ext cx="577182" cy="40929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a:stCxn id="432" idx="7"/>
              <a:endCxn id="433" idx="4"/>
            </p:cNvCxnSpPr>
            <p:nvPr/>
          </p:nvCxnSpPr>
          <p:spPr>
            <a:xfrm flipV="1">
              <a:off x="4410116" y="2738302"/>
              <a:ext cx="577182" cy="674194"/>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a:stCxn id="433" idx="7"/>
              <a:endCxn id="434" idx="4"/>
            </p:cNvCxnSpPr>
            <p:nvPr/>
          </p:nvCxnSpPr>
          <p:spPr>
            <a:xfrm flipV="1">
              <a:off x="5038210" y="1745505"/>
              <a:ext cx="561657" cy="869885"/>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a:stCxn id="434" idx="7"/>
              <a:endCxn id="435" idx="3"/>
            </p:cNvCxnSpPr>
            <p:nvPr/>
          </p:nvCxnSpPr>
          <p:spPr>
            <a:xfrm flipV="1">
              <a:off x="5650779" y="1159476"/>
              <a:ext cx="541795" cy="463117"/>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a:stCxn id="435" idx="5"/>
              <a:endCxn id="436" idx="1"/>
            </p:cNvCxnSpPr>
            <p:nvPr/>
          </p:nvCxnSpPr>
          <p:spPr>
            <a:xfrm>
              <a:off x="6294398" y="1159476"/>
              <a:ext cx="526270" cy="1311914"/>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a:stCxn id="436" idx="5"/>
              <a:endCxn id="437" idx="1"/>
            </p:cNvCxnSpPr>
            <p:nvPr/>
          </p:nvCxnSpPr>
          <p:spPr>
            <a:xfrm>
              <a:off x="6922492" y="2573214"/>
              <a:ext cx="580166" cy="345519"/>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a:stCxn id="437" idx="7"/>
              <a:endCxn id="438" idx="3"/>
            </p:cNvCxnSpPr>
            <p:nvPr/>
          </p:nvCxnSpPr>
          <p:spPr>
            <a:xfrm flipV="1">
              <a:off x="7604482" y="2491196"/>
              <a:ext cx="608268" cy="427537"/>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a:stCxn id="438" idx="7"/>
              <a:endCxn id="439" idx="1"/>
            </p:cNvCxnSpPr>
            <p:nvPr/>
          </p:nvCxnSpPr>
          <p:spPr>
            <a:xfrm flipV="1">
              <a:off x="8314574" y="2265212"/>
              <a:ext cx="484731" cy="12416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a:stCxn id="417" idx="7"/>
              <a:endCxn id="418" idx="3"/>
            </p:cNvCxnSpPr>
            <p:nvPr/>
          </p:nvCxnSpPr>
          <p:spPr>
            <a:xfrm flipV="1">
              <a:off x="5650779" y="1856092"/>
              <a:ext cx="541795" cy="9200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6168573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392"/>
                                        </p:tgtEl>
                                        <p:attrNameLst>
                                          <p:attrName>style.visibility</p:attrName>
                                        </p:attrNameLst>
                                      </p:cBhvr>
                                      <p:to>
                                        <p:strVal val="visible"/>
                                      </p:to>
                                    </p:set>
                                    <p:animEffect transition="in" filter="fade">
                                      <p:cBhvr>
                                        <p:cTn id="30" dur="1000"/>
                                        <p:tgtEl>
                                          <p:spTgt spid="392"/>
                                        </p:tgtEl>
                                      </p:cBhvr>
                                    </p:animEffect>
                                    <p:anim calcmode="lin" valueType="num">
                                      <p:cBhvr>
                                        <p:cTn id="31" dur="1000" fill="hold"/>
                                        <p:tgtEl>
                                          <p:spTgt spid="392"/>
                                        </p:tgtEl>
                                        <p:attrNameLst>
                                          <p:attrName>ppt_x</p:attrName>
                                        </p:attrNameLst>
                                      </p:cBhvr>
                                      <p:tavLst>
                                        <p:tav tm="0">
                                          <p:val>
                                            <p:strVal val="#ppt_x"/>
                                          </p:val>
                                        </p:tav>
                                        <p:tav tm="100000">
                                          <p:val>
                                            <p:strVal val="#ppt_x"/>
                                          </p:val>
                                        </p:tav>
                                      </p:tavLst>
                                    </p:anim>
                                    <p:anim calcmode="lin" valueType="num">
                                      <p:cBhvr>
                                        <p:cTn id="32" dur="1000" fill="hold"/>
                                        <p:tgtEl>
                                          <p:spTgt spid="39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57"/>
                                        </p:tgtEl>
                                        <p:attrNameLst>
                                          <p:attrName>style.visibility</p:attrName>
                                        </p:attrNameLst>
                                      </p:cBhvr>
                                      <p:to>
                                        <p:strVal val="visible"/>
                                      </p:to>
                                    </p:set>
                                    <p:animEffect transition="in" filter="fade">
                                      <p:cBhvr>
                                        <p:cTn id="35" dur="1000"/>
                                        <p:tgtEl>
                                          <p:spTgt spid="457"/>
                                        </p:tgtEl>
                                      </p:cBhvr>
                                    </p:animEffect>
                                    <p:anim calcmode="lin" valueType="num">
                                      <p:cBhvr>
                                        <p:cTn id="36" dur="1000" fill="hold"/>
                                        <p:tgtEl>
                                          <p:spTgt spid="457"/>
                                        </p:tgtEl>
                                        <p:attrNameLst>
                                          <p:attrName>ppt_x</p:attrName>
                                        </p:attrNameLst>
                                      </p:cBhvr>
                                      <p:tavLst>
                                        <p:tav tm="0">
                                          <p:val>
                                            <p:strVal val="#ppt_x"/>
                                          </p:val>
                                        </p:tav>
                                        <p:tav tm="100000">
                                          <p:val>
                                            <p:strVal val="#ppt_x"/>
                                          </p:val>
                                        </p:tav>
                                      </p:tavLst>
                                    </p:anim>
                                    <p:anim calcmode="lin" valueType="num">
                                      <p:cBhvr>
                                        <p:cTn id="37" dur="1000" fill="hold"/>
                                        <p:tgtEl>
                                          <p:spTgt spid="45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85"/>
                                        </p:tgtEl>
                                        <p:attrNameLst>
                                          <p:attrName>style.visibility</p:attrName>
                                        </p:attrNameLst>
                                      </p:cBhvr>
                                      <p:to>
                                        <p:strVal val="visible"/>
                                      </p:to>
                                    </p:set>
                                    <p:animEffect transition="in" filter="fade">
                                      <p:cBhvr>
                                        <p:cTn id="40" dur="1000"/>
                                        <p:tgtEl>
                                          <p:spTgt spid="385"/>
                                        </p:tgtEl>
                                      </p:cBhvr>
                                    </p:animEffect>
                                    <p:anim calcmode="lin" valueType="num">
                                      <p:cBhvr>
                                        <p:cTn id="41" dur="1000" fill="hold"/>
                                        <p:tgtEl>
                                          <p:spTgt spid="385"/>
                                        </p:tgtEl>
                                        <p:attrNameLst>
                                          <p:attrName>ppt_x</p:attrName>
                                        </p:attrNameLst>
                                      </p:cBhvr>
                                      <p:tavLst>
                                        <p:tav tm="0">
                                          <p:val>
                                            <p:strVal val="#ppt_x"/>
                                          </p:val>
                                        </p:tav>
                                        <p:tav tm="100000">
                                          <p:val>
                                            <p:strVal val="#ppt_x"/>
                                          </p:val>
                                        </p:tav>
                                      </p:tavLst>
                                    </p:anim>
                                    <p:anim calcmode="lin" valueType="num">
                                      <p:cBhvr>
                                        <p:cTn id="42" dur="1000" fill="hold"/>
                                        <p:tgtEl>
                                          <p:spTgt spid="38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 name="Group 3"/>
          <p:cNvGrpSpPr/>
          <p:nvPr/>
        </p:nvGrpSpPr>
        <p:grpSpPr>
          <a:xfrm>
            <a:off x="4474912" y="1935519"/>
            <a:ext cx="340158" cy="464074"/>
            <a:chOff x="796899" y="2176759"/>
            <a:chExt cx="340158" cy="464074"/>
          </a:xfrm>
        </p:grpSpPr>
        <p:sp>
          <p:nvSpPr>
            <p:cNvPr id="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8" name="TextBox 7"/>
            <p:cNvSpPr txBox="1"/>
            <p:nvPr/>
          </p:nvSpPr>
          <p:spPr>
            <a:xfrm>
              <a:off x="796899"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26%</a:t>
              </a:r>
              <a:endParaRPr lang="en-US" sz="700" b="1" dirty="0">
                <a:solidFill>
                  <a:schemeClr val="bg1">
                    <a:lumMod val="65000"/>
                  </a:schemeClr>
                </a:solidFill>
              </a:endParaRPr>
            </a:p>
          </p:txBody>
        </p:sp>
      </p:grpSp>
      <p:grpSp>
        <p:nvGrpSpPr>
          <p:cNvPr id="9" name="Group 148"/>
          <p:cNvGrpSpPr/>
          <p:nvPr/>
        </p:nvGrpSpPr>
        <p:grpSpPr>
          <a:xfrm>
            <a:off x="2857639" y="1328239"/>
            <a:ext cx="340158" cy="464074"/>
            <a:chOff x="796898" y="2176759"/>
            <a:chExt cx="340158" cy="464074"/>
          </a:xfrm>
        </p:grpSpPr>
        <p:sp>
          <p:nvSpPr>
            <p:cNvPr id="1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11" name="TextBox 10"/>
            <p:cNvSpPr txBox="1"/>
            <p:nvPr/>
          </p:nvSpPr>
          <p:spPr>
            <a:xfrm>
              <a:off x="796898"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56%</a:t>
              </a:r>
              <a:endParaRPr lang="en-US" sz="700" b="1" dirty="0">
                <a:solidFill>
                  <a:schemeClr val="bg1">
                    <a:lumMod val="65000"/>
                  </a:schemeClr>
                </a:solidFill>
              </a:endParaRPr>
            </a:p>
          </p:txBody>
        </p:sp>
      </p:grpSp>
      <p:grpSp>
        <p:nvGrpSpPr>
          <p:cNvPr id="12" name="Group 151"/>
          <p:cNvGrpSpPr/>
          <p:nvPr/>
        </p:nvGrpSpPr>
        <p:grpSpPr>
          <a:xfrm>
            <a:off x="3705727" y="1650391"/>
            <a:ext cx="340158" cy="464074"/>
            <a:chOff x="796899" y="2176759"/>
            <a:chExt cx="340158" cy="464074"/>
          </a:xfrm>
        </p:grpSpPr>
        <p:sp>
          <p:nvSpPr>
            <p:cNvPr id="1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14" name="TextBox 13"/>
            <p:cNvSpPr txBox="1"/>
            <p:nvPr/>
          </p:nvSpPr>
          <p:spPr>
            <a:xfrm>
              <a:off x="796899"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45%</a:t>
              </a:r>
              <a:endParaRPr lang="en-US" sz="700" b="1" dirty="0">
                <a:solidFill>
                  <a:schemeClr val="bg1">
                    <a:lumMod val="65000"/>
                  </a:schemeClr>
                </a:solidFill>
              </a:endParaRPr>
            </a:p>
          </p:txBody>
        </p:sp>
      </p:grpSp>
      <p:grpSp>
        <p:nvGrpSpPr>
          <p:cNvPr id="15" name="Group 154"/>
          <p:cNvGrpSpPr/>
          <p:nvPr/>
        </p:nvGrpSpPr>
        <p:grpSpPr>
          <a:xfrm>
            <a:off x="2153466" y="1786936"/>
            <a:ext cx="340158" cy="464074"/>
            <a:chOff x="796899" y="2176759"/>
            <a:chExt cx="340158" cy="464074"/>
          </a:xfrm>
        </p:grpSpPr>
        <p:sp>
          <p:nvSpPr>
            <p:cNvPr id="1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17" name="TextBox 16"/>
            <p:cNvSpPr txBox="1"/>
            <p:nvPr/>
          </p:nvSpPr>
          <p:spPr>
            <a:xfrm>
              <a:off x="796899"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39%</a:t>
              </a:r>
              <a:endParaRPr lang="en-US" sz="700" b="1" dirty="0">
                <a:solidFill>
                  <a:schemeClr val="bg1">
                    <a:lumMod val="65000"/>
                  </a:schemeClr>
                </a:solidFill>
              </a:endParaRPr>
            </a:p>
          </p:txBody>
        </p:sp>
      </p:grpSp>
      <p:grpSp>
        <p:nvGrpSpPr>
          <p:cNvPr id="18" name="Group 74"/>
          <p:cNvGrpSpPr/>
          <p:nvPr/>
        </p:nvGrpSpPr>
        <p:grpSpPr>
          <a:xfrm>
            <a:off x="7522609" y="1623283"/>
            <a:ext cx="340158" cy="464074"/>
            <a:chOff x="796899" y="2176759"/>
            <a:chExt cx="340158" cy="464074"/>
          </a:xfrm>
        </p:grpSpPr>
        <p:sp>
          <p:nvSpPr>
            <p:cNvPr id="1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20" name="TextBox 19"/>
            <p:cNvSpPr txBox="1"/>
            <p:nvPr/>
          </p:nvSpPr>
          <p:spPr>
            <a:xfrm>
              <a:off x="796899"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26%</a:t>
              </a:r>
              <a:endParaRPr lang="en-US" sz="700" b="1" dirty="0">
                <a:solidFill>
                  <a:schemeClr val="bg1">
                    <a:lumMod val="65000"/>
                  </a:schemeClr>
                </a:solidFill>
              </a:endParaRPr>
            </a:p>
          </p:txBody>
        </p:sp>
      </p:grpSp>
      <p:grpSp>
        <p:nvGrpSpPr>
          <p:cNvPr id="21" name="Group 84"/>
          <p:cNvGrpSpPr/>
          <p:nvPr/>
        </p:nvGrpSpPr>
        <p:grpSpPr>
          <a:xfrm>
            <a:off x="6316166" y="1931204"/>
            <a:ext cx="340158" cy="464074"/>
            <a:chOff x="796898" y="2176759"/>
            <a:chExt cx="340158" cy="464074"/>
          </a:xfrm>
        </p:grpSpPr>
        <p:sp>
          <p:nvSpPr>
            <p:cNvPr id="2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23" name="TextBox 22"/>
            <p:cNvSpPr txBox="1"/>
            <p:nvPr/>
          </p:nvSpPr>
          <p:spPr>
            <a:xfrm>
              <a:off x="796898"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56%</a:t>
              </a:r>
              <a:endParaRPr lang="en-US" sz="700" b="1" dirty="0">
                <a:solidFill>
                  <a:schemeClr val="bg1">
                    <a:lumMod val="65000"/>
                  </a:schemeClr>
                </a:solidFill>
              </a:endParaRPr>
            </a:p>
          </p:txBody>
        </p:sp>
      </p:grpSp>
      <p:grpSp>
        <p:nvGrpSpPr>
          <p:cNvPr id="24" name="Group 87"/>
          <p:cNvGrpSpPr/>
          <p:nvPr/>
        </p:nvGrpSpPr>
        <p:grpSpPr>
          <a:xfrm>
            <a:off x="6945923" y="1782976"/>
            <a:ext cx="340158" cy="464074"/>
            <a:chOff x="796899" y="2176759"/>
            <a:chExt cx="340158" cy="464074"/>
          </a:xfrm>
        </p:grpSpPr>
        <p:sp>
          <p:nvSpPr>
            <p:cNvPr id="2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26" name="TextBox 25"/>
            <p:cNvSpPr txBox="1"/>
            <p:nvPr/>
          </p:nvSpPr>
          <p:spPr>
            <a:xfrm>
              <a:off x="796899"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45%</a:t>
              </a:r>
              <a:endParaRPr lang="en-US" sz="700" b="1" dirty="0">
                <a:solidFill>
                  <a:schemeClr val="bg1">
                    <a:lumMod val="65000"/>
                  </a:schemeClr>
                </a:solidFill>
              </a:endParaRPr>
            </a:p>
          </p:txBody>
        </p:sp>
      </p:grpSp>
      <p:grpSp>
        <p:nvGrpSpPr>
          <p:cNvPr id="27" name="Group 90"/>
          <p:cNvGrpSpPr/>
          <p:nvPr/>
        </p:nvGrpSpPr>
        <p:grpSpPr>
          <a:xfrm>
            <a:off x="5669976" y="1170319"/>
            <a:ext cx="340158" cy="464074"/>
            <a:chOff x="796899" y="2176759"/>
            <a:chExt cx="340158" cy="464074"/>
          </a:xfrm>
        </p:grpSpPr>
        <p:sp>
          <p:nvSpPr>
            <p:cNvPr id="2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29" name="TextBox 28"/>
            <p:cNvSpPr txBox="1"/>
            <p:nvPr/>
          </p:nvSpPr>
          <p:spPr>
            <a:xfrm>
              <a:off x="796899"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39%</a:t>
              </a:r>
              <a:endParaRPr lang="en-US" sz="700" b="1" dirty="0">
                <a:solidFill>
                  <a:schemeClr val="bg1">
                    <a:lumMod val="65000"/>
                  </a:schemeClr>
                </a:solidFill>
              </a:endParaRPr>
            </a:p>
          </p:txBody>
        </p:sp>
      </p:grpSp>
      <p:grpSp>
        <p:nvGrpSpPr>
          <p:cNvPr id="34" name="Group 96"/>
          <p:cNvGrpSpPr/>
          <p:nvPr/>
        </p:nvGrpSpPr>
        <p:grpSpPr>
          <a:xfrm>
            <a:off x="5026888" y="2120327"/>
            <a:ext cx="340158" cy="464074"/>
            <a:chOff x="796899" y="2176759"/>
            <a:chExt cx="340158" cy="464074"/>
          </a:xfrm>
        </p:grpSpPr>
        <p:sp>
          <p:nvSpPr>
            <p:cNvPr id="3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37" name="TextBox 36"/>
            <p:cNvSpPr txBox="1"/>
            <p:nvPr/>
          </p:nvSpPr>
          <p:spPr>
            <a:xfrm>
              <a:off x="796899" y="2216099"/>
              <a:ext cx="340158" cy="200055"/>
            </a:xfrm>
            <a:prstGeom prst="rect">
              <a:avLst/>
            </a:prstGeom>
            <a:noFill/>
          </p:spPr>
          <p:txBody>
            <a:bodyPr wrap="none" rtlCol="0">
              <a:spAutoFit/>
            </a:bodyPr>
            <a:lstStyle/>
            <a:p>
              <a:pPr algn="ctr"/>
              <a:r>
                <a:rPr lang="en-US" sz="700" b="1" dirty="0" smtClean="0">
                  <a:solidFill>
                    <a:schemeClr val="bg1">
                      <a:lumMod val="65000"/>
                    </a:schemeClr>
                  </a:solidFill>
                </a:rPr>
                <a:t>26%</a:t>
              </a:r>
              <a:endParaRPr lang="en-US" sz="700" b="1" dirty="0">
                <a:solidFill>
                  <a:schemeClr val="bg1">
                    <a:lumMod val="65000"/>
                  </a:schemeClr>
                </a:solidFill>
              </a:endParaRPr>
            </a:p>
          </p:txBody>
        </p:sp>
      </p:grpSp>
      <p:sp>
        <p:nvSpPr>
          <p:cNvPr id="40" name="Isosceles Triangle 2"/>
          <p:cNvSpPr/>
          <p:nvPr/>
        </p:nvSpPr>
        <p:spPr>
          <a:xfrm>
            <a:off x="1742342" y="2304221"/>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Isosceles Triangle 2"/>
          <p:cNvSpPr/>
          <p:nvPr/>
        </p:nvSpPr>
        <p:spPr>
          <a:xfrm>
            <a:off x="2446516" y="1866415"/>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Isosceles Triangle 2"/>
          <p:cNvSpPr/>
          <p:nvPr/>
        </p:nvSpPr>
        <p:spPr>
          <a:xfrm>
            <a:off x="3341242" y="2167556"/>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lumMod val="40000"/>
              <a:lumOff val="6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Isosceles Triangle 2"/>
          <p:cNvSpPr/>
          <p:nvPr/>
        </p:nvSpPr>
        <p:spPr>
          <a:xfrm>
            <a:off x="4146514" y="2466525"/>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Isosceles Triangle 2"/>
          <p:cNvSpPr/>
          <p:nvPr/>
        </p:nvSpPr>
        <p:spPr>
          <a:xfrm>
            <a:off x="4615764" y="2649970"/>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Isosceles Triangle 2"/>
          <p:cNvSpPr/>
          <p:nvPr/>
        </p:nvSpPr>
        <p:spPr>
          <a:xfrm>
            <a:off x="5225857" y="1689730"/>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Isosceles Triangle 2"/>
          <p:cNvSpPr/>
          <p:nvPr/>
        </p:nvSpPr>
        <p:spPr>
          <a:xfrm>
            <a:off x="5877329" y="2466525"/>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Isosceles Triangle 2"/>
          <p:cNvSpPr/>
          <p:nvPr/>
        </p:nvSpPr>
        <p:spPr>
          <a:xfrm>
            <a:off x="6443610" y="2304221"/>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lumMod val="40000"/>
              <a:lumOff val="6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Isosceles Triangle 2"/>
          <p:cNvSpPr/>
          <p:nvPr/>
        </p:nvSpPr>
        <p:spPr>
          <a:xfrm>
            <a:off x="7116002" y="2174915"/>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0" name="Group 107"/>
          <p:cNvGrpSpPr/>
          <p:nvPr/>
        </p:nvGrpSpPr>
        <p:grpSpPr>
          <a:xfrm>
            <a:off x="1476549" y="3348409"/>
            <a:ext cx="1887658" cy="441554"/>
            <a:chOff x="772947" y="3435846"/>
            <a:chExt cx="1887658" cy="441554"/>
          </a:xfrm>
        </p:grpSpPr>
        <p:grpSp>
          <p:nvGrpSpPr>
            <p:cNvPr id="72" name="Group 109"/>
            <p:cNvGrpSpPr/>
            <p:nvPr/>
          </p:nvGrpSpPr>
          <p:grpSpPr>
            <a:xfrm>
              <a:off x="1174015" y="3435846"/>
              <a:ext cx="1486590" cy="438879"/>
              <a:chOff x="6625019" y="1459426"/>
              <a:chExt cx="1486590" cy="438879"/>
            </a:xfrm>
          </p:grpSpPr>
          <p:sp>
            <p:nvSpPr>
              <p:cNvPr id="76" name="Content Placeholder 2"/>
              <p:cNvSpPr txBox="1">
                <a:spLocks/>
              </p:cNvSpPr>
              <p:nvPr/>
            </p:nvSpPr>
            <p:spPr>
              <a:xfrm>
                <a:off x="6625514" y="1459426"/>
                <a:ext cx="1419235" cy="3790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solidFill>
                      <a:schemeClr val="accent1">
                        <a:lumMod val="60000"/>
                        <a:lumOff val="40000"/>
                      </a:schemeClr>
                    </a:solidFill>
                    <a:latin typeface="Source Sans Pro Black" pitchFamily="34" charset="0"/>
                  </a:rPr>
                  <a:t>2015</a:t>
                </a:r>
                <a:endParaRPr lang="en-US" sz="2000" dirty="0">
                  <a:solidFill>
                    <a:schemeClr val="accent1">
                      <a:lumMod val="60000"/>
                      <a:lumOff val="40000"/>
                    </a:schemeClr>
                  </a:solidFill>
                  <a:latin typeface="Source Sans Pro Black" pitchFamily="34" charset="0"/>
                </a:endParaRPr>
              </a:p>
            </p:txBody>
          </p:sp>
          <p:sp>
            <p:nvSpPr>
              <p:cNvPr id="77" name="Subtitle 2"/>
              <p:cNvSpPr txBox="1">
                <a:spLocks/>
              </p:cNvSpPr>
              <p:nvPr/>
            </p:nvSpPr>
            <p:spPr>
              <a:xfrm>
                <a:off x="6625019" y="1701277"/>
                <a:ext cx="1486590" cy="1970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50" b="1" dirty="0" smtClean="0">
                    <a:solidFill>
                      <a:schemeClr val="tx1">
                        <a:lumMod val="50000"/>
                        <a:lumOff val="50000"/>
                      </a:schemeClr>
                    </a:solidFill>
                    <a:ea typeface="Franchise" pitchFamily="49" charset="0"/>
                  </a:rPr>
                  <a:t>Sales By year</a:t>
                </a:r>
              </a:p>
            </p:txBody>
          </p:sp>
        </p:grpSp>
        <p:grpSp>
          <p:nvGrpSpPr>
            <p:cNvPr id="73" name="Group 110"/>
            <p:cNvGrpSpPr/>
            <p:nvPr/>
          </p:nvGrpSpPr>
          <p:grpSpPr>
            <a:xfrm>
              <a:off x="772947" y="3520335"/>
              <a:ext cx="357065" cy="357065"/>
              <a:chOff x="926610" y="4067580"/>
              <a:chExt cx="475253" cy="475253"/>
            </a:xfrm>
          </p:grpSpPr>
          <p:sp>
            <p:nvSpPr>
              <p:cNvPr id="74" name="Oval 111"/>
              <p:cNvSpPr/>
              <p:nvPr/>
            </p:nvSpPr>
            <p:spPr>
              <a:xfrm>
                <a:off x="926610" y="4067580"/>
                <a:ext cx="475253" cy="475253"/>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Freeform 112"/>
              <p:cNvSpPr>
                <a:spLocks/>
              </p:cNvSpPr>
              <p:nvPr/>
            </p:nvSpPr>
            <p:spPr bwMode="auto">
              <a:xfrm>
                <a:off x="1069380" y="4199213"/>
                <a:ext cx="189738" cy="19677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sp>
        <p:nvSpPr>
          <p:cNvPr id="2" name="矩形 1"/>
          <p:cNvSpPr/>
          <p:nvPr/>
        </p:nvSpPr>
        <p:spPr>
          <a:xfrm>
            <a:off x="2897897" y="3420417"/>
            <a:ext cx="5683477" cy="123364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78" name="Group 107"/>
          <p:cNvGrpSpPr/>
          <p:nvPr/>
        </p:nvGrpSpPr>
        <p:grpSpPr>
          <a:xfrm>
            <a:off x="1492844" y="3780457"/>
            <a:ext cx="1887658" cy="441554"/>
            <a:chOff x="772947" y="3435846"/>
            <a:chExt cx="1887658" cy="441554"/>
          </a:xfrm>
        </p:grpSpPr>
        <p:grpSp>
          <p:nvGrpSpPr>
            <p:cNvPr id="79" name="Group 109"/>
            <p:cNvGrpSpPr/>
            <p:nvPr/>
          </p:nvGrpSpPr>
          <p:grpSpPr>
            <a:xfrm>
              <a:off x="1174015" y="3435846"/>
              <a:ext cx="1486590" cy="438879"/>
              <a:chOff x="6625019" y="1459426"/>
              <a:chExt cx="1486590" cy="438879"/>
            </a:xfrm>
          </p:grpSpPr>
          <p:sp>
            <p:nvSpPr>
              <p:cNvPr id="83" name="Content Placeholder 2"/>
              <p:cNvSpPr txBox="1">
                <a:spLocks/>
              </p:cNvSpPr>
              <p:nvPr/>
            </p:nvSpPr>
            <p:spPr>
              <a:xfrm>
                <a:off x="6625514" y="1459426"/>
                <a:ext cx="1419235" cy="3790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solidFill>
                      <a:schemeClr val="accent1">
                        <a:lumMod val="60000"/>
                        <a:lumOff val="40000"/>
                      </a:schemeClr>
                    </a:solidFill>
                    <a:latin typeface="Source Sans Pro Black" pitchFamily="34" charset="0"/>
                  </a:rPr>
                  <a:t>2016</a:t>
                </a:r>
                <a:endParaRPr lang="en-US" sz="2000" dirty="0">
                  <a:solidFill>
                    <a:schemeClr val="accent1">
                      <a:lumMod val="60000"/>
                      <a:lumOff val="40000"/>
                    </a:schemeClr>
                  </a:solidFill>
                  <a:latin typeface="Source Sans Pro Black" pitchFamily="34" charset="0"/>
                </a:endParaRPr>
              </a:p>
            </p:txBody>
          </p:sp>
          <p:sp>
            <p:nvSpPr>
              <p:cNvPr id="84" name="Subtitle 2"/>
              <p:cNvSpPr txBox="1">
                <a:spLocks/>
              </p:cNvSpPr>
              <p:nvPr/>
            </p:nvSpPr>
            <p:spPr>
              <a:xfrm>
                <a:off x="6625019" y="1701277"/>
                <a:ext cx="1486590" cy="1970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50" b="1" dirty="0" smtClean="0">
                    <a:solidFill>
                      <a:schemeClr val="tx1">
                        <a:lumMod val="50000"/>
                        <a:lumOff val="50000"/>
                      </a:schemeClr>
                    </a:solidFill>
                    <a:ea typeface="Franchise" pitchFamily="49" charset="0"/>
                  </a:rPr>
                  <a:t>Sales By year</a:t>
                </a:r>
              </a:p>
            </p:txBody>
          </p:sp>
        </p:grpSp>
        <p:grpSp>
          <p:nvGrpSpPr>
            <p:cNvPr id="80" name="Group 110"/>
            <p:cNvGrpSpPr/>
            <p:nvPr/>
          </p:nvGrpSpPr>
          <p:grpSpPr>
            <a:xfrm>
              <a:off x="772947" y="3520335"/>
              <a:ext cx="357065" cy="357065"/>
              <a:chOff x="926610" y="4067580"/>
              <a:chExt cx="475253" cy="475253"/>
            </a:xfrm>
          </p:grpSpPr>
          <p:sp>
            <p:nvSpPr>
              <p:cNvPr id="81" name="Oval 111"/>
              <p:cNvSpPr/>
              <p:nvPr/>
            </p:nvSpPr>
            <p:spPr>
              <a:xfrm>
                <a:off x="926610" y="4067580"/>
                <a:ext cx="475253" cy="475253"/>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Freeform 112"/>
              <p:cNvSpPr>
                <a:spLocks/>
              </p:cNvSpPr>
              <p:nvPr/>
            </p:nvSpPr>
            <p:spPr bwMode="auto">
              <a:xfrm>
                <a:off x="1069380" y="4199213"/>
                <a:ext cx="189738" cy="19677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grpSp>
        <p:nvGrpSpPr>
          <p:cNvPr id="85" name="Group 107"/>
          <p:cNvGrpSpPr/>
          <p:nvPr/>
        </p:nvGrpSpPr>
        <p:grpSpPr>
          <a:xfrm>
            <a:off x="1509140" y="4212505"/>
            <a:ext cx="1887658" cy="441554"/>
            <a:chOff x="772947" y="3435846"/>
            <a:chExt cx="1887658" cy="441554"/>
          </a:xfrm>
        </p:grpSpPr>
        <p:grpSp>
          <p:nvGrpSpPr>
            <p:cNvPr id="86" name="Group 109"/>
            <p:cNvGrpSpPr/>
            <p:nvPr/>
          </p:nvGrpSpPr>
          <p:grpSpPr>
            <a:xfrm>
              <a:off x="1174015" y="3435846"/>
              <a:ext cx="1486590" cy="438879"/>
              <a:chOff x="6625019" y="1459426"/>
              <a:chExt cx="1486590" cy="438879"/>
            </a:xfrm>
          </p:grpSpPr>
          <p:sp>
            <p:nvSpPr>
              <p:cNvPr id="90" name="Content Placeholder 2"/>
              <p:cNvSpPr txBox="1">
                <a:spLocks/>
              </p:cNvSpPr>
              <p:nvPr/>
            </p:nvSpPr>
            <p:spPr>
              <a:xfrm>
                <a:off x="6625514" y="1459426"/>
                <a:ext cx="1419235" cy="3790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solidFill>
                      <a:schemeClr val="accent1">
                        <a:lumMod val="60000"/>
                        <a:lumOff val="40000"/>
                      </a:schemeClr>
                    </a:solidFill>
                    <a:latin typeface="Source Sans Pro Black" pitchFamily="34" charset="0"/>
                  </a:rPr>
                  <a:t>2017</a:t>
                </a:r>
                <a:endParaRPr lang="en-US" sz="2000" dirty="0">
                  <a:solidFill>
                    <a:schemeClr val="accent1">
                      <a:lumMod val="60000"/>
                      <a:lumOff val="40000"/>
                    </a:schemeClr>
                  </a:solidFill>
                  <a:latin typeface="Source Sans Pro Black" pitchFamily="34" charset="0"/>
                </a:endParaRPr>
              </a:p>
            </p:txBody>
          </p:sp>
          <p:sp>
            <p:nvSpPr>
              <p:cNvPr id="91" name="Subtitle 2"/>
              <p:cNvSpPr txBox="1">
                <a:spLocks/>
              </p:cNvSpPr>
              <p:nvPr/>
            </p:nvSpPr>
            <p:spPr>
              <a:xfrm>
                <a:off x="6625019" y="1701277"/>
                <a:ext cx="1486590" cy="1970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050" b="1" dirty="0" smtClean="0">
                    <a:solidFill>
                      <a:schemeClr val="tx1">
                        <a:lumMod val="50000"/>
                        <a:lumOff val="50000"/>
                      </a:schemeClr>
                    </a:solidFill>
                    <a:ea typeface="Franchise" pitchFamily="49" charset="0"/>
                  </a:rPr>
                  <a:t>Sales By year</a:t>
                </a:r>
              </a:p>
            </p:txBody>
          </p:sp>
        </p:grpSp>
        <p:grpSp>
          <p:nvGrpSpPr>
            <p:cNvPr id="87" name="Group 110"/>
            <p:cNvGrpSpPr/>
            <p:nvPr/>
          </p:nvGrpSpPr>
          <p:grpSpPr>
            <a:xfrm>
              <a:off x="772947" y="3520335"/>
              <a:ext cx="357065" cy="357065"/>
              <a:chOff x="926610" y="4067580"/>
              <a:chExt cx="475253" cy="475253"/>
            </a:xfrm>
          </p:grpSpPr>
          <p:sp>
            <p:nvSpPr>
              <p:cNvPr id="88" name="Oval 111"/>
              <p:cNvSpPr/>
              <p:nvPr/>
            </p:nvSpPr>
            <p:spPr>
              <a:xfrm>
                <a:off x="926610" y="4067580"/>
                <a:ext cx="475253" cy="475253"/>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Freeform 112"/>
              <p:cNvSpPr>
                <a:spLocks/>
              </p:cNvSpPr>
              <p:nvPr/>
            </p:nvSpPr>
            <p:spPr bwMode="auto">
              <a:xfrm>
                <a:off x="1069380" y="4199213"/>
                <a:ext cx="189738" cy="19677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sp>
        <p:nvSpPr>
          <p:cNvPr id="3" name="TextBox 2"/>
          <p:cNvSpPr txBox="1"/>
          <p:nvPr/>
        </p:nvSpPr>
        <p:spPr>
          <a:xfrm>
            <a:off x="3177634" y="3556516"/>
            <a:ext cx="5211683" cy="1169551"/>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单击此处添加文本信息内容页或者复制粘贴已经写好的文本到此</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单击此处添加文本信息内容页或者复制粘贴已经写好的文本到此</a:t>
            </a:r>
          </a:p>
          <a:p>
            <a:r>
              <a:rPr lang="zh-CN" altLang="en-US" sz="1400" dirty="0">
                <a:solidFill>
                  <a:schemeClr val="bg1"/>
                </a:solidFill>
                <a:latin typeface="微软雅黑" panose="020B0503020204020204" pitchFamily="34" charset="-122"/>
                <a:ea typeface="微软雅黑" panose="020B0503020204020204" pitchFamily="34" charset="-122"/>
              </a:rPr>
              <a:t>单击此处添加文本信息内容页或者复制粘贴已经写好的文本到此</a:t>
            </a:r>
          </a:p>
          <a:p>
            <a:r>
              <a:rPr lang="zh-CN" altLang="en-US" sz="1400" dirty="0">
                <a:solidFill>
                  <a:schemeClr val="bg1"/>
                </a:solidFill>
                <a:latin typeface="微软雅黑" panose="020B0503020204020204" pitchFamily="34" charset="-122"/>
                <a:ea typeface="微软雅黑" panose="020B0503020204020204" pitchFamily="34" charset="-122"/>
              </a:rPr>
              <a:t>单击此处添加文本信息内容页或者复制粘贴已经写好的文本到此</a:t>
            </a:r>
          </a:p>
          <a:p>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3465291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down)">
                                      <p:cBhvr>
                                        <p:cTn id="30" dur="500"/>
                                        <p:tgtEl>
                                          <p:spTgt spid="4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down)">
                                      <p:cBhvr>
                                        <p:cTn id="33" dur="500"/>
                                        <p:tgtEl>
                                          <p:spTgt spid="4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down)">
                                      <p:cBhvr>
                                        <p:cTn id="36" dur="500"/>
                                        <p:tgtEl>
                                          <p:spTgt spid="4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wipe(down)">
                                      <p:cBhvr>
                                        <p:cTn id="39" dur="500"/>
                                        <p:tgtEl>
                                          <p:spTgt spid="5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down)">
                                      <p:cBhvr>
                                        <p:cTn id="42" dur="500"/>
                                        <p:tgtEl>
                                          <p:spTgt spid="5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ipe(down)">
                                      <p:cBhvr>
                                        <p:cTn id="45" dur="500"/>
                                        <p:tgtEl>
                                          <p:spTgt spid="59"/>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wipe(down)">
                                      <p:cBhvr>
                                        <p:cTn id="48" dur="500"/>
                                        <p:tgtEl>
                                          <p:spTgt spid="65"/>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wipe(down)">
                                      <p:cBhvr>
                                        <p:cTn id="51" dur="500"/>
                                        <p:tgtEl>
                                          <p:spTgt spid="68"/>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down)">
                                      <p:cBhvr>
                                        <p:cTn id="54" dur="500"/>
                                        <p:tgtEl>
                                          <p:spTgt spid="62"/>
                                        </p:tgtEl>
                                      </p:cBhvr>
                                    </p:animEffect>
                                  </p:childTnLst>
                                </p:cTn>
                              </p:par>
                            </p:childTnLst>
                          </p:cTn>
                        </p:par>
                        <p:par>
                          <p:cTn id="55" fill="hold">
                            <p:stCondLst>
                              <p:cond delay="500"/>
                            </p:stCondLst>
                            <p:childTnLst>
                              <p:par>
                                <p:cTn id="56" presetID="22" presetClass="entr" presetSubtype="4"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down)">
                                      <p:cBhvr>
                                        <p:cTn id="58" dur="500"/>
                                        <p:tgtEl>
                                          <p:spTgt spid="15"/>
                                        </p:tgtEl>
                                      </p:cBhvr>
                                    </p:animEffect>
                                  </p:childTnLst>
                                </p:cTn>
                              </p:par>
                            </p:childTnLst>
                          </p:cTn>
                        </p:par>
                        <p:par>
                          <p:cTn id="59" fill="hold">
                            <p:stCondLst>
                              <p:cond delay="1000"/>
                            </p:stCondLst>
                            <p:childTnLst>
                              <p:par>
                                <p:cTn id="60" presetID="22" presetClass="entr" presetSubtype="4"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childTnLst>
                          </p:cTn>
                        </p:par>
                        <p:par>
                          <p:cTn id="63" fill="hold">
                            <p:stCondLst>
                              <p:cond delay="1500"/>
                            </p:stCondLst>
                            <p:childTnLst>
                              <p:par>
                                <p:cTn id="64" presetID="22" presetClass="entr" presetSubtype="4"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down)">
                                      <p:cBhvr>
                                        <p:cTn id="66" dur="500"/>
                                        <p:tgtEl>
                                          <p:spTgt spid="12"/>
                                        </p:tgtEl>
                                      </p:cBhvr>
                                    </p:animEffect>
                                  </p:childTnLst>
                                </p:cTn>
                              </p:par>
                            </p:childTnLst>
                          </p:cTn>
                        </p:par>
                        <p:par>
                          <p:cTn id="67" fill="hold">
                            <p:stCondLst>
                              <p:cond delay="2000"/>
                            </p:stCondLst>
                            <p:childTnLst>
                              <p:par>
                                <p:cTn id="68" presetID="22" presetClass="entr" presetSubtype="4" fill="hold"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down)">
                                      <p:cBhvr>
                                        <p:cTn id="70" dur="500"/>
                                        <p:tgtEl>
                                          <p:spTgt spid="6"/>
                                        </p:tgtEl>
                                      </p:cBhvr>
                                    </p:animEffect>
                                  </p:childTnLst>
                                </p:cTn>
                              </p:par>
                            </p:childTnLst>
                          </p:cTn>
                        </p:par>
                        <p:par>
                          <p:cTn id="71" fill="hold">
                            <p:stCondLst>
                              <p:cond delay="2500"/>
                            </p:stCondLst>
                            <p:childTnLst>
                              <p:par>
                                <p:cTn id="72" presetID="22" presetClass="entr" presetSubtype="4" fill="hold"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down)">
                                      <p:cBhvr>
                                        <p:cTn id="74" dur="500"/>
                                        <p:tgtEl>
                                          <p:spTgt spid="34"/>
                                        </p:tgtEl>
                                      </p:cBhvr>
                                    </p:animEffect>
                                  </p:childTnLst>
                                </p:cTn>
                              </p:par>
                            </p:childTnLst>
                          </p:cTn>
                        </p:par>
                        <p:par>
                          <p:cTn id="75" fill="hold">
                            <p:stCondLst>
                              <p:cond delay="3000"/>
                            </p:stCondLst>
                            <p:childTnLst>
                              <p:par>
                                <p:cTn id="76" presetID="22" presetClass="entr" presetSubtype="4" fill="hold" nodeType="after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wipe(down)">
                                      <p:cBhvr>
                                        <p:cTn id="78" dur="500"/>
                                        <p:tgtEl>
                                          <p:spTgt spid="27"/>
                                        </p:tgtEl>
                                      </p:cBhvr>
                                    </p:animEffect>
                                  </p:childTnLst>
                                </p:cTn>
                              </p:par>
                            </p:childTnLst>
                          </p:cTn>
                        </p:par>
                        <p:par>
                          <p:cTn id="79" fill="hold">
                            <p:stCondLst>
                              <p:cond delay="3500"/>
                            </p:stCondLst>
                            <p:childTnLst>
                              <p:par>
                                <p:cTn id="80" presetID="22" presetClass="entr" presetSubtype="4"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down)">
                                      <p:cBhvr>
                                        <p:cTn id="82" dur="500"/>
                                        <p:tgtEl>
                                          <p:spTgt spid="21"/>
                                        </p:tgtEl>
                                      </p:cBhvr>
                                    </p:animEffect>
                                  </p:childTnLst>
                                </p:cTn>
                              </p:par>
                            </p:childTnLst>
                          </p:cTn>
                        </p:par>
                        <p:par>
                          <p:cTn id="83" fill="hold">
                            <p:stCondLst>
                              <p:cond delay="4000"/>
                            </p:stCondLst>
                            <p:childTnLst>
                              <p:par>
                                <p:cTn id="84" presetID="22" presetClass="entr" presetSubtype="4"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down)">
                                      <p:cBhvr>
                                        <p:cTn id="86" dur="500"/>
                                        <p:tgtEl>
                                          <p:spTgt spid="24"/>
                                        </p:tgtEl>
                                      </p:cBhvr>
                                    </p:animEffect>
                                  </p:childTnLst>
                                </p:cTn>
                              </p:par>
                            </p:childTnLst>
                          </p:cTn>
                        </p:par>
                        <p:par>
                          <p:cTn id="87" fill="hold">
                            <p:stCondLst>
                              <p:cond delay="4500"/>
                            </p:stCondLst>
                            <p:childTnLst>
                              <p:par>
                                <p:cTn id="88" presetID="22" presetClass="entr" presetSubtype="4" fill="hold" nodeType="after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wipe(down)">
                                      <p:cBhvr>
                                        <p:cTn id="90" dur="500"/>
                                        <p:tgtEl>
                                          <p:spTgt spid="18"/>
                                        </p:tgtEl>
                                      </p:cBhvr>
                                    </p:animEffect>
                                  </p:childTnLst>
                                </p:cTn>
                              </p:par>
                            </p:childTnLst>
                          </p:cTn>
                        </p:par>
                        <p:par>
                          <p:cTn id="91" fill="hold">
                            <p:stCondLst>
                              <p:cond delay="5000"/>
                            </p:stCondLst>
                            <p:childTnLst>
                              <p:par>
                                <p:cTn id="92" presetID="10" presetClass="entr" presetSubtype="0" fill="hold" nodeType="after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500"/>
                                        <p:tgtEl>
                                          <p:spTgt spid="70"/>
                                        </p:tgtEl>
                                      </p:cBhvr>
                                    </p:animEffect>
                                  </p:childTnLst>
                                </p:cTn>
                              </p:par>
                            </p:childTnLst>
                          </p:cTn>
                        </p:par>
                        <p:par>
                          <p:cTn id="95" fill="hold">
                            <p:stCondLst>
                              <p:cond delay="5500"/>
                            </p:stCondLst>
                            <p:childTnLst>
                              <p:par>
                                <p:cTn id="96" presetID="10" presetClass="entr" presetSubtype="0" fill="hold" nodeType="afterEffect">
                                  <p:stCondLst>
                                    <p:cond delay="0"/>
                                  </p:stCondLst>
                                  <p:childTnLst>
                                    <p:set>
                                      <p:cBhvr>
                                        <p:cTn id="97" dur="1" fill="hold">
                                          <p:stCondLst>
                                            <p:cond delay="0"/>
                                          </p:stCondLst>
                                        </p:cTn>
                                        <p:tgtEl>
                                          <p:spTgt spid="78"/>
                                        </p:tgtEl>
                                        <p:attrNameLst>
                                          <p:attrName>style.visibility</p:attrName>
                                        </p:attrNameLst>
                                      </p:cBhvr>
                                      <p:to>
                                        <p:strVal val="visible"/>
                                      </p:to>
                                    </p:set>
                                    <p:animEffect transition="in" filter="fade">
                                      <p:cBhvr>
                                        <p:cTn id="98" dur="500"/>
                                        <p:tgtEl>
                                          <p:spTgt spid="78"/>
                                        </p:tgtEl>
                                      </p:cBhvr>
                                    </p:animEffect>
                                  </p:childTnLst>
                                </p:cTn>
                              </p:par>
                            </p:childTnLst>
                          </p:cTn>
                        </p:par>
                        <p:par>
                          <p:cTn id="99" fill="hold">
                            <p:stCondLst>
                              <p:cond delay="6000"/>
                            </p:stCondLst>
                            <p:childTnLst>
                              <p:par>
                                <p:cTn id="100" presetID="10" presetClass="entr" presetSubtype="0" fill="hold" nodeType="afterEffect">
                                  <p:stCondLst>
                                    <p:cond delay="0"/>
                                  </p:stCondLst>
                                  <p:childTnLst>
                                    <p:set>
                                      <p:cBhvr>
                                        <p:cTn id="101" dur="1" fill="hold">
                                          <p:stCondLst>
                                            <p:cond delay="0"/>
                                          </p:stCondLst>
                                        </p:cTn>
                                        <p:tgtEl>
                                          <p:spTgt spid="85"/>
                                        </p:tgtEl>
                                        <p:attrNameLst>
                                          <p:attrName>style.visibility</p:attrName>
                                        </p:attrNameLst>
                                      </p:cBhvr>
                                      <p:to>
                                        <p:strVal val="visible"/>
                                      </p:to>
                                    </p:set>
                                    <p:animEffect transition="in" filter="fade">
                                      <p:cBhvr>
                                        <p:cTn id="102" dur="500"/>
                                        <p:tgtEl>
                                          <p:spTgt spid="85"/>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
                                        </p:tgtEl>
                                        <p:attrNameLst>
                                          <p:attrName>style.visibility</p:attrName>
                                        </p:attrNameLst>
                                      </p:cBhvr>
                                      <p:to>
                                        <p:strVal val="visible"/>
                                      </p:to>
                                    </p:set>
                                    <p:animEffect transition="in" filter="wipe(left)">
                                      <p:cBhvr>
                                        <p:cTn id="107" dur="500"/>
                                        <p:tgtEl>
                                          <p:spTgt spid="2"/>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3"/>
                                        </p:tgtEl>
                                        <p:attrNameLst>
                                          <p:attrName>style.visibility</p:attrName>
                                        </p:attrNameLst>
                                      </p:cBhvr>
                                      <p:to>
                                        <p:strVal val="visible"/>
                                      </p:to>
                                    </p:set>
                                    <p:animEffect transition="in" filter="wipe(down)">
                                      <p:cBhvr>
                                        <p:cTn id="1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40" grpId="0" animBg="1"/>
      <p:bldP spid="44" grpId="0" animBg="1"/>
      <p:bldP spid="47" grpId="0" animBg="1"/>
      <p:bldP spid="50" grpId="0" animBg="1"/>
      <p:bldP spid="56" grpId="0" animBg="1"/>
      <p:bldP spid="59" grpId="0" animBg="1"/>
      <p:bldP spid="62" grpId="0" animBg="1"/>
      <p:bldP spid="65" grpId="0" animBg="1"/>
      <p:bldP spid="68" grpId="0" animBg="1"/>
      <p:bldP spid="2"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982204" y="3989429"/>
            <a:ext cx="0" cy="298141"/>
          </a:xfrm>
          <a:prstGeom prst="line">
            <a:avLst/>
          </a:prstGeom>
          <a:ln>
            <a:solidFill>
              <a:srgbClr val="222A35"/>
            </a:solidFill>
            <a:prstDash val="sysDash"/>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2086618" y="4287571"/>
            <a:ext cx="5791171" cy="0"/>
          </a:xfrm>
          <a:prstGeom prst="line">
            <a:avLst/>
          </a:prstGeom>
          <a:ln>
            <a:solidFill>
              <a:srgbClr val="222A35"/>
            </a:solidFill>
            <a:prstDash val="sysDash"/>
          </a:ln>
        </p:spPr>
        <p:style>
          <a:lnRef idx="1">
            <a:schemeClr val="accent1"/>
          </a:lnRef>
          <a:fillRef idx="0">
            <a:schemeClr val="accent1"/>
          </a:fillRef>
          <a:effectRef idx="0">
            <a:schemeClr val="accent1"/>
          </a:effectRef>
          <a:fontRef idx="minor">
            <a:schemeClr val="tx1"/>
          </a:fontRef>
        </p:style>
      </p:cxnSp>
      <p:sp>
        <p:nvSpPr>
          <p:cNvPr id="126" name="椭圆 125"/>
          <p:cNvSpPr/>
          <p:nvPr/>
        </p:nvSpPr>
        <p:spPr>
          <a:xfrm>
            <a:off x="4830874" y="4136241"/>
            <a:ext cx="302659" cy="302659"/>
          </a:xfrm>
          <a:prstGeom prst="ellipse">
            <a:avLst/>
          </a:pr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t>2</a:t>
            </a:r>
            <a:endParaRPr lang="zh-CN" altLang="en-US" dirty="0"/>
          </a:p>
        </p:txBody>
      </p:sp>
      <p:sp>
        <p:nvSpPr>
          <p:cNvPr id="127" name="椭圆 126"/>
          <p:cNvSpPr/>
          <p:nvPr/>
        </p:nvSpPr>
        <p:spPr>
          <a:xfrm>
            <a:off x="7744528" y="4136241"/>
            <a:ext cx="302659" cy="302659"/>
          </a:xfrm>
          <a:prstGeom prst="ellipse">
            <a:avLst/>
          </a:pr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t>3</a:t>
            </a:r>
            <a:endParaRPr lang="zh-CN" altLang="en-US" dirty="0"/>
          </a:p>
        </p:txBody>
      </p:sp>
      <p:sp>
        <p:nvSpPr>
          <p:cNvPr id="128" name="椭圆 127"/>
          <p:cNvSpPr/>
          <p:nvPr/>
        </p:nvSpPr>
        <p:spPr>
          <a:xfrm>
            <a:off x="1890115" y="4154309"/>
            <a:ext cx="302659" cy="302659"/>
          </a:xfrm>
          <a:prstGeom prst="ellipse">
            <a:avLst/>
          </a:pr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smtClean="0"/>
              <a:t>1</a:t>
            </a:r>
            <a:endParaRPr lang="zh-CN" altLang="en-US" dirty="0"/>
          </a:p>
        </p:txBody>
      </p:sp>
      <p:cxnSp>
        <p:nvCxnSpPr>
          <p:cNvPr id="129" name="直接连接符 128"/>
          <p:cNvCxnSpPr>
            <a:stCxn id="132" idx="2"/>
            <a:endCxn id="128" idx="0"/>
          </p:cNvCxnSpPr>
          <p:nvPr/>
        </p:nvCxnSpPr>
        <p:spPr>
          <a:xfrm>
            <a:off x="2041444" y="3377338"/>
            <a:ext cx="1" cy="776971"/>
          </a:xfrm>
          <a:prstGeom prst="line">
            <a:avLst/>
          </a:prstGeom>
          <a:ln w="9525">
            <a:solidFill>
              <a:srgbClr val="222A35"/>
            </a:solidFill>
            <a:prstDash val="sys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7895857" y="3359270"/>
            <a:ext cx="1" cy="776971"/>
          </a:xfrm>
          <a:prstGeom prst="line">
            <a:avLst/>
          </a:prstGeom>
          <a:ln w="9525">
            <a:solidFill>
              <a:srgbClr val="222A35"/>
            </a:solidFill>
            <a:prstDash val="sysDash"/>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1183160" y="1656249"/>
            <a:ext cx="1639776" cy="1721089"/>
            <a:chOff x="443553" y="1852685"/>
            <a:chExt cx="2477066" cy="2599899"/>
          </a:xfrm>
        </p:grpSpPr>
        <p:sp>
          <p:nvSpPr>
            <p:cNvPr id="132" name="圆角矩形 131"/>
            <p:cNvSpPr/>
            <p:nvPr/>
          </p:nvSpPr>
          <p:spPr>
            <a:xfrm>
              <a:off x="559556" y="1852685"/>
              <a:ext cx="2361063" cy="2599899"/>
            </a:xfrm>
            <a:prstGeom prst="roundRect">
              <a:avLst>
                <a:gd name="adj" fmla="val 741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33" name="组合 132"/>
            <p:cNvGrpSpPr/>
            <p:nvPr/>
          </p:nvGrpSpPr>
          <p:grpSpPr>
            <a:xfrm>
              <a:off x="443553" y="2062518"/>
              <a:ext cx="2190465" cy="527725"/>
              <a:chOff x="1497875" y="2001592"/>
              <a:chExt cx="2403566" cy="381059"/>
            </a:xfrm>
            <a:solidFill>
              <a:srgbClr val="E74C2E"/>
            </a:solidFill>
          </p:grpSpPr>
          <p:grpSp>
            <p:nvGrpSpPr>
              <p:cNvPr id="135" name="组合 134"/>
              <p:cNvGrpSpPr/>
              <p:nvPr/>
            </p:nvGrpSpPr>
            <p:grpSpPr>
              <a:xfrm>
                <a:off x="1497875" y="2067429"/>
                <a:ext cx="2403566" cy="315222"/>
                <a:chOff x="0" y="296091"/>
                <a:chExt cx="3187337" cy="418012"/>
              </a:xfrm>
              <a:grpFill/>
            </p:grpSpPr>
            <p:sp>
              <p:nvSpPr>
                <p:cNvPr id="137" name="矩形 136"/>
                <p:cNvSpPr/>
                <p:nvPr/>
              </p:nvSpPr>
              <p:spPr>
                <a:xfrm>
                  <a:off x="0" y="296091"/>
                  <a:ext cx="2979936" cy="418012"/>
                </a:xfrm>
                <a:prstGeom prst="rect">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直角三角形 137"/>
                <p:cNvSpPr/>
                <p:nvPr/>
              </p:nvSpPr>
              <p:spPr>
                <a:xfrm>
                  <a:off x="2979937" y="296091"/>
                  <a:ext cx="207400" cy="418012"/>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6" name="直角三角形 135"/>
              <p:cNvSpPr/>
              <p:nvPr/>
            </p:nvSpPr>
            <p:spPr>
              <a:xfrm flipH="1">
                <a:off x="1497875" y="2001592"/>
                <a:ext cx="130627" cy="65837"/>
              </a:xfrm>
              <a:prstGeom prst="rtTriangle">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grpSp>
      </p:grpSp>
      <p:grpSp>
        <p:nvGrpSpPr>
          <p:cNvPr id="139" name="组合 138"/>
          <p:cNvGrpSpPr/>
          <p:nvPr/>
        </p:nvGrpSpPr>
        <p:grpSpPr>
          <a:xfrm>
            <a:off x="7037570" y="1658508"/>
            <a:ext cx="1639779" cy="1721089"/>
            <a:chOff x="9287299" y="1856098"/>
            <a:chExt cx="2477070" cy="2599899"/>
          </a:xfrm>
        </p:grpSpPr>
        <p:sp>
          <p:nvSpPr>
            <p:cNvPr id="140" name="圆角矩形 139"/>
            <p:cNvSpPr/>
            <p:nvPr/>
          </p:nvSpPr>
          <p:spPr>
            <a:xfrm>
              <a:off x="9403306" y="1856098"/>
              <a:ext cx="2361063" cy="2599899"/>
            </a:xfrm>
            <a:prstGeom prst="roundRect">
              <a:avLst>
                <a:gd name="adj" fmla="val 7418"/>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41" name="组合 140"/>
            <p:cNvGrpSpPr/>
            <p:nvPr/>
          </p:nvGrpSpPr>
          <p:grpSpPr>
            <a:xfrm>
              <a:off x="9287299" y="2062518"/>
              <a:ext cx="2190465" cy="527725"/>
              <a:chOff x="1497875" y="2001592"/>
              <a:chExt cx="2403566" cy="381059"/>
            </a:xfrm>
            <a:solidFill>
              <a:srgbClr val="E74C2E"/>
            </a:solidFill>
          </p:grpSpPr>
          <p:grpSp>
            <p:nvGrpSpPr>
              <p:cNvPr id="143" name="组合 142"/>
              <p:cNvGrpSpPr/>
              <p:nvPr/>
            </p:nvGrpSpPr>
            <p:grpSpPr>
              <a:xfrm>
                <a:off x="1497875" y="2067429"/>
                <a:ext cx="2403566" cy="315222"/>
                <a:chOff x="0" y="296091"/>
                <a:chExt cx="3187337" cy="418012"/>
              </a:xfrm>
              <a:grpFill/>
            </p:grpSpPr>
            <p:sp>
              <p:nvSpPr>
                <p:cNvPr id="145" name="矩形 144"/>
                <p:cNvSpPr/>
                <p:nvPr/>
              </p:nvSpPr>
              <p:spPr>
                <a:xfrm>
                  <a:off x="0" y="296091"/>
                  <a:ext cx="2979936" cy="418012"/>
                </a:xfrm>
                <a:prstGeom prst="rect">
                  <a:avLst/>
                </a:prstGeom>
                <a:solidFill>
                  <a:schemeClr val="accent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直角三角形 145"/>
                <p:cNvSpPr/>
                <p:nvPr/>
              </p:nvSpPr>
              <p:spPr>
                <a:xfrm>
                  <a:off x="2979937" y="296091"/>
                  <a:ext cx="207400" cy="418012"/>
                </a:xfrm>
                <a:prstGeom prst="r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直角三角形 143"/>
              <p:cNvSpPr/>
              <p:nvPr/>
            </p:nvSpPr>
            <p:spPr>
              <a:xfrm flipH="1">
                <a:off x="1497875" y="2001592"/>
                <a:ext cx="130627" cy="65837"/>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51" name="Group 6"/>
          <p:cNvGrpSpPr/>
          <p:nvPr/>
        </p:nvGrpSpPr>
        <p:grpSpPr>
          <a:xfrm rot="20035724">
            <a:off x="3348757" y="881685"/>
            <a:ext cx="3237592" cy="3063255"/>
            <a:chOff x="6053411" y="1558949"/>
            <a:chExt cx="2794841" cy="2644345"/>
          </a:xfrm>
        </p:grpSpPr>
        <p:sp>
          <p:nvSpPr>
            <p:cNvPr id="155" name="Circular Arrow 34"/>
            <p:cNvSpPr/>
            <p:nvPr/>
          </p:nvSpPr>
          <p:spPr>
            <a:xfrm rot="8459188">
              <a:off x="6134637" y="1571482"/>
              <a:ext cx="2631811" cy="2631812"/>
            </a:xfrm>
            <a:prstGeom prst="circularArrow">
              <a:avLst>
                <a:gd name="adj1" fmla="val 24401"/>
                <a:gd name="adj2" fmla="val 1142319"/>
                <a:gd name="adj3" fmla="val 20457687"/>
                <a:gd name="adj4" fmla="val 12180209"/>
                <a:gd name="adj5" fmla="val 12500"/>
              </a:avLst>
            </a:prstGeom>
            <a:solidFill>
              <a:schemeClr val="bg2">
                <a:lumMod val="25000"/>
              </a:schemeClr>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9985" tIns="89985" rIns="89985" bIns="89985" numCol="1" spcCol="1270" anchor="ctr" anchorCtr="0">
              <a:noAutofit/>
            </a:bodyPr>
            <a:lstStyle/>
            <a:p>
              <a:pPr algn="ctr" defTabSz="666694">
                <a:lnSpc>
                  <a:spcPct val="90000"/>
                </a:lnSpc>
                <a:spcBef>
                  <a:spcPct val="0"/>
                </a:spcBef>
                <a:spcAft>
                  <a:spcPct val="35000"/>
                </a:spcAft>
              </a:pPr>
              <a:endParaRPr lang="en-US" sz="1500">
                <a:solidFill>
                  <a:schemeClr val="bg1"/>
                </a:solidFill>
                <a:sym typeface="Segoe UI"/>
              </a:endParaRPr>
            </a:p>
          </p:txBody>
        </p:sp>
        <p:sp>
          <p:nvSpPr>
            <p:cNvPr id="156" name="Freeform 35"/>
            <p:cNvSpPr/>
            <p:nvPr/>
          </p:nvSpPr>
          <p:spPr>
            <a:xfrm rot="670301">
              <a:off x="6657507" y="1558949"/>
              <a:ext cx="2190745" cy="1374874"/>
            </a:xfrm>
            <a:custGeom>
              <a:avLst/>
              <a:gdLst>
                <a:gd name="connsiteX0" fmla="*/ 245090 w 4038600"/>
                <a:gd name="connsiteY0" fmla="*/ 2957942 h 4038600"/>
                <a:gd name="connsiteX1" fmla="*/ 409203 w 4038600"/>
                <a:gd name="connsiteY1" fmla="*/ 820777 h 4038600"/>
                <a:gd name="connsiteX2" fmla="*/ 2409424 w 4038600"/>
                <a:gd name="connsiteY2" fmla="*/ 50373 h 4038600"/>
                <a:gd name="connsiteX3" fmla="*/ 3964758 w 4038600"/>
                <a:gd name="connsiteY3" fmla="*/ 1525277 h 4038600"/>
                <a:gd name="connsiteX4" fmla="*/ 3964757 w 4038600"/>
                <a:gd name="connsiteY4" fmla="*/ 1525274 h 4038600"/>
                <a:gd name="connsiteX5" fmla="*/ 3533775 w 4038600"/>
                <a:gd name="connsiteY5" fmla="*/ 2019303 h 4038600"/>
                <a:gd name="connsiteX6" fmla="*/ 2913670 w 4038600"/>
                <a:gd name="connsiteY6" fmla="*/ 1525271 h 4038600"/>
                <a:gd name="connsiteX7" fmla="*/ 2913670 w 4038600"/>
                <a:gd name="connsiteY7" fmla="*/ 1525271 h 4038600"/>
                <a:gd name="connsiteX8" fmla="*/ 1533361 w 4038600"/>
                <a:gd name="connsiteY8" fmla="*/ 1120504 h 4038600"/>
                <a:gd name="connsiteX9" fmla="*/ 1116155 w 4038600"/>
                <a:gd name="connsiteY9" fmla="*/ 2497104 h 4038600"/>
                <a:gd name="connsiteX10" fmla="*/ 245090 w 4038600"/>
                <a:gd name="connsiteY10" fmla="*/ 2957942 h 4038600"/>
                <a:gd name="connsiteX0" fmla="*/ 362087 w 4081755"/>
                <a:gd name="connsiteY0" fmla="*/ 3058062 h 3058062"/>
                <a:gd name="connsiteX1" fmla="*/ 526200 w 4081755"/>
                <a:gd name="connsiteY1" fmla="*/ 920897 h 3058062"/>
                <a:gd name="connsiteX2" fmla="*/ 2526421 w 4081755"/>
                <a:gd name="connsiteY2" fmla="*/ 150493 h 3058062"/>
                <a:gd name="connsiteX3" fmla="*/ 4081755 w 4081755"/>
                <a:gd name="connsiteY3" fmla="*/ 1625397 h 3058062"/>
                <a:gd name="connsiteX4" fmla="*/ 4081754 w 4081755"/>
                <a:gd name="connsiteY4" fmla="*/ 1625394 h 3058062"/>
                <a:gd name="connsiteX5" fmla="*/ 3650772 w 4081755"/>
                <a:gd name="connsiteY5" fmla="*/ 2119423 h 3058062"/>
                <a:gd name="connsiteX6" fmla="*/ 3030667 w 4081755"/>
                <a:gd name="connsiteY6" fmla="*/ 1625391 h 3058062"/>
                <a:gd name="connsiteX7" fmla="*/ 3030667 w 4081755"/>
                <a:gd name="connsiteY7" fmla="*/ 1625391 h 3058062"/>
                <a:gd name="connsiteX8" fmla="*/ 1650358 w 4081755"/>
                <a:gd name="connsiteY8" fmla="*/ 1220624 h 3058062"/>
                <a:gd name="connsiteX9" fmla="*/ 1233152 w 4081755"/>
                <a:gd name="connsiteY9" fmla="*/ 2597224 h 3058062"/>
                <a:gd name="connsiteX10" fmla="*/ 615332 w 4081755"/>
                <a:gd name="connsiteY10" fmla="*/ 2122589 h 3058062"/>
                <a:gd name="connsiteX11" fmla="*/ 362087 w 4081755"/>
                <a:gd name="connsiteY11" fmla="*/ 3058062 h 3058062"/>
                <a:gd name="connsiteX0" fmla="*/ 224798 w 3944466"/>
                <a:gd name="connsiteY0" fmla="*/ 3058062 h 3094100"/>
                <a:gd name="connsiteX1" fmla="*/ 55665 w 3944466"/>
                <a:gd name="connsiteY1" fmla="*/ 2618995 h 3094100"/>
                <a:gd name="connsiteX2" fmla="*/ 388911 w 3944466"/>
                <a:gd name="connsiteY2" fmla="*/ 920897 h 3094100"/>
                <a:gd name="connsiteX3" fmla="*/ 2389132 w 3944466"/>
                <a:gd name="connsiteY3" fmla="*/ 150493 h 3094100"/>
                <a:gd name="connsiteX4" fmla="*/ 3944466 w 3944466"/>
                <a:gd name="connsiteY4" fmla="*/ 1625397 h 3094100"/>
                <a:gd name="connsiteX5" fmla="*/ 3944465 w 3944466"/>
                <a:gd name="connsiteY5" fmla="*/ 1625394 h 3094100"/>
                <a:gd name="connsiteX6" fmla="*/ 3513483 w 3944466"/>
                <a:gd name="connsiteY6" fmla="*/ 2119423 h 3094100"/>
                <a:gd name="connsiteX7" fmla="*/ 2893378 w 3944466"/>
                <a:gd name="connsiteY7" fmla="*/ 1625391 h 3094100"/>
                <a:gd name="connsiteX8" fmla="*/ 2893378 w 3944466"/>
                <a:gd name="connsiteY8" fmla="*/ 1625391 h 3094100"/>
                <a:gd name="connsiteX9" fmla="*/ 1513069 w 3944466"/>
                <a:gd name="connsiteY9" fmla="*/ 1220624 h 3094100"/>
                <a:gd name="connsiteX10" fmla="*/ 1095863 w 3944466"/>
                <a:gd name="connsiteY10" fmla="*/ 2597224 h 3094100"/>
                <a:gd name="connsiteX11" fmla="*/ 478043 w 3944466"/>
                <a:gd name="connsiteY11" fmla="*/ 2122589 h 3094100"/>
                <a:gd name="connsiteX12" fmla="*/ 224798 w 3944466"/>
                <a:gd name="connsiteY12" fmla="*/ 3058062 h 3094100"/>
                <a:gd name="connsiteX0" fmla="*/ 478043 w 3944466"/>
                <a:gd name="connsiteY0" fmla="*/ 2122589 h 2618995"/>
                <a:gd name="connsiteX1" fmla="*/ 55665 w 3944466"/>
                <a:gd name="connsiteY1" fmla="*/ 2618995 h 2618995"/>
                <a:gd name="connsiteX2" fmla="*/ 388911 w 3944466"/>
                <a:gd name="connsiteY2" fmla="*/ 920897 h 2618995"/>
                <a:gd name="connsiteX3" fmla="*/ 2389132 w 3944466"/>
                <a:gd name="connsiteY3" fmla="*/ 150493 h 2618995"/>
                <a:gd name="connsiteX4" fmla="*/ 3944466 w 3944466"/>
                <a:gd name="connsiteY4" fmla="*/ 1625397 h 2618995"/>
                <a:gd name="connsiteX5" fmla="*/ 3944465 w 3944466"/>
                <a:gd name="connsiteY5" fmla="*/ 1625394 h 2618995"/>
                <a:gd name="connsiteX6" fmla="*/ 3513483 w 3944466"/>
                <a:gd name="connsiteY6" fmla="*/ 2119423 h 2618995"/>
                <a:gd name="connsiteX7" fmla="*/ 2893378 w 3944466"/>
                <a:gd name="connsiteY7" fmla="*/ 1625391 h 2618995"/>
                <a:gd name="connsiteX8" fmla="*/ 2893378 w 3944466"/>
                <a:gd name="connsiteY8" fmla="*/ 1625391 h 2618995"/>
                <a:gd name="connsiteX9" fmla="*/ 1513069 w 3944466"/>
                <a:gd name="connsiteY9" fmla="*/ 1220624 h 2618995"/>
                <a:gd name="connsiteX10" fmla="*/ 1095863 w 3944466"/>
                <a:gd name="connsiteY10" fmla="*/ 2597224 h 2618995"/>
                <a:gd name="connsiteX11" fmla="*/ 478043 w 3944466"/>
                <a:gd name="connsiteY11" fmla="*/ 2122589 h 2618995"/>
                <a:gd name="connsiteX0" fmla="*/ 555165 w 4021588"/>
                <a:gd name="connsiteY0" fmla="*/ 2122589 h 2618995"/>
                <a:gd name="connsiteX1" fmla="*/ 132787 w 4021588"/>
                <a:gd name="connsiteY1" fmla="*/ 2618995 h 2618995"/>
                <a:gd name="connsiteX2" fmla="*/ 466033 w 4021588"/>
                <a:gd name="connsiteY2" fmla="*/ 920897 h 2618995"/>
                <a:gd name="connsiteX3" fmla="*/ 2466254 w 4021588"/>
                <a:gd name="connsiteY3" fmla="*/ 150493 h 2618995"/>
                <a:gd name="connsiteX4" fmla="*/ 4021588 w 4021588"/>
                <a:gd name="connsiteY4" fmla="*/ 1625397 h 2618995"/>
                <a:gd name="connsiteX5" fmla="*/ 4021587 w 4021588"/>
                <a:gd name="connsiteY5" fmla="*/ 1625394 h 2618995"/>
                <a:gd name="connsiteX6" fmla="*/ 3590605 w 4021588"/>
                <a:gd name="connsiteY6" fmla="*/ 2119423 h 2618995"/>
                <a:gd name="connsiteX7" fmla="*/ 2970500 w 4021588"/>
                <a:gd name="connsiteY7" fmla="*/ 1625391 h 2618995"/>
                <a:gd name="connsiteX8" fmla="*/ 2970500 w 4021588"/>
                <a:gd name="connsiteY8" fmla="*/ 1625391 h 2618995"/>
                <a:gd name="connsiteX9" fmla="*/ 1590191 w 4021588"/>
                <a:gd name="connsiteY9" fmla="*/ 1220624 h 2618995"/>
                <a:gd name="connsiteX10" fmla="*/ 1172985 w 4021588"/>
                <a:gd name="connsiteY10" fmla="*/ 2597224 h 2618995"/>
                <a:gd name="connsiteX11" fmla="*/ 555165 w 4021588"/>
                <a:gd name="connsiteY11" fmla="*/ 2122589 h 2618995"/>
                <a:gd name="connsiteX0" fmla="*/ 555165 w 4021588"/>
                <a:gd name="connsiteY0" fmla="*/ 2122589 h 2618995"/>
                <a:gd name="connsiteX1" fmla="*/ 132787 w 4021588"/>
                <a:gd name="connsiteY1" fmla="*/ 2618995 h 2618995"/>
                <a:gd name="connsiteX2" fmla="*/ 466033 w 4021588"/>
                <a:gd name="connsiteY2" fmla="*/ 920897 h 2618995"/>
                <a:gd name="connsiteX3" fmla="*/ 2466254 w 4021588"/>
                <a:gd name="connsiteY3" fmla="*/ 150493 h 2618995"/>
                <a:gd name="connsiteX4" fmla="*/ 4021588 w 4021588"/>
                <a:gd name="connsiteY4" fmla="*/ 1625397 h 2618995"/>
                <a:gd name="connsiteX5" fmla="*/ 4021587 w 4021588"/>
                <a:gd name="connsiteY5" fmla="*/ 1625394 h 2618995"/>
                <a:gd name="connsiteX6" fmla="*/ 3590605 w 4021588"/>
                <a:gd name="connsiteY6" fmla="*/ 2119423 h 2618995"/>
                <a:gd name="connsiteX7" fmla="*/ 2970500 w 4021588"/>
                <a:gd name="connsiteY7" fmla="*/ 1625391 h 2618995"/>
                <a:gd name="connsiteX8" fmla="*/ 2970500 w 4021588"/>
                <a:gd name="connsiteY8" fmla="*/ 1625391 h 2618995"/>
                <a:gd name="connsiteX9" fmla="*/ 1590191 w 4021588"/>
                <a:gd name="connsiteY9" fmla="*/ 1220624 h 2618995"/>
                <a:gd name="connsiteX10" fmla="*/ 1172985 w 4021588"/>
                <a:gd name="connsiteY10" fmla="*/ 2597224 h 2618995"/>
                <a:gd name="connsiteX11" fmla="*/ 555165 w 4021588"/>
                <a:gd name="connsiteY11" fmla="*/ 2122589 h 2618995"/>
                <a:gd name="connsiteX0" fmla="*/ 555165 w 4021588"/>
                <a:gd name="connsiteY0" fmla="*/ 2122589 h 2618995"/>
                <a:gd name="connsiteX1" fmla="*/ 132787 w 4021588"/>
                <a:gd name="connsiteY1" fmla="*/ 2618995 h 2618995"/>
                <a:gd name="connsiteX2" fmla="*/ 466033 w 4021588"/>
                <a:gd name="connsiteY2" fmla="*/ 920897 h 2618995"/>
                <a:gd name="connsiteX3" fmla="*/ 2466254 w 4021588"/>
                <a:gd name="connsiteY3" fmla="*/ 150493 h 2618995"/>
                <a:gd name="connsiteX4" fmla="*/ 4021588 w 4021588"/>
                <a:gd name="connsiteY4" fmla="*/ 1625397 h 2618995"/>
                <a:gd name="connsiteX5" fmla="*/ 4021587 w 4021588"/>
                <a:gd name="connsiteY5" fmla="*/ 1625394 h 2618995"/>
                <a:gd name="connsiteX6" fmla="*/ 3590605 w 4021588"/>
                <a:gd name="connsiteY6" fmla="*/ 2119423 h 2618995"/>
                <a:gd name="connsiteX7" fmla="*/ 2970500 w 4021588"/>
                <a:gd name="connsiteY7" fmla="*/ 1625391 h 2618995"/>
                <a:gd name="connsiteX8" fmla="*/ 2970500 w 4021588"/>
                <a:gd name="connsiteY8" fmla="*/ 1625391 h 2618995"/>
                <a:gd name="connsiteX9" fmla="*/ 1590191 w 4021588"/>
                <a:gd name="connsiteY9" fmla="*/ 1220624 h 2618995"/>
                <a:gd name="connsiteX10" fmla="*/ 1172985 w 4021588"/>
                <a:gd name="connsiteY10" fmla="*/ 2597224 h 2618995"/>
                <a:gd name="connsiteX11" fmla="*/ 555165 w 4021588"/>
                <a:gd name="connsiteY11" fmla="*/ 2122589 h 2618995"/>
                <a:gd name="connsiteX0" fmla="*/ 535167 w 4001590"/>
                <a:gd name="connsiteY0" fmla="*/ 2122589 h 2618995"/>
                <a:gd name="connsiteX1" fmla="*/ 112789 w 4001590"/>
                <a:gd name="connsiteY1" fmla="*/ 2618995 h 2618995"/>
                <a:gd name="connsiteX2" fmla="*/ 446035 w 4001590"/>
                <a:gd name="connsiteY2" fmla="*/ 920897 h 2618995"/>
                <a:gd name="connsiteX3" fmla="*/ 2446256 w 4001590"/>
                <a:gd name="connsiteY3" fmla="*/ 150493 h 2618995"/>
                <a:gd name="connsiteX4" fmla="*/ 4001590 w 4001590"/>
                <a:gd name="connsiteY4" fmla="*/ 1625397 h 2618995"/>
                <a:gd name="connsiteX5" fmla="*/ 4001589 w 4001590"/>
                <a:gd name="connsiteY5" fmla="*/ 1625394 h 2618995"/>
                <a:gd name="connsiteX6" fmla="*/ 3570607 w 4001590"/>
                <a:gd name="connsiteY6" fmla="*/ 2119423 h 2618995"/>
                <a:gd name="connsiteX7" fmla="*/ 2950502 w 4001590"/>
                <a:gd name="connsiteY7" fmla="*/ 1625391 h 2618995"/>
                <a:gd name="connsiteX8" fmla="*/ 2950502 w 4001590"/>
                <a:gd name="connsiteY8" fmla="*/ 1625391 h 2618995"/>
                <a:gd name="connsiteX9" fmla="*/ 1570193 w 4001590"/>
                <a:gd name="connsiteY9" fmla="*/ 1220624 h 2618995"/>
                <a:gd name="connsiteX10" fmla="*/ 1152987 w 4001590"/>
                <a:gd name="connsiteY10" fmla="*/ 2597224 h 2618995"/>
                <a:gd name="connsiteX11" fmla="*/ 535167 w 4001590"/>
                <a:gd name="connsiteY11" fmla="*/ 2122589 h 2618995"/>
                <a:gd name="connsiteX0" fmla="*/ 535167 w 4001590"/>
                <a:gd name="connsiteY0" fmla="*/ 2122589 h 2618995"/>
                <a:gd name="connsiteX1" fmla="*/ 112789 w 4001590"/>
                <a:gd name="connsiteY1" fmla="*/ 2618995 h 2618995"/>
                <a:gd name="connsiteX2" fmla="*/ 446035 w 4001590"/>
                <a:gd name="connsiteY2" fmla="*/ 920897 h 2618995"/>
                <a:gd name="connsiteX3" fmla="*/ 2446256 w 4001590"/>
                <a:gd name="connsiteY3" fmla="*/ 150493 h 2618995"/>
                <a:gd name="connsiteX4" fmla="*/ 4001590 w 4001590"/>
                <a:gd name="connsiteY4" fmla="*/ 1625397 h 2618995"/>
                <a:gd name="connsiteX5" fmla="*/ 4001589 w 4001590"/>
                <a:gd name="connsiteY5" fmla="*/ 1625394 h 2618995"/>
                <a:gd name="connsiteX6" fmla="*/ 3570607 w 4001590"/>
                <a:gd name="connsiteY6" fmla="*/ 2119423 h 2618995"/>
                <a:gd name="connsiteX7" fmla="*/ 2950502 w 4001590"/>
                <a:gd name="connsiteY7" fmla="*/ 1625391 h 2618995"/>
                <a:gd name="connsiteX8" fmla="*/ 2950502 w 4001590"/>
                <a:gd name="connsiteY8" fmla="*/ 1625391 h 2618995"/>
                <a:gd name="connsiteX9" fmla="*/ 1570193 w 4001590"/>
                <a:gd name="connsiteY9" fmla="*/ 1220624 h 2618995"/>
                <a:gd name="connsiteX10" fmla="*/ 1152987 w 4001590"/>
                <a:gd name="connsiteY10" fmla="*/ 2597224 h 2618995"/>
                <a:gd name="connsiteX11" fmla="*/ 535167 w 4001590"/>
                <a:gd name="connsiteY11" fmla="*/ 2122589 h 2618995"/>
                <a:gd name="connsiteX0" fmla="*/ 535167 w 4001590"/>
                <a:gd name="connsiteY0" fmla="*/ 2122589 h 2618995"/>
                <a:gd name="connsiteX1" fmla="*/ 112789 w 4001590"/>
                <a:gd name="connsiteY1" fmla="*/ 2618995 h 2618995"/>
                <a:gd name="connsiteX2" fmla="*/ 446035 w 4001590"/>
                <a:gd name="connsiteY2" fmla="*/ 920897 h 2618995"/>
                <a:gd name="connsiteX3" fmla="*/ 2446256 w 4001590"/>
                <a:gd name="connsiteY3" fmla="*/ 150493 h 2618995"/>
                <a:gd name="connsiteX4" fmla="*/ 4001590 w 4001590"/>
                <a:gd name="connsiteY4" fmla="*/ 1625397 h 2618995"/>
                <a:gd name="connsiteX5" fmla="*/ 4001589 w 4001590"/>
                <a:gd name="connsiteY5" fmla="*/ 1625394 h 2618995"/>
                <a:gd name="connsiteX6" fmla="*/ 3570607 w 4001590"/>
                <a:gd name="connsiteY6" fmla="*/ 2119423 h 2618995"/>
                <a:gd name="connsiteX7" fmla="*/ 2950502 w 4001590"/>
                <a:gd name="connsiteY7" fmla="*/ 1625391 h 2618995"/>
                <a:gd name="connsiteX8" fmla="*/ 2950502 w 4001590"/>
                <a:gd name="connsiteY8" fmla="*/ 1625391 h 2618995"/>
                <a:gd name="connsiteX9" fmla="*/ 1570193 w 4001590"/>
                <a:gd name="connsiteY9" fmla="*/ 1220624 h 2618995"/>
                <a:gd name="connsiteX10" fmla="*/ 1152987 w 4001590"/>
                <a:gd name="connsiteY10" fmla="*/ 2597224 h 2618995"/>
                <a:gd name="connsiteX11" fmla="*/ 535167 w 4001590"/>
                <a:gd name="connsiteY11" fmla="*/ 2122589 h 2618995"/>
                <a:gd name="connsiteX0" fmla="*/ 535167 w 4001590"/>
                <a:gd name="connsiteY0" fmla="*/ 2122589 h 2618995"/>
                <a:gd name="connsiteX1" fmla="*/ 112789 w 4001590"/>
                <a:gd name="connsiteY1" fmla="*/ 2618995 h 2618995"/>
                <a:gd name="connsiteX2" fmla="*/ 446035 w 4001590"/>
                <a:gd name="connsiteY2" fmla="*/ 920897 h 2618995"/>
                <a:gd name="connsiteX3" fmla="*/ 2446256 w 4001590"/>
                <a:gd name="connsiteY3" fmla="*/ 150493 h 2618995"/>
                <a:gd name="connsiteX4" fmla="*/ 4001590 w 4001590"/>
                <a:gd name="connsiteY4" fmla="*/ 1625397 h 2618995"/>
                <a:gd name="connsiteX5" fmla="*/ 4001589 w 4001590"/>
                <a:gd name="connsiteY5" fmla="*/ 1625394 h 2618995"/>
                <a:gd name="connsiteX6" fmla="*/ 3570607 w 4001590"/>
                <a:gd name="connsiteY6" fmla="*/ 2119423 h 2618995"/>
                <a:gd name="connsiteX7" fmla="*/ 2950502 w 4001590"/>
                <a:gd name="connsiteY7" fmla="*/ 1625391 h 2618995"/>
                <a:gd name="connsiteX8" fmla="*/ 2950502 w 4001590"/>
                <a:gd name="connsiteY8" fmla="*/ 1625391 h 2618995"/>
                <a:gd name="connsiteX9" fmla="*/ 1570193 w 4001590"/>
                <a:gd name="connsiteY9" fmla="*/ 1220624 h 2618995"/>
                <a:gd name="connsiteX10" fmla="*/ 1152987 w 4001590"/>
                <a:gd name="connsiteY10" fmla="*/ 2597224 h 2618995"/>
                <a:gd name="connsiteX11" fmla="*/ 535167 w 4001590"/>
                <a:gd name="connsiteY11" fmla="*/ 2122589 h 2618995"/>
                <a:gd name="connsiteX0" fmla="*/ 89132 w 3555555"/>
                <a:gd name="connsiteY0" fmla="*/ 2122589 h 2597224"/>
                <a:gd name="connsiteX1" fmla="*/ 0 w 3555555"/>
                <a:gd name="connsiteY1" fmla="*/ 920897 h 2597224"/>
                <a:gd name="connsiteX2" fmla="*/ 2000221 w 3555555"/>
                <a:gd name="connsiteY2" fmla="*/ 150493 h 2597224"/>
                <a:gd name="connsiteX3" fmla="*/ 3555555 w 3555555"/>
                <a:gd name="connsiteY3" fmla="*/ 1625397 h 2597224"/>
                <a:gd name="connsiteX4" fmla="*/ 3555554 w 3555555"/>
                <a:gd name="connsiteY4" fmla="*/ 1625394 h 2597224"/>
                <a:gd name="connsiteX5" fmla="*/ 3124572 w 3555555"/>
                <a:gd name="connsiteY5" fmla="*/ 2119423 h 2597224"/>
                <a:gd name="connsiteX6" fmla="*/ 2504467 w 3555555"/>
                <a:gd name="connsiteY6" fmla="*/ 1625391 h 2597224"/>
                <a:gd name="connsiteX7" fmla="*/ 2504467 w 3555555"/>
                <a:gd name="connsiteY7" fmla="*/ 1625391 h 2597224"/>
                <a:gd name="connsiteX8" fmla="*/ 1124158 w 3555555"/>
                <a:gd name="connsiteY8" fmla="*/ 1220624 h 2597224"/>
                <a:gd name="connsiteX9" fmla="*/ 706952 w 3555555"/>
                <a:gd name="connsiteY9" fmla="*/ 2597224 h 2597224"/>
                <a:gd name="connsiteX10" fmla="*/ 89132 w 3555555"/>
                <a:gd name="connsiteY10" fmla="*/ 2122589 h 2597224"/>
                <a:gd name="connsiteX0" fmla="*/ 706952 w 3555555"/>
                <a:gd name="connsiteY0" fmla="*/ 2597224 h 2597224"/>
                <a:gd name="connsiteX1" fmla="*/ 0 w 3555555"/>
                <a:gd name="connsiteY1" fmla="*/ 920897 h 2597224"/>
                <a:gd name="connsiteX2" fmla="*/ 2000221 w 3555555"/>
                <a:gd name="connsiteY2" fmla="*/ 150493 h 2597224"/>
                <a:gd name="connsiteX3" fmla="*/ 3555555 w 3555555"/>
                <a:gd name="connsiteY3" fmla="*/ 1625397 h 2597224"/>
                <a:gd name="connsiteX4" fmla="*/ 3555554 w 3555555"/>
                <a:gd name="connsiteY4" fmla="*/ 1625394 h 2597224"/>
                <a:gd name="connsiteX5" fmla="*/ 3124572 w 3555555"/>
                <a:gd name="connsiteY5" fmla="*/ 2119423 h 2597224"/>
                <a:gd name="connsiteX6" fmla="*/ 2504467 w 3555555"/>
                <a:gd name="connsiteY6" fmla="*/ 1625391 h 2597224"/>
                <a:gd name="connsiteX7" fmla="*/ 2504467 w 3555555"/>
                <a:gd name="connsiteY7" fmla="*/ 1625391 h 2597224"/>
                <a:gd name="connsiteX8" fmla="*/ 1124158 w 3555555"/>
                <a:gd name="connsiteY8" fmla="*/ 1220624 h 2597224"/>
                <a:gd name="connsiteX9" fmla="*/ 706952 w 3555555"/>
                <a:gd name="connsiteY9" fmla="*/ 2597224 h 2597224"/>
                <a:gd name="connsiteX0" fmla="*/ 1270168 w 3701565"/>
                <a:gd name="connsiteY0" fmla="*/ 1220624 h 2119423"/>
                <a:gd name="connsiteX1" fmla="*/ 146010 w 3701565"/>
                <a:gd name="connsiteY1" fmla="*/ 920897 h 2119423"/>
                <a:gd name="connsiteX2" fmla="*/ 2146231 w 3701565"/>
                <a:gd name="connsiteY2" fmla="*/ 150493 h 2119423"/>
                <a:gd name="connsiteX3" fmla="*/ 3701565 w 3701565"/>
                <a:gd name="connsiteY3" fmla="*/ 1625397 h 2119423"/>
                <a:gd name="connsiteX4" fmla="*/ 3701564 w 3701565"/>
                <a:gd name="connsiteY4" fmla="*/ 1625394 h 2119423"/>
                <a:gd name="connsiteX5" fmla="*/ 3270582 w 3701565"/>
                <a:gd name="connsiteY5" fmla="*/ 2119423 h 2119423"/>
                <a:gd name="connsiteX6" fmla="*/ 2650477 w 3701565"/>
                <a:gd name="connsiteY6" fmla="*/ 1625391 h 2119423"/>
                <a:gd name="connsiteX7" fmla="*/ 2650477 w 3701565"/>
                <a:gd name="connsiteY7" fmla="*/ 1625391 h 2119423"/>
                <a:gd name="connsiteX8" fmla="*/ 1270168 w 3701565"/>
                <a:gd name="connsiteY8" fmla="*/ 1220624 h 2119423"/>
                <a:gd name="connsiteX0" fmla="*/ 1014361 w 3752727"/>
                <a:gd name="connsiteY0" fmla="*/ 1475427 h 2119423"/>
                <a:gd name="connsiteX1" fmla="*/ 197172 w 3752727"/>
                <a:gd name="connsiteY1" fmla="*/ 920897 h 2119423"/>
                <a:gd name="connsiteX2" fmla="*/ 2197393 w 3752727"/>
                <a:gd name="connsiteY2" fmla="*/ 150493 h 2119423"/>
                <a:gd name="connsiteX3" fmla="*/ 3752727 w 3752727"/>
                <a:gd name="connsiteY3" fmla="*/ 1625397 h 2119423"/>
                <a:gd name="connsiteX4" fmla="*/ 3752726 w 3752727"/>
                <a:gd name="connsiteY4" fmla="*/ 1625394 h 2119423"/>
                <a:gd name="connsiteX5" fmla="*/ 3321744 w 3752727"/>
                <a:gd name="connsiteY5" fmla="*/ 2119423 h 2119423"/>
                <a:gd name="connsiteX6" fmla="*/ 2701639 w 3752727"/>
                <a:gd name="connsiteY6" fmla="*/ 1625391 h 2119423"/>
                <a:gd name="connsiteX7" fmla="*/ 2701639 w 3752727"/>
                <a:gd name="connsiteY7" fmla="*/ 1625391 h 2119423"/>
                <a:gd name="connsiteX8" fmla="*/ 1014361 w 3752727"/>
                <a:gd name="connsiteY8" fmla="*/ 1475427 h 2119423"/>
                <a:gd name="connsiteX0" fmla="*/ 1014361 w 3752727"/>
                <a:gd name="connsiteY0" fmla="*/ 1475427 h 2119423"/>
                <a:gd name="connsiteX1" fmla="*/ 197172 w 3752727"/>
                <a:gd name="connsiteY1" fmla="*/ 920897 h 2119423"/>
                <a:gd name="connsiteX2" fmla="*/ 2197393 w 3752727"/>
                <a:gd name="connsiteY2" fmla="*/ 150493 h 2119423"/>
                <a:gd name="connsiteX3" fmla="*/ 3752727 w 3752727"/>
                <a:gd name="connsiteY3" fmla="*/ 1625397 h 2119423"/>
                <a:gd name="connsiteX4" fmla="*/ 3752726 w 3752727"/>
                <a:gd name="connsiteY4" fmla="*/ 1625394 h 2119423"/>
                <a:gd name="connsiteX5" fmla="*/ 3321744 w 3752727"/>
                <a:gd name="connsiteY5" fmla="*/ 2119423 h 2119423"/>
                <a:gd name="connsiteX6" fmla="*/ 2701639 w 3752727"/>
                <a:gd name="connsiteY6" fmla="*/ 1625391 h 2119423"/>
                <a:gd name="connsiteX7" fmla="*/ 2701639 w 3752727"/>
                <a:gd name="connsiteY7" fmla="*/ 1625391 h 2119423"/>
                <a:gd name="connsiteX8" fmla="*/ 1014361 w 3752727"/>
                <a:gd name="connsiteY8" fmla="*/ 1475427 h 2119423"/>
                <a:gd name="connsiteX0" fmla="*/ 587314 w 3325680"/>
                <a:gd name="connsiteY0" fmla="*/ 1521133 h 2165129"/>
                <a:gd name="connsiteX1" fmla="*/ 197172 w 3325680"/>
                <a:gd name="connsiteY1" fmla="*/ 493906 h 2165129"/>
                <a:gd name="connsiteX2" fmla="*/ 1770346 w 3325680"/>
                <a:gd name="connsiteY2" fmla="*/ 196199 h 2165129"/>
                <a:gd name="connsiteX3" fmla="*/ 3325680 w 3325680"/>
                <a:gd name="connsiteY3" fmla="*/ 1671103 h 2165129"/>
                <a:gd name="connsiteX4" fmla="*/ 3325679 w 3325680"/>
                <a:gd name="connsiteY4" fmla="*/ 1671100 h 2165129"/>
                <a:gd name="connsiteX5" fmla="*/ 2894697 w 3325680"/>
                <a:gd name="connsiteY5" fmla="*/ 2165129 h 2165129"/>
                <a:gd name="connsiteX6" fmla="*/ 2274592 w 3325680"/>
                <a:gd name="connsiteY6" fmla="*/ 1671097 h 2165129"/>
                <a:gd name="connsiteX7" fmla="*/ 2274592 w 3325680"/>
                <a:gd name="connsiteY7" fmla="*/ 1671097 h 2165129"/>
                <a:gd name="connsiteX8" fmla="*/ 587314 w 3325680"/>
                <a:gd name="connsiteY8" fmla="*/ 1521133 h 2165129"/>
                <a:gd name="connsiteX0" fmla="*/ 587314 w 3325680"/>
                <a:gd name="connsiteY0" fmla="*/ 1521133 h 2165129"/>
                <a:gd name="connsiteX1" fmla="*/ 197172 w 3325680"/>
                <a:gd name="connsiteY1" fmla="*/ 493906 h 2165129"/>
                <a:gd name="connsiteX2" fmla="*/ 1770346 w 3325680"/>
                <a:gd name="connsiteY2" fmla="*/ 196199 h 2165129"/>
                <a:gd name="connsiteX3" fmla="*/ 3325680 w 3325680"/>
                <a:gd name="connsiteY3" fmla="*/ 1671103 h 2165129"/>
                <a:gd name="connsiteX4" fmla="*/ 3325679 w 3325680"/>
                <a:gd name="connsiteY4" fmla="*/ 1671100 h 2165129"/>
                <a:gd name="connsiteX5" fmla="*/ 2894697 w 3325680"/>
                <a:gd name="connsiteY5" fmla="*/ 2165129 h 2165129"/>
                <a:gd name="connsiteX6" fmla="*/ 2274592 w 3325680"/>
                <a:gd name="connsiteY6" fmla="*/ 1671097 h 2165129"/>
                <a:gd name="connsiteX7" fmla="*/ 2274592 w 3325680"/>
                <a:gd name="connsiteY7" fmla="*/ 1671097 h 2165129"/>
                <a:gd name="connsiteX8" fmla="*/ 587314 w 3325680"/>
                <a:gd name="connsiteY8" fmla="*/ 1521133 h 2165129"/>
                <a:gd name="connsiteX0" fmla="*/ 623403 w 3361769"/>
                <a:gd name="connsiteY0" fmla="*/ 1505706 h 2149702"/>
                <a:gd name="connsiteX1" fmla="*/ 197172 w 3361769"/>
                <a:gd name="connsiteY1" fmla="*/ 571046 h 2149702"/>
                <a:gd name="connsiteX2" fmla="*/ 1806435 w 3361769"/>
                <a:gd name="connsiteY2" fmla="*/ 180772 h 2149702"/>
                <a:gd name="connsiteX3" fmla="*/ 3361769 w 3361769"/>
                <a:gd name="connsiteY3" fmla="*/ 1655676 h 2149702"/>
                <a:gd name="connsiteX4" fmla="*/ 3361768 w 3361769"/>
                <a:gd name="connsiteY4" fmla="*/ 1655673 h 2149702"/>
                <a:gd name="connsiteX5" fmla="*/ 2930786 w 3361769"/>
                <a:gd name="connsiteY5" fmla="*/ 2149702 h 2149702"/>
                <a:gd name="connsiteX6" fmla="*/ 2310681 w 3361769"/>
                <a:gd name="connsiteY6" fmla="*/ 1655670 h 2149702"/>
                <a:gd name="connsiteX7" fmla="*/ 2310681 w 3361769"/>
                <a:gd name="connsiteY7" fmla="*/ 1655670 h 2149702"/>
                <a:gd name="connsiteX8" fmla="*/ 623403 w 3361769"/>
                <a:gd name="connsiteY8" fmla="*/ 1505706 h 2149702"/>
                <a:gd name="connsiteX0" fmla="*/ 623403 w 3361769"/>
                <a:gd name="connsiteY0" fmla="*/ 1505706 h 2149702"/>
                <a:gd name="connsiteX1" fmla="*/ 197172 w 3361769"/>
                <a:gd name="connsiteY1" fmla="*/ 571046 h 2149702"/>
                <a:gd name="connsiteX2" fmla="*/ 1806435 w 3361769"/>
                <a:gd name="connsiteY2" fmla="*/ 180772 h 2149702"/>
                <a:gd name="connsiteX3" fmla="*/ 3361769 w 3361769"/>
                <a:gd name="connsiteY3" fmla="*/ 1655676 h 2149702"/>
                <a:gd name="connsiteX4" fmla="*/ 3361768 w 3361769"/>
                <a:gd name="connsiteY4" fmla="*/ 1655673 h 2149702"/>
                <a:gd name="connsiteX5" fmla="*/ 2930786 w 3361769"/>
                <a:gd name="connsiteY5" fmla="*/ 2149702 h 2149702"/>
                <a:gd name="connsiteX6" fmla="*/ 2310681 w 3361769"/>
                <a:gd name="connsiteY6" fmla="*/ 1655670 h 2149702"/>
                <a:gd name="connsiteX7" fmla="*/ 2310681 w 3361769"/>
                <a:gd name="connsiteY7" fmla="*/ 1655670 h 2149702"/>
                <a:gd name="connsiteX8" fmla="*/ 623403 w 3361769"/>
                <a:gd name="connsiteY8" fmla="*/ 1505706 h 2149702"/>
                <a:gd name="connsiteX0" fmla="*/ 623403 w 3361769"/>
                <a:gd name="connsiteY0" fmla="*/ 1505706 h 2149702"/>
                <a:gd name="connsiteX1" fmla="*/ 197172 w 3361769"/>
                <a:gd name="connsiteY1" fmla="*/ 571046 h 2149702"/>
                <a:gd name="connsiteX2" fmla="*/ 1806435 w 3361769"/>
                <a:gd name="connsiteY2" fmla="*/ 180772 h 2149702"/>
                <a:gd name="connsiteX3" fmla="*/ 3361769 w 3361769"/>
                <a:gd name="connsiteY3" fmla="*/ 1655676 h 2149702"/>
                <a:gd name="connsiteX4" fmla="*/ 3361768 w 3361769"/>
                <a:gd name="connsiteY4" fmla="*/ 1655673 h 2149702"/>
                <a:gd name="connsiteX5" fmla="*/ 2930786 w 3361769"/>
                <a:gd name="connsiteY5" fmla="*/ 2149702 h 2149702"/>
                <a:gd name="connsiteX6" fmla="*/ 2310681 w 3361769"/>
                <a:gd name="connsiteY6" fmla="*/ 1655670 h 2149702"/>
                <a:gd name="connsiteX7" fmla="*/ 2310681 w 3361769"/>
                <a:gd name="connsiteY7" fmla="*/ 1655670 h 2149702"/>
                <a:gd name="connsiteX8" fmla="*/ 623403 w 3361769"/>
                <a:gd name="connsiteY8" fmla="*/ 1505706 h 2149702"/>
                <a:gd name="connsiteX0" fmla="*/ 623403 w 3361769"/>
                <a:gd name="connsiteY0" fmla="*/ 1505706 h 2149702"/>
                <a:gd name="connsiteX1" fmla="*/ 197172 w 3361769"/>
                <a:gd name="connsiteY1" fmla="*/ 571046 h 2149702"/>
                <a:gd name="connsiteX2" fmla="*/ 1806435 w 3361769"/>
                <a:gd name="connsiteY2" fmla="*/ 180772 h 2149702"/>
                <a:gd name="connsiteX3" fmla="*/ 3361769 w 3361769"/>
                <a:gd name="connsiteY3" fmla="*/ 1655676 h 2149702"/>
                <a:gd name="connsiteX4" fmla="*/ 3361768 w 3361769"/>
                <a:gd name="connsiteY4" fmla="*/ 1655673 h 2149702"/>
                <a:gd name="connsiteX5" fmla="*/ 2930786 w 3361769"/>
                <a:gd name="connsiteY5" fmla="*/ 2149702 h 2149702"/>
                <a:gd name="connsiteX6" fmla="*/ 2310681 w 3361769"/>
                <a:gd name="connsiteY6" fmla="*/ 1655670 h 2149702"/>
                <a:gd name="connsiteX7" fmla="*/ 2310681 w 3361769"/>
                <a:gd name="connsiteY7" fmla="*/ 1655670 h 2149702"/>
                <a:gd name="connsiteX8" fmla="*/ 623403 w 3361769"/>
                <a:gd name="connsiteY8" fmla="*/ 1505706 h 2149702"/>
                <a:gd name="connsiteX0" fmla="*/ 623403 w 3361769"/>
                <a:gd name="connsiteY0" fmla="*/ 1505706 h 2149702"/>
                <a:gd name="connsiteX1" fmla="*/ 197172 w 3361769"/>
                <a:gd name="connsiteY1" fmla="*/ 571046 h 2149702"/>
                <a:gd name="connsiteX2" fmla="*/ 1806435 w 3361769"/>
                <a:gd name="connsiteY2" fmla="*/ 180772 h 2149702"/>
                <a:gd name="connsiteX3" fmla="*/ 3361769 w 3361769"/>
                <a:gd name="connsiteY3" fmla="*/ 1655676 h 2149702"/>
                <a:gd name="connsiteX4" fmla="*/ 3361768 w 3361769"/>
                <a:gd name="connsiteY4" fmla="*/ 1655673 h 2149702"/>
                <a:gd name="connsiteX5" fmla="*/ 2930786 w 3361769"/>
                <a:gd name="connsiteY5" fmla="*/ 2149702 h 2149702"/>
                <a:gd name="connsiteX6" fmla="*/ 2310681 w 3361769"/>
                <a:gd name="connsiteY6" fmla="*/ 1655670 h 2149702"/>
                <a:gd name="connsiteX7" fmla="*/ 2310681 w 3361769"/>
                <a:gd name="connsiteY7" fmla="*/ 1655670 h 2149702"/>
                <a:gd name="connsiteX8" fmla="*/ 623403 w 3361769"/>
                <a:gd name="connsiteY8" fmla="*/ 1505706 h 2149702"/>
                <a:gd name="connsiteX0" fmla="*/ 623403 w 3361769"/>
                <a:gd name="connsiteY0" fmla="*/ 1505706 h 2149702"/>
                <a:gd name="connsiteX1" fmla="*/ 197172 w 3361769"/>
                <a:gd name="connsiteY1" fmla="*/ 571046 h 2149702"/>
                <a:gd name="connsiteX2" fmla="*/ 1806435 w 3361769"/>
                <a:gd name="connsiteY2" fmla="*/ 180772 h 2149702"/>
                <a:gd name="connsiteX3" fmla="*/ 3361769 w 3361769"/>
                <a:gd name="connsiteY3" fmla="*/ 1655676 h 2149702"/>
                <a:gd name="connsiteX4" fmla="*/ 3361768 w 3361769"/>
                <a:gd name="connsiteY4" fmla="*/ 1655673 h 2149702"/>
                <a:gd name="connsiteX5" fmla="*/ 2930786 w 3361769"/>
                <a:gd name="connsiteY5" fmla="*/ 2149702 h 2149702"/>
                <a:gd name="connsiteX6" fmla="*/ 2310681 w 3361769"/>
                <a:gd name="connsiteY6" fmla="*/ 1655670 h 2149702"/>
                <a:gd name="connsiteX7" fmla="*/ 2310681 w 3361769"/>
                <a:gd name="connsiteY7" fmla="*/ 1655670 h 2149702"/>
                <a:gd name="connsiteX8" fmla="*/ 623403 w 3361769"/>
                <a:gd name="connsiteY8" fmla="*/ 1505706 h 2149702"/>
                <a:gd name="connsiteX0" fmla="*/ 623403 w 3361769"/>
                <a:gd name="connsiteY0" fmla="*/ 1459101 h 2103097"/>
                <a:gd name="connsiteX1" fmla="*/ 197172 w 3361769"/>
                <a:gd name="connsiteY1" fmla="*/ 524441 h 2103097"/>
                <a:gd name="connsiteX2" fmla="*/ 1806435 w 3361769"/>
                <a:gd name="connsiteY2" fmla="*/ 134167 h 2103097"/>
                <a:gd name="connsiteX3" fmla="*/ 3361769 w 3361769"/>
                <a:gd name="connsiteY3" fmla="*/ 1609071 h 2103097"/>
                <a:gd name="connsiteX4" fmla="*/ 3361768 w 3361769"/>
                <a:gd name="connsiteY4" fmla="*/ 1609068 h 2103097"/>
                <a:gd name="connsiteX5" fmla="*/ 2930786 w 3361769"/>
                <a:gd name="connsiteY5" fmla="*/ 2103097 h 2103097"/>
                <a:gd name="connsiteX6" fmla="*/ 2310681 w 3361769"/>
                <a:gd name="connsiteY6" fmla="*/ 1609065 h 2103097"/>
                <a:gd name="connsiteX7" fmla="*/ 2310681 w 3361769"/>
                <a:gd name="connsiteY7" fmla="*/ 1609065 h 2103097"/>
                <a:gd name="connsiteX8" fmla="*/ 623403 w 3361769"/>
                <a:gd name="connsiteY8" fmla="*/ 1459101 h 2103097"/>
                <a:gd name="connsiteX0" fmla="*/ 623403 w 3361769"/>
                <a:gd name="connsiteY0" fmla="*/ 1459101 h 2103097"/>
                <a:gd name="connsiteX1" fmla="*/ 197172 w 3361769"/>
                <a:gd name="connsiteY1" fmla="*/ 524441 h 2103097"/>
                <a:gd name="connsiteX2" fmla="*/ 1806435 w 3361769"/>
                <a:gd name="connsiteY2" fmla="*/ 134167 h 2103097"/>
                <a:gd name="connsiteX3" fmla="*/ 3361769 w 3361769"/>
                <a:gd name="connsiteY3" fmla="*/ 1609071 h 2103097"/>
                <a:gd name="connsiteX4" fmla="*/ 3361768 w 3361769"/>
                <a:gd name="connsiteY4" fmla="*/ 1609068 h 2103097"/>
                <a:gd name="connsiteX5" fmla="*/ 2930786 w 3361769"/>
                <a:gd name="connsiteY5" fmla="*/ 2103097 h 2103097"/>
                <a:gd name="connsiteX6" fmla="*/ 2310681 w 3361769"/>
                <a:gd name="connsiteY6" fmla="*/ 1609065 h 2103097"/>
                <a:gd name="connsiteX7" fmla="*/ 2310681 w 3361769"/>
                <a:gd name="connsiteY7" fmla="*/ 1609065 h 2103097"/>
                <a:gd name="connsiteX8" fmla="*/ 623403 w 3361769"/>
                <a:gd name="connsiteY8" fmla="*/ 1459101 h 2103097"/>
                <a:gd name="connsiteX0" fmla="*/ 623403 w 3361769"/>
                <a:gd name="connsiteY0" fmla="*/ 1434993 h 2078989"/>
                <a:gd name="connsiteX1" fmla="*/ 197172 w 3361769"/>
                <a:gd name="connsiteY1" fmla="*/ 500333 h 2078989"/>
                <a:gd name="connsiteX2" fmla="*/ 1806435 w 3361769"/>
                <a:gd name="connsiteY2" fmla="*/ 110059 h 2078989"/>
                <a:gd name="connsiteX3" fmla="*/ 3361769 w 3361769"/>
                <a:gd name="connsiteY3" fmla="*/ 1584963 h 2078989"/>
                <a:gd name="connsiteX4" fmla="*/ 3361768 w 3361769"/>
                <a:gd name="connsiteY4" fmla="*/ 1584960 h 2078989"/>
                <a:gd name="connsiteX5" fmla="*/ 2930786 w 3361769"/>
                <a:gd name="connsiteY5" fmla="*/ 2078989 h 2078989"/>
                <a:gd name="connsiteX6" fmla="*/ 2310681 w 3361769"/>
                <a:gd name="connsiteY6" fmla="*/ 1584957 h 2078989"/>
                <a:gd name="connsiteX7" fmla="*/ 2310681 w 3361769"/>
                <a:gd name="connsiteY7" fmla="*/ 1584957 h 2078989"/>
                <a:gd name="connsiteX8" fmla="*/ 623403 w 3361769"/>
                <a:gd name="connsiteY8" fmla="*/ 1434993 h 2078989"/>
                <a:gd name="connsiteX0" fmla="*/ 623403 w 3361769"/>
                <a:gd name="connsiteY0" fmla="*/ 1466483 h 2110479"/>
                <a:gd name="connsiteX1" fmla="*/ 197172 w 3361769"/>
                <a:gd name="connsiteY1" fmla="*/ 531823 h 2110479"/>
                <a:gd name="connsiteX2" fmla="*/ 1806435 w 3361769"/>
                <a:gd name="connsiteY2" fmla="*/ 141549 h 2110479"/>
                <a:gd name="connsiteX3" fmla="*/ 3361769 w 3361769"/>
                <a:gd name="connsiteY3" fmla="*/ 1616453 h 2110479"/>
                <a:gd name="connsiteX4" fmla="*/ 3361768 w 3361769"/>
                <a:gd name="connsiteY4" fmla="*/ 1616450 h 2110479"/>
                <a:gd name="connsiteX5" fmla="*/ 2930786 w 3361769"/>
                <a:gd name="connsiteY5" fmla="*/ 2110479 h 2110479"/>
                <a:gd name="connsiteX6" fmla="*/ 2310681 w 3361769"/>
                <a:gd name="connsiteY6" fmla="*/ 1616447 h 2110479"/>
                <a:gd name="connsiteX7" fmla="*/ 2310681 w 3361769"/>
                <a:gd name="connsiteY7" fmla="*/ 1616447 h 2110479"/>
                <a:gd name="connsiteX8" fmla="*/ 623403 w 3361769"/>
                <a:gd name="connsiteY8" fmla="*/ 1466483 h 2110479"/>
                <a:gd name="connsiteX0" fmla="*/ 623403 w 3361769"/>
                <a:gd name="connsiteY0" fmla="*/ 1473923 h 2117919"/>
                <a:gd name="connsiteX1" fmla="*/ 197172 w 3361769"/>
                <a:gd name="connsiteY1" fmla="*/ 539263 h 2117919"/>
                <a:gd name="connsiteX2" fmla="*/ 1819529 w 3361769"/>
                <a:gd name="connsiteY2" fmla="*/ 141549 h 2117919"/>
                <a:gd name="connsiteX3" fmla="*/ 3361769 w 3361769"/>
                <a:gd name="connsiteY3" fmla="*/ 1623893 h 2117919"/>
                <a:gd name="connsiteX4" fmla="*/ 3361768 w 3361769"/>
                <a:gd name="connsiteY4" fmla="*/ 1623890 h 2117919"/>
                <a:gd name="connsiteX5" fmla="*/ 2930786 w 3361769"/>
                <a:gd name="connsiteY5" fmla="*/ 2117919 h 2117919"/>
                <a:gd name="connsiteX6" fmla="*/ 2310681 w 3361769"/>
                <a:gd name="connsiteY6" fmla="*/ 1623887 h 2117919"/>
                <a:gd name="connsiteX7" fmla="*/ 2310681 w 3361769"/>
                <a:gd name="connsiteY7" fmla="*/ 1623887 h 2117919"/>
                <a:gd name="connsiteX8" fmla="*/ 623403 w 3361769"/>
                <a:gd name="connsiteY8" fmla="*/ 1473923 h 2117919"/>
                <a:gd name="connsiteX0" fmla="*/ 623403 w 3361769"/>
                <a:gd name="connsiteY0" fmla="*/ 1473923 h 2117919"/>
                <a:gd name="connsiteX1" fmla="*/ 197172 w 3361769"/>
                <a:gd name="connsiteY1" fmla="*/ 539263 h 2117919"/>
                <a:gd name="connsiteX2" fmla="*/ 1819529 w 3361769"/>
                <a:gd name="connsiteY2" fmla="*/ 141549 h 2117919"/>
                <a:gd name="connsiteX3" fmla="*/ 3361769 w 3361769"/>
                <a:gd name="connsiteY3" fmla="*/ 1623893 h 2117919"/>
                <a:gd name="connsiteX4" fmla="*/ 3361768 w 3361769"/>
                <a:gd name="connsiteY4" fmla="*/ 1623890 h 2117919"/>
                <a:gd name="connsiteX5" fmla="*/ 2930786 w 3361769"/>
                <a:gd name="connsiteY5" fmla="*/ 2117919 h 2117919"/>
                <a:gd name="connsiteX6" fmla="*/ 2310681 w 3361769"/>
                <a:gd name="connsiteY6" fmla="*/ 1623887 h 2117919"/>
                <a:gd name="connsiteX7" fmla="*/ 2310681 w 3361769"/>
                <a:gd name="connsiteY7" fmla="*/ 1623887 h 2117919"/>
                <a:gd name="connsiteX8" fmla="*/ 623403 w 3361769"/>
                <a:gd name="connsiteY8" fmla="*/ 1473923 h 2117919"/>
                <a:gd name="connsiteX0" fmla="*/ 623403 w 3361769"/>
                <a:gd name="connsiteY0" fmla="*/ 1471389 h 2115385"/>
                <a:gd name="connsiteX1" fmla="*/ 197172 w 3361769"/>
                <a:gd name="connsiteY1" fmla="*/ 536729 h 2115385"/>
                <a:gd name="connsiteX2" fmla="*/ 1819529 w 3361769"/>
                <a:gd name="connsiteY2" fmla="*/ 139015 h 2115385"/>
                <a:gd name="connsiteX3" fmla="*/ 3361769 w 3361769"/>
                <a:gd name="connsiteY3" fmla="*/ 1621359 h 2115385"/>
                <a:gd name="connsiteX4" fmla="*/ 3361768 w 3361769"/>
                <a:gd name="connsiteY4" fmla="*/ 1621356 h 2115385"/>
                <a:gd name="connsiteX5" fmla="*/ 2930786 w 3361769"/>
                <a:gd name="connsiteY5" fmla="*/ 2115385 h 2115385"/>
                <a:gd name="connsiteX6" fmla="*/ 2310681 w 3361769"/>
                <a:gd name="connsiteY6" fmla="*/ 1621353 h 2115385"/>
                <a:gd name="connsiteX7" fmla="*/ 2310681 w 3361769"/>
                <a:gd name="connsiteY7" fmla="*/ 1621353 h 2115385"/>
                <a:gd name="connsiteX8" fmla="*/ 623403 w 3361769"/>
                <a:gd name="connsiteY8" fmla="*/ 1471389 h 2115385"/>
                <a:gd name="connsiteX0" fmla="*/ 623403 w 3361769"/>
                <a:gd name="connsiteY0" fmla="*/ 1457313 h 2101309"/>
                <a:gd name="connsiteX1" fmla="*/ 197172 w 3361769"/>
                <a:gd name="connsiteY1" fmla="*/ 522653 h 2101309"/>
                <a:gd name="connsiteX2" fmla="*/ 1819529 w 3361769"/>
                <a:gd name="connsiteY2" fmla="*/ 124939 h 2101309"/>
                <a:gd name="connsiteX3" fmla="*/ 3361769 w 3361769"/>
                <a:gd name="connsiteY3" fmla="*/ 1607283 h 2101309"/>
                <a:gd name="connsiteX4" fmla="*/ 3361768 w 3361769"/>
                <a:gd name="connsiteY4" fmla="*/ 1607280 h 2101309"/>
                <a:gd name="connsiteX5" fmla="*/ 2930786 w 3361769"/>
                <a:gd name="connsiteY5" fmla="*/ 2101309 h 2101309"/>
                <a:gd name="connsiteX6" fmla="*/ 2310681 w 3361769"/>
                <a:gd name="connsiteY6" fmla="*/ 1607277 h 2101309"/>
                <a:gd name="connsiteX7" fmla="*/ 2310681 w 3361769"/>
                <a:gd name="connsiteY7" fmla="*/ 1607277 h 2101309"/>
                <a:gd name="connsiteX8" fmla="*/ 623403 w 3361769"/>
                <a:gd name="connsiteY8" fmla="*/ 1457313 h 2101309"/>
                <a:gd name="connsiteX0" fmla="*/ 623403 w 3361769"/>
                <a:gd name="connsiteY0" fmla="*/ 1447045 h 2091041"/>
                <a:gd name="connsiteX1" fmla="*/ 197172 w 3361769"/>
                <a:gd name="connsiteY1" fmla="*/ 512385 h 2091041"/>
                <a:gd name="connsiteX2" fmla="*/ 1816702 w 3361769"/>
                <a:gd name="connsiteY2" fmla="*/ 124939 h 2091041"/>
                <a:gd name="connsiteX3" fmla="*/ 3361769 w 3361769"/>
                <a:gd name="connsiteY3" fmla="*/ 1597015 h 2091041"/>
                <a:gd name="connsiteX4" fmla="*/ 3361768 w 3361769"/>
                <a:gd name="connsiteY4" fmla="*/ 1597012 h 2091041"/>
                <a:gd name="connsiteX5" fmla="*/ 2930786 w 3361769"/>
                <a:gd name="connsiteY5" fmla="*/ 2091041 h 2091041"/>
                <a:gd name="connsiteX6" fmla="*/ 2310681 w 3361769"/>
                <a:gd name="connsiteY6" fmla="*/ 1597009 h 2091041"/>
                <a:gd name="connsiteX7" fmla="*/ 2310681 w 3361769"/>
                <a:gd name="connsiteY7" fmla="*/ 1597009 h 2091041"/>
                <a:gd name="connsiteX8" fmla="*/ 623403 w 3361769"/>
                <a:gd name="connsiteY8" fmla="*/ 1447045 h 2091041"/>
                <a:gd name="connsiteX0" fmla="*/ 623403 w 3361769"/>
                <a:gd name="connsiteY0" fmla="*/ 1486327 h 2130323"/>
                <a:gd name="connsiteX1" fmla="*/ 197172 w 3361769"/>
                <a:gd name="connsiteY1" fmla="*/ 551667 h 2130323"/>
                <a:gd name="connsiteX2" fmla="*/ 1816702 w 3361769"/>
                <a:gd name="connsiteY2" fmla="*/ 164221 h 2130323"/>
                <a:gd name="connsiteX3" fmla="*/ 3361769 w 3361769"/>
                <a:gd name="connsiteY3" fmla="*/ 1636297 h 2130323"/>
                <a:gd name="connsiteX4" fmla="*/ 3361768 w 3361769"/>
                <a:gd name="connsiteY4" fmla="*/ 1636294 h 2130323"/>
                <a:gd name="connsiteX5" fmla="*/ 2930786 w 3361769"/>
                <a:gd name="connsiteY5" fmla="*/ 2130323 h 2130323"/>
                <a:gd name="connsiteX6" fmla="*/ 2310681 w 3361769"/>
                <a:gd name="connsiteY6" fmla="*/ 1636291 h 2130323"/>
                <a:gd name="connsiteX7" fmla="*/ 2310681 w 3361769"/>
                <a:gd name="connsiteY7" fmla="*/ 1636291 h 2130323"/>
                <a:gd name="connsiteX8" fmla="*/ 623403 w 3361769"/>
                <a:gd name="connsiteY8" fmla="*/ 1486327 h 2130323"/>
                <a:gd name="connsiteX0" fmla="*/ 623403 w 3361769"/>
                <a:gd name="connsiteY0" fmla="*/ 1486327 h 2130323"/>
                <a:gd name="connsiteX1" fmla="*/ 197172 w 3361769"/>
                <a:gd name="connsiteY1" fmla="*/ 551667 h 2130323"/>
                <a:gd name="connsiteX2" fmla="*/ 1816702 w 3361769"/>
                <a:gd name="connsiteY2" fmla="*/ 164221 h 2130323"/>
                <a:gd name="connsiteX3" fmla="*/ 3361769 w 3361769"/>
                <a:gd name="connsiteY3" fmla="*/ 1636297 h 2130323"/>
                <a:gd name="connsiteX4" fmla="*/ 3361768 w 3361769"/>
                <a:gd name="connsiteY4" fmla="*/ 1636294 h 2130323"/>
                <a:gd name="connsiteX5" fmla="*/ 2930786 w 3361769"/>
                <a:gd name="connsiteY5" fmla="*/ 2130323 h 2130323"/>
                <a:gd name="connsiteX6" fmla="*/ 2310681 w 3361769"/>
                <a:gd name="connsiteY6" fmla="*/ 1636291 h 2130323"/>
                <a:gd name="connsiteX7" fmla="*/ 2310681 w 3361769"/>
                <a:gd name="connsiteY7" fmla="*/ 1636291 h 2130323"/>
                <a:gd name="connsiteX8" fmla="*/ 623403 w 3361769"/>
                <a:gd name="connsiteY8" fmla="*/ 1486327 h 2130323"/>
                <a:gd name="connsiteX0" fmla="*/ 623403 w 3361769"/>
                <a:gd name="connsiteY0" fmla="*/ 1447045 h 2091041"/>
                <a:gd name="connsiteX1" fmla="*/ 197172 w 3361769"/>
                <a:gd name="connsiteY1" fmla="*/ 512385 h 2091041"/>
                <a:gd name="connsiteX2" fmla="*/ 1816702 w 3361769"/>
                <a:gd name="connsiteY2" fmla="*/ 124939 h 2091041"/>
                <a:gd name="connsiteX3" fmla="*/ 3361769 w 3361769"/>
                <a:gd name="connsiteY3" fmla="*/ 1597015 h 2091041"/>
                <a:gd name="connsiteX4" fmla="*/ 3361768 w 3361769"/>
                <a:gd name="connsiteY4" fmla="*/ 1597012 h 2091041"/>
                <a:gd name="connsiteX5" fmla="*/ 2930786 w 3361769"/>
                <a:gd name="connsiteY5" fmla="*/ 2091041 h 2091041"/>
                <a:gd name="connsiteX6" fmla="*/ 2310681 w 3361769"/>
                <a:gd name="connsiteY6" fmla="*/ 1597009 h 2091041"/>
                <a:gd name="connsiteX7" fmla="*/ 2310681 w 3361769"/>
                <a:gd name="connsiteY7" fmla="*/ 1597009 h 2091041"/>
                <a:gd name="connsiteX8" fmla="*/ 623403 w 3361769"/>
                <a:gd name="connsiteY8" fmla="*/ 1447045 h 2091041"/>
                <a:gd name="connsiteX0" fmla="*/ 623403 w 3361769"/>
                <a:gd name="connsiteY0" fmla="*/ 1465792 h 2109788"/>
                <a:gd name="connsiteX1" fmla="*/ 197172 w 3361769"/>
                <a:gd name="connsiteY1" fmla="*/ 531132 h 2109788"/>
                <a:gd name="connsiteX2" fmla="*/ 1816702 w 3361769"/>
                <a:gd name="connsiteY2" fmla="*/ 143686 h 2109788"/>
                <a:gd name="connsiteX3" fmla="*/ 3361769 w 3361769"/>
                <a:gd name="connsiteY3" fmla="*/ 1615762 h 2109788"/>
                <a:gd name="connsiteX4" fmla="*/ 3361768 w 3361769"/>
                <a:gd name="connsiteY4" fmla="*/ 1615759 h 2109788"/>
                <a:gd name="connsiteX5" fmla="*/ 2930786 w 3361769"/>
                <a:gd name="connsiteY5" fmla="*/ 2109788 h 2109788"/>
                <a:gd name="connsiteX6" fmla="*/ 2310681 w 3361769"/>
                <a:gd name="connsiteY6" fmla="*/ 1615756 h 2109788"/>
                <a:gd name="connsiteX7" fmla="*/ 2310681 w 3361769"/>
                <a:gd name="connsiteY7" fmla="*/ 1615756 h 2109788"/>
                <a:gd name="connsiteX8" fmla="*/ 623403 w 3361769"/>
                <a:gd name="connsiteY8" fmla="*/ 1465792 h 2109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61769" h="2109788">
                  <a:moveTo>
                    <a:pt x="623403" y="1465792"/>
                  </a:moveTo>
                  <a:cubicBezTo>
                    <a:pt x="205992" y="1348376"/>
                    <a:pt x="0" y="751954"/>
                    <a:pt x="197172" y="531132"/>
                  </a:cubicBezTo>
                  <a:cubicBezTo>
                    <a:pt x="513286" y="253809"/>
                    <a:pt x="1175227" y="0"/>
                    <a:pt x="1816702" y="143686"/>
                  </a:cubicBezTo>
                  <a:cubicBezTo>
                    <a:pt x="2552113" y="296005"/>
                    <a:pt x="3171197" y="865290"/>
                    <a:pt x="3361769" y="1615762"/>
                  </a:cubicBezTo>
                  <a:cubicBezTo>
                    <a:pt x="3361769" y="1615761"/>
                    <a:pt x="3361768" y="1615760"/>
                    <a:pt x="3361768" y="1615759"/>
                  </a:cubicBezTo>
                  <a:lnTo>
                    <a:pt x="2930786" y="2109788"/>
                  </a:lnTo>
                  <a:lnTo>
                    <a:pt x="2310681" y="1615756"/>
                  </a:lnTo>
                  <a:lnTo>
                    <a:pt x="2310681" y="1615756"/>
                  </a:lnTo>
                  <a:cubicBezTo>
                    <a:pt x="2039577" y="1124957"/>
                    <a:pt x="1201679" y="873752"/>
                    <a:pt x="623403" y="1465792"/>
                  </a:cubicBezTo>
                  <a:close/>
                </a:path>
              </a:pathLst>
            </a:custGeom>
            <a:solidFill>
              <a:schemeClr val="bg2">
                <a:lumMod val="50000"/>
              </a:schemeClr>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9985" tIns="89985" rIns="89985" bIns="89985" numCol="1" spcCol="1270" anchor="ctr" anchorCtr="0">
              <a:noAutofit/>
            </a:bodyPr>
            <a:lstStyle/>
            <a:p>
              <a:pPr algn="ctr" defTabSz="666694">
                <a:lnSpc>
                  <a:spcPct val="90000"/>
                </a:lnSpc>
                <a:spcBef>
                  <a:spcPct val="0"/>
                </a:spcBef>
                <a:spcAft>
                  <a:spcPct val="35000"/>
                </a:spcAft>
              </a:pPr>
              <a:endParaRPr lang="en-US" sz="1500">
                <a:solidFill>
                  <a:schemeClr val="bg1"/>
                </a:solidFill>
                <a:sym typeface="Segoe UI"/>
              </a:endParaRPr>
            </a:p>
          </p:txBody>
        </p:sp>
        <p:sp>
          <p:nvSpPr>
            <p:cNvPr id="157" name="Freeform 36"/>
            <p:cNvSpPr/>
            <p:nvPr/>
          </p:nvSpPr>
          <p:spPr>
            <a:xfrm rot="15527030">
              <a:off x="5670708" y="2145701"/>
              <a:ext cx="2136857" cy="1371451"/>
            </a:xfrm>
            <a:custGeom>
              <a:avLst/>
              <a:gdLst>
                <a:gd name="connsiteX0" fmla="*/ 348547 w 4038600"/>
                <a:gd name="connsiteY0" fmla="*/ 906891 h 4038600"/>
                <a:gd name="connsiteX1" fmla="*/ 2357628 w 4038600"/>
                <a:gd name="connsiteY1" fmla="*/ 40815 h 4038600"/>
                <a:gd name="connsiteX2" fmla="*/ 3964758 w 4038600"/>
                <a:gd name="connsiteY2" fmla="*/ 1525277 h 4038600"/>
                <a:gd name="connsiteX3" fmla="*/ 3964757 w 4038600"/>
                <a:gd name="connsiteY3" fmla="*/ 1525274 h 4038600"/>
                <a:gd name="connsiteX4" fmla="*/ 3533775 w 4038600"/>
                <a:gd name="connsiteY4" fmla="*/ 2019303 h 4038600"/>
                <a:gd name="connsiteX5" fmla="*/ 2913670 w 4038600"/>
                <a:gd name="connsiteY5" fmla="*/ 1525271 h 4038600"/>
                <a:gd name="connsiteX6" fmla="*/ 2913670 w 4038600"/>
                <a:gd name="connsiteY6" fmla="*/ 1525271 h 4038600"/>
                <a:gd name="connsiteX7" fmla="*/ 2061559 w 4038600"/>
                <a:gd name="connsiteY7" fmla="*/ 998426 h 4038600"/>
                <a:gd name="connsiteX8" fmla="*/ 1168818 w 4038600"/>
                <a:gd name="connsiteY8" fmla="*/ 1453038 h 4038600"/>
                <a:gd name="connsiteX9" fmla="*/ 348547 w 4038600"/>
                <a:gd name="connsiteY9" fmla="*/ 906891 h 4038600"/>
                <a:gd name="connsiteX0" fmla="*/ 0 w 3616211"/>
                <a:gd name="connsiteY0" fmla="*/ 999801 h 2112213"/>
                <a:gd name="connsiteX1" fmla="*/ 2009081 w 3616211"/>
                <a:gd name="connsiteY1" fmla="*/ 133725 h 2112213"/>
                <a:gd name="connsiteX2" fmla="*/ 3616211 w 3616211"/>
                <a:gd name="connsiteY2" fmla="*/ 1618187 h 2112213"/>
                <a:gd name="connsiteX3" fmla="*/ 3616210 w 3616211"/>
                <a:gd name="connsiteY3" fmla="*/ 1618184 h 2112213"/>
                <a:gd name="connsiteX4" fmla="*/ 3185228 w 3616211"/>
                <a:gd name="connsiteY4" fmla="*/ 2112213 h 2112213"/>
                <a:gd name="connsiteX5" fmla="*/ 2565123 w 3616211"/>
                <a:gd name="connsiteY5" fmla="*/ 1618181 h 2112213"/>
                <a:gd name="connsiteX6" fmla="*/ 2565123 w 3616211"/>
                <a:gd name="connsiteY6" fmla="*/ 1618181 h 2112213"/>
                <a:gd name="connsiteX7" fmla="*/ 1713012 w 3616211"/>
                <a:gd name="connsiteY7" fmla="*/ 1091336 h 2112213"/>
                <a:gd name="connsiteX8" fmla="*/ 820271 w 3616211"/>
                <a:gd name="connsiteY8" fmla="*/ 1545948 h 2112213"/>
                <a:gd name="connsiteX9" fmla="*/ 842336 w 3616211"/>
                <a:gd name="connsiteY9" fmla="*/ 883669 h 2112213"/>
                <a:gd name="connsiteX10" fmla="*/ 0 w 3616211"/>
                <a:gd name="connsiteY10" fmla="*/ 999801 h 2112213"/>
                <a:gd name="connsiteX0" fmla="*/ 0 w 3153747"/>
                <a:gd name="connsiteY0" fmla="*/ 660371 h 2263706"/>
                <a:gd name="connsiteX1" fmla="*/ 1546617 w 3153747"/>
                <a:gd name="connsiteY1" fmla="*/ 285218 h 2263706"/>
                <a:gd name="connsiteX2" fmla="*/ 3153747 w 3153747"/>
                <a:gd name="connsiteY2" fmla="*/ 1769680 h 2263706"/>
                <a:gd name="connsiteX3" fmla="*/ 3153746 w 3153747"/>
                <a:gd name="connsiteY3" fmla="*/ 1769677 h 2263706"/>
                <a:gd name="connsiteX4" fmla="*/ 2722764 w 3153747"/>
                <a:gd name="connsiteY4" fmla="*/ 2263706 h 2263706"/>
                <a:gd name="connsiteX5" fmla="*/ 2102659 w 3153747"/>
                <a:gd name="connsiteY5" fmla="*/ 1769674 h 2263706"/>
                <a:gd name="connsiteX6" fmla="*/ 2102659 w 3153747"/>
                <a:gd name="connsiteY6" fmla="*/ 1769674 h 2263706"/>
                <a:gd name="connsiteX7" fmla="*/ 1250548 w 3153747"/>
                <a:gd name="connsiteY7" fmla="*/ 1242829 h 2263706"/>
                <a:gd name="connsiteX8" fmla="*/ 357807 w 3153747"/>
                <a:gd name="connsiteY8" fmla="*/ 1697441 h 2263706"/>
                <a:gd name="connsiteX9" fmla="*/ 379872 w 3153747"/>
                <a:gd name="connsiteY9" fmla="*/ 1035162 h 2263706"/>
                <a:gd name="connsiteX10" fmla="*/ 0 w 3153747"/>
                <a:gd name="connsiteY10" fmla="*/ 660371 h 2263706"/>
                <a:gd name="connsiteX0" fmla="*/ 0 w 3279076"/>
                <a:gd name="connsiteY0" fmla="*/ 662326 h 2142915"/>
                <a:gd name="connsiteX1" fmla="*/ 1671946 w 3279076"/>
                <a:gd name="connsiteY1" fmla="*/ 164427 h 2142915"/>
                <a:gd name="connsiteX2" fmla="*/ 3279076 w 3279076"/>
                <a:gd name="connsiteY2" fmla="*/ 1648889 h 2142915"/>
                <a:gd name="connsiteX3" fmla="*/ 3279075 w 3279076"/>
                <a:gd name="connsiteY3" fmla="*/ 1648886 h 2142915"/>
                <a:gd name="connsiteX4" fmla="*/ 2848093 w 3279076"/>
                <a:gd name="connsiteY4" fmla="*/ 2142915 h 2142915"/>
                <a:gd name="connsiteX5" fmla="*/ 2227988 w 3279076"/>
                <a:gd name="connsiteY5" fmla="*/ 1648883 h 2142915"/>
                <a:gd name="connsiteX6" fmla="*/ 2227988 w 3279076"/>
                <a:gd name="connsiteY6" fmla="*/ 1648883 h 2142915"/>
                <a:gd name="connsiteX7" fmla="*/ 1375877 w 3279076"/>
                <a:gd name="connsiteY7" fmla="*/ 1122038 h 2142915"/>
                <a:gd name="connsiteX8" fmla="*/ 483136 w 3279076"/>
                <a:gd name="connsiteY8" fmla="*/ 1576650 h 2142915"/>
                <a:gd name="connsiteX9" fmla="*/ 505201 w 3279076"/>
                <a:gd name="connsiteY9" fmla="*/ 914371 h 2142915"/>
                <a:gd name="connsiteX10" fmla="*/ 0 w 3279076"/>
                <a:gd name="connsiteY10" fmla="*/ 662326 h 2142915"/>
                <a:gd name="connsiteX0" fmla="*/ 0 w 3279076"/>
                <a:gd name="connsiteY0" fmla="*/ 662326 h 2142915"/>
                <a:gd name="connsiteX1" fmla="*/ 1671946 w 3279076"/>
                <a:gd name="connsiteY1" fmla="*/ 164427 h 2142915"/>
                <a:gd name="connsiteX2" fmla="*/ 3279076 w 3279076"/>
                <a:gd name="connsiteY2" fmla="*/ 1648889 h 2142915"/>
                <a:gd name="connsiteX3" fmla="*/ 3279075 w 3279076"/>
                <a:gd name="connsiteY3" fmla="*/ 1648886 h 2142915"/>
                <a:gd name="connsiteX4" fmla="*/ 2848093 w 3279076"/>
                <a:gd name="connsiteY4" fmla="*/ 2142915 h 2142915"/>
                <a:gd name="connsiteX5" fmla="*/ 2227988 w 3279076"/>
                <a:gd name="connsiteY5" fmla="*/ 1648883 h 2142915"/>
                <a:gd name="connsiteX6" fmla="*/ 2227988 w 3279076"/>
                <a:gd name="connsiteY6" fmla="*/ 1648883 h 2142915"/>
                <a:gd name="connsiteX7" fmla="*/ 1375877 w 3279076"/>
                <a:gd name="connsiteY7" fmla="*/ 1122038 h 2142915"/>
                <a:gd name="connsiteX8" fmla="*/ 483136 w 3279076"/>
                <a:gd name="connsiteY8" fmla="*/ 1576650 h 2142915"/>
                <a:gd name="connsiteX9" fmla="*/ 505201 w 3279076"/>
                <a:gd name="connsiteY9" fmla="*/ 914371 h 2142915"/>
                <a:gd name="connsiteX10" fmla="*/ 0 w 3279076"/>
                <a:gd name="connsiteY10" fmla="*/ 662326 h 2142915"/>
                <a:gd name="connsiteX0" fmla="*/ 0 w 3279076"/>
                <a:gd name="connsiteY0" fmla="*/ 662326 h 2142915"/>
                <a:gd name="connsiteX1" fmla="*/ 1671946 w 3279076"/>
                <a:gd name="connsiteY1" fmla="*/ 164427 h 2142915"/>
                <a:gd name="connsiteX2" fmla="*/ 3279076 w 3279076"/>
                <a:gd name="connsiteY2" fmla="*/ 1648889 h 2142915"/>
                <a:gd name="connsiteX3" fmla="*/ 3279075 w 3279076"/>
                <a:gd name="connsiteY3" fmla="*/ 1648886 h 2142915"/>
                <a:gd name="connsiteX4" fmla="*/ 2848093 w 3279076"/>
                <a:gd name="connsiteY4" fmla="*/ 2142915 h 2142915"/>
                <a:gd name="connsiteX5" fmla="*/ 2227988 w 3279076"/>
                <a:gd name="connsiteY5" fmla="*/ 1648883 h 2142915"/>
                <a:gd name="connsiteX6" fmla="*/ 2227988 w 3279076"/>
                <a:gd name="connsiteY6" fmla="*/ 1648883 h 2142915"/>
                <a:gd name="connsiteX7" fmla="*/ 1375877 w 3279076"/>
                <a:gd name="connsiteY7" fmla="*/ 1122038 h 2142915"/>
                <a:gd name="connsiteX8" fmla="*/ 483136 w 3279076"/>
                <a:gd name="connsiteY8" fmla="*/ 1576650 h 2142915"/>
                <a:gd name="connsiteX9" fmla="*/ 505201 w 3279076"/>
                <a:gd name="connsiteY9" fmla="*/ 914371 h 2142915"/>
                <a:gd name="connsiteX10" fmla="*/ 0 w 3279076"/>
                <a:gd name="connsiteY10" fmla="*/ 662326 h 2142915"/>
                <a:gd name="connsiteX0" fmla="*/ 0 w 3279076"/>
                <a:gd name="connsiteY0" fmla="*/ 662326 h 2142915"/>
                <a:gd name="connsiteX1" fmla="*/ 1671946 w 3279076"/>
                <a:gd name="connsiteY1" fmla="*/ 164427 h 2142915"/>
                <a:gd name="connsiteX2" fmla="*/ 3279076 w 3279076"/>
                <a:gd name="connsiteY2" fmla="*/ 1648889 h 2142915"/>
                <a:gd name="connsiteX3" fmla="*/ 3279075 w 3279076"/>
                <a:gd name="connsiteY3" fmla="*/ 1648886 h 2142915"/>
                <a:gd name="connsiteX4" fmla="*/ 2848093 w 3279076"/>
                <a:gd name="connsiteY4" fmla="*/ 2142915 h 2142915"/>
                <a:gd name="connsiteX5" fmla="*/ 2227988 w 3279076"/>
                <a:gd name="connsiteY5" fmla="*/ 1648883 h 2142915"/>
                <a:gd name="connsiteX6" fmla="*/ 2227988 w 3279076"/>
                <a:gd name="connsiteY6" fmla="*/ 1648883 h 2142915"/>
                <a:gd name="connsiteX7" fmla="*/ 1375877 w 3279076"/>
                <a:gd name="connsiteY7" fmla="*/ 1122038 h 2142915"/>
                <a:gd name="connsiteX8" fmla="*/ 483136 w 3279076"/>
                <a:gd name="connsiteY8" fmla="*/ 1576650 h 2142915"/>
                <a:gd name="connsiteX9" fmla="*/ 505201 w 3279076"/>
                <a:gd name="connsiteY9" fmla="*/ 914371 h 2142915"/>
                <a:gd name="connsiteX10" fmla="*/ 0 w 3279076"/>
                <a:gd name="connsiteY10" fmla="*/ 662326 h 2142915"/>
                <a:gd name="connsiteX0" fmla="*/ 0 w 3279076"/>
                <a:gd name="connsiteY0" fmla="*/ 662326 h 2142915"/>
                <a:gd name="connsiteX1" fmla="*/ 1671946 w 3279076"/>
                <a:gd name="connsiteY1" fmla="*/ 164427 h 2142915"/>
                <a:gd name="connsiteX2" fmla="*/ 3279076 w 3279076"/>
                <a:gd name="connsiteY2" fmla="*/ 1648889 h 2142915"/>
                <a:gd name="connsiteX3" fmla="*/ 3279075 w 3279076"/>
                <a:gd name="connsiteY3" fmla="*/ 1648886 h 2142915"/>
                <a:gd name="connsiteX4" fmla="*/ 2848093 w 3279076"/>
                <a:gd name="connsiteY4" fmla="*/ 2142915 h 2142915"/>
                <a:gd name="connsiteX5" fmla="*/ 2227988 w 3279076"/>
                <a:gd name="connsiteY5" fmla="*/ 1648883 h 2142915"/>
                <a:gd name="connsiteX6" fmla="*/ 2227988 w 3279076"/>
                <a:gd name="connsiteY6" fmla="*/ 1648883 h 2142915"/>
                <a:gd name="connsiteX7" fmla="*/ 1375877 w 3279076"/>
                <a:gd name="connsiteY7" fmla="*/ 1122038 h 2142915"/>
                <a:gd name="connsiteX8" fmla="*/ 483136 w 3279076"/>
                <a:gd name="connsiteY8" fmla="*/ 1576650 h 2142915"/>
                <a:gd name="connsiteX9" fmla="*/ 505201 w 3279076"/>
                <a:gd name="connsiteY9" fmla="*/ 914371 h 2142915"/>
                <a:gd name="connsiteX10" fmla="*/ 0 w 3279076"/>
                <a:gd name="connsiteY10" fmla="*/ 662326 h 2142915"/>
                <a:gd name="connsiteX0" fmla="*/ 0 w 3279076"/>
                <a:gd name="connsiteY0" fmla="*/ 662326 h 2142915"/>
                <a:gd name="connsiteX1" fmla="*/ 1671946 w 3279076"/>
                <a:gd name="connsiteY1" fmla="*/ 164427 h 2142915"/>
                <a:gd name="connsiteX2" fmla="*/ 3279076 w 3279076"/>
                <a:gd name="connsiteY2" fmla="*/ 1648889 h 2142915"/>
                <a:gd name="connsiteX3" fmla="*/ 3279075 w 3279076"/>
                <a:gd name="connsiteY3" fmla="*/ 1648886 h 2142915"/>
                <a:gd name="connsiteX4" fmla="*/ 2848093 w 3279076"/>
                <a:gd name="connsiteY4" fmla="*/ 2142915 h 2142915"/>
                <a:gd name="connsiteX5" fmla="*/ 2227988 w 3279076"/>
                <a:gd name="connsiteY5" fmla="*/ 1648883 h 2142915"/>
                <a:gd name="connsiteX6" fmla="*/ 2227988 w 3279076"/>
                <a:gd name="connsiteY6" fmla="*/ 1648883 h 2142915"/>
                <a:gd name="connsiteX7" fmla="*/ 1375877 w 3279076"/>
                <a:gd name="connsiteY7" fmla="*/ 1122038 h 2142915"/>
                <a:gd name="connsiteX8" fmla="*/ 483136 w 3279076"/>
                <a:gd name="connsiteY8" fmla="*/ 1576650 h 2142915"/>
                <a:gd name="connsiteX9" fmla="*/ 505201 w 3279076"/>
                <a:gd name="connsiteY9" fmla="*/ 914371 h 2142915"/>
                <a:gd name="connsiteX10" fmla="*/ 0 w 3279076"/>
                <a:gd name="connsiteY10" fmla="*/ 662326 h 2142915"/>
                <a:gd name="connsiteX0" fmla="*/ 0 w 3279076"/>
                <a:gd name="connsiteY0" fmla="*/ 623947 h 2104536"/>
                <a:gd name="connsiteX1" fmla="*/ 1671946 w 3279076"/>
                <a:gd name="connsiteY1" fmla="*/ 126048 h 2104536"/>
                <a:gd name="connsiteX2" fmla="*/ 3279076 w 3279076"/>
                <a:gd name="connsiteY2" fmla="*/ 1610510 h 2104536"/>
                <a:gd name="connsiteX3" fmla="*/ 3279075 w 3279076"/>
                <a:gd name="connsiteY3" fmla="*/ 1610507 h 2104536"/>
                <a:gd name="connsiteX4" fmla="*/ 2848093 w 3279076"/>
                <a:gd name="connsiteY4" fmla="*/ 2104536 h 2104536"/>
                <a:gd name="connsiteX5" fmla="*/ 2227988 w 3279076"/>
                <a:gd name="connsiteY5" fmla="*/ 1610504 h 2104536"/>
                <a:gd name="connsiteX6" fmla="*/ 2227988 w 3279076"/>
                <a:gd name="connsiteY6" fmla="*/ 1610504 h 2104536"/>
                <a:gd name="connsiteX7" fmla="*/ 1375877 w 3279076"/>
                <a:gd name="connsiteY7" fmla="*/ 1083659 h 2104536"/>
                <a:gd name="connsiteX8" fmla="*/ 483136 w 3279076"/>
                <a:gd name="connsiteY8" fmla="*/ 1538271 h 2104536"/>
                <a:gd name="connsiteX9" fmla="*/ 505201 w 3279076"/>
                <a:gd name="connsiteY9" fmla="*/ 875992 h 2104536"/>
                <a:gd name="connsiteX10" fmla="*/ 0 w 3279076"/>
                <a:gd name="connsiteY10" fmla="*/ 623947 h 2104536"/>
                <a:gd name="connsiteX0" fmla="*/ 0 w 3279076"/>
                <a:gd name="connsiteY0" fmla="*/ 623947 h 2104536"/>
                <a:gd name="connsiteX1" fmla="*/ 1671946 w 3279076"/>
                <a:gd name="connsiteY1" fmla="*/ 126048 h 2104536"/>
                <a:gd name="connsiteX2" fmla="*/ 3279076 w 3279076"/>
                <a:gd name="connsiteY2" fmla="*/ 1610510 h 2104536"/>
                <a:gd name="connsiteX3" fmla="*/ 3279075 w 3279076"/>
                <a:gd name="connsiteY3" fmla="*/ 1610507 h 2104536"/>
                <a:gd name="connsiteX4" fmla="*/ 2848093 w 3279076"/>
                <a:gd name="connsiteY4" fmla="*/ 2104536 h 2104536"/>
                <a:gd name="connsiteX5" fmla="*/ 2227988 w 3279076"/>
                <a:gd name="connsiteY5" fmla="*/ 1610504 h 2104536"/>
                <a:gd name="connsiteX6" fmla="*/ 2227988 w 3279076"/>
                <a:gd name="connsiteY6" fmla="*/ 1610504 h 2104536"/>
                <a:gd name="connsiteX7" fmla="*/ 1375877 w 3279076"/>
                <a:gd name="connsiteY7" fmla="*/ 1083659 h 2104536"/>
                <a:gd name="connsiteX8" fmla="*/ 483136 w 3279076"/>
                <a:gd name="connsiteY8" fmla="*/ 1538271 h 2104536"/>
                <a:gd name="connsiteX9" fmla="*/ 505201 w 3279076"/>
                <a:gd name="connsiteY9" fmla="*/ 875992 h 2104536"/>
                <a:gd name="connsiteX10" fmla="*/ 0 w 3279076"/>
                <a:gd name="connsiteY10" fmla="*/ 623947 h 2104536"/>
                <a:gd name="connsiteX0" fmla="*/ 0 w 3279076"/>
                <a:gd name="connsiteY0" fmla="*/ 623947 h 2104536"/>
                <a:gd name="connsiteX1" fmla="*/ 1671946 w 3279076"/>
                <a:gd name="connsiteY1" fmla="*/ 126048 h 2104536"/>
                <a:gd name="connsiteX2" fmla="*/ 3279076 w 3279076"/>
                <a:gd name="connsiteY2" fmla="*/ 1610510 h 2104536"/>
                <a:gd name="connsiteX3" fmla="*/ 3279075 w 3279076"/>
                <a:gd name="connsiteY3" fmla="*/ 1610507 h 2104536"/>
                <a:gd name="connsiteX4" fmla="*/ 2848093 w 3279076"/>
                <a:gd name="connsiteY4" fmla="*/ 2104536 h 2104536"/>
                <a:gd name="connsiteX5" fmla="*/ 2227988 w 3279076"/>
                <a:gd name="connsiteY5" fmla="*/ 1610504 h 2104536"/>
                <a:gd name="connsiteX6" fmla="*/ 2227988 w 3279076"/>
                <a:gd name="connsiteY6" fmla="*/ 1610504 h 2104536"/>
                <a:gd name="connsiteX7" fmla="*/ 1375877 w 3279076"/>
                <a:gd name="connsiteY7" fmla="*/ 1083659 h 2104536"/>
                <a:gd name="connsiteX8" fmla="*/ 483136 w 3279076"/>
                <a:gd name="connsiteY8" fmla="*/ 1538271 h 2104536"/>
                <a:gd name="connsiteX9" fmla="*/ 505201 w 3279076"/>
                <a:gd name="connsiteY9" fmla="*/ 875992 h 2104536"/>
                <a:gd name="connsiteX10" fmla="*/ 0 w 3279076"/>
                <a:gd name="connsiteY10" fmla="*/ 623947 h 2104536"/>
                <a:gd name="connsiteX0" fmla="*/ 0 w 3279076"/>
                <a:gd name="connsiteY0" fmla="*/ 623947 h 2104536"/>
                <a:gd name="connsiteX1" fmla="*/ 1671946 w 3279076"/>
                <a:gd name="connsiteY1" fmla="*/ 126048 h 2104536"/>
                <a:gd name="connsiteX2" fmla="*/ 3279076 w 3279076"/>
                <a:gd name="connsiteY2" fmla="*/ 1610510 h 2104536"/>
                <a:gd name="connsiteX3" fmla="*/ 3279075 w 3279076"/>
                <a:gd name="connsiteY3" fmla="*/ 1610507 h 2104536"/>
                <a:gd name="connsiteX4" fmla="*/ 2848093 w 3279076"/>
                <a:gd name="connsiteY4" fmla="*/ 2104536 h 2104536"/>
                <a:gd name="connsiteX5" fmla="*/ 2227988 w 3279076"/>
                <a:gd name="connsiteY5" fmla="*/ 1610504 h 2104536"/>
                <a:gd name="connsiteX6" fmla="*/ 2227988 w 3279076"/>
                <a:gd name="connsiteY6" fmla="*/ 1610504 h 2104536"/>
                <a:gd name="connsiteX7" fmla="*/ 1375877 w 3279076"/>
                <a:gd name="connsiteY7" fmla="*/ 1083659 h 2104536"/>
                <a:gd name="connsiteX8" fmla="*/ 483136 w 3279076"/>
                <a:gd name="connsiteY8" fmla="*/ 1538271 h 2104536"/>
                <a:gd name="connsiteX9" fmla="*/ 505201 w 3279076"/>
                <a:gd name="connsiteY9" fmla="*/ 875992 h 2104536"/>
                <a:gd name="connsiteX10" fmla="*/ 0 w 3279076"/>
                <a:gd name="connsiteY10" fmla="*/ 623947 h 2104536"/>
                <a:gd name="connsiteX0" fmla="*/ 0 w 3279076"/>
                <a:gd name="connsiteY0" fmla="*/ 623947 h 2104536"/>
                <a:gd name="connsiteX1" fmla="*/ 1671946 w 3279076"/>
                <a:gd name="connsiteY1" fmla="*/ 126048 h 2104536"/>
                <a:gd name="connsiteX2" fmla="*/ 3279076 w 3279076"/>
                <a:gd name="connsiteY2" fmla="*/ 1610510 h 2104536"/>
                <a:gd name="connsiteX3" fmla="*/ 3279075 w 3279076"/>
                <a:gd name="connsiteY3" fmla="*/ 1610507 h 2104536"/>
                <a:gd name="connsiteX4" fmla="*/ 2848093 w 3279076"/>
                <a:gd name="connsiteY4" fmla="*/ 2104536 h 2104536"/>
                <a:gd name="connsiteX5" fmla="*/ 2227988 w 3279076"/>
                <a:gd name="connsiteY5" fmla="*/ 1610504 h 2104536"/>
                <a:gd name="connsiteX6" fmla="*/ 2227988 w 3279076"/>
                <a:gd name="connsiteY6" fmla="*/ 1610504 h 2104536"/>
                <a:gd name="connsiteX7" fmla="*/ 1375877 w 3279076"/>
                <a:gd name="connsiteY7" fmla="*/ 1083659 h 2104536"/>
                <a:gd name="connsiteX8" fmla="*/ 483136 w 3279076"/>
                <a:gd name="connsiteY8" fmla="*/ 1538271 h 2104536"/>
                <a:gd name="connsiteX9" fmla="*/ 505201 w 3279076"/>
                <a:gd name="connsiteY9" fmla="*/ 875992 h 2104536"/>
                <a:gd name="connsiteX10" fmla="*/ 0 w 3279076"/>
                <a:gd name="connsiteY10" fmla="*/ 623947 h 2104536"/>
                <a:gd name="connsiteX0" fmla="*/ 0 w 3279076"/>
                <a:gd name="connsiteY0" fmla="*/ 623947 h 2104536"/>
                <a:gd name="connsiteX1" fmla="*/ 1671946 w 3279076"/>
                <a:gd name="connsiteY1" fmla="*/ 126048 h 2104536"/>
                <a:gd name="connsiteX2" fmla="*/ 3279076 w 3279076"/>
                <a:gd name="connsiteY2" fmla="*/ 1610510 h 2104536"/>
                <a:gd name="connsiteX3" fmla="*/ 3279075 w 3279076"/>
                <a:gd name="connsiteY3" fmla="*/ 1610507 h 2104536"/>
                <a:gd name="connsiteX4" fmla="*/ 2848093 w 3279076"/>
                <a:gd name="connsiteY4" fmla="*/ 2104536 h 2104536"/>
                <a:gd name="connsiteX5" fmla="*/ 2227988 w 3279076"/>
                <a:gd name="connsiteY5" fmla="*/ 1610504 h 2104536"/>
                <a:gd name="connsiteX6" fmla="*/ 2227988 w 3279076"/>
                <a:gd name="connsiteY6" fmla="*/ 1610504 h 2104536"/>
                <a:gd name="connsiteX7" fmla="*/ 1375877 w 3279076"/>
                <a:gd name="connsiteY7" fmla="*/ 1083659 h 2104536"/>
                <a:gd name="connsiteX8" fmla="*/ 483136 w 3279076"/>
                <a:gd name="connsiteY8" fmla="*/ 1538271 h 2104536"/>
                <a:gd name="connsiteX9" fmla="*/ 505201 w 3279076"/>
                <a:gd name="connsiteY9" fmla="*/ 875992 h 2104536"/>
                <a:gd name="connsiteX10" fmla="*/ 0 w 3279076"/>
                <a:gd name="connsiteY10" fmla="*/ 623947 h 210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9076" h="2104536">
                  <a:moveTo>
                    <a:pt x="0" y="623947"/>
                  </a:moveTo>
                  <a:cubicBezTo>
                    <a:pt x="386672" y="216217"/>
                    <a:pt x="1074126" y="0"/>
                    <a:pt x="1671946" y="126048"/>
                  </a:cubicBezTo>
                  <a:cubicBezTo>
                    <a:pt x="2438867" y="280774"/>
                    <a:pt x="3083812" y="841561"/>
                    <a:pt x="3279076" y="1610510"/>
                  </a:cubicBezTo>
                  <a:cubicBezTo>
                    <a:pt x="3279076" y="1610509"/>
                    <a:pt x="3279075" y="1610508"/>
                    <a:pt x="3279075" y="1610507"/>
                  </a:cubicBezTo>
                  <a:lnTo>
                    <a:pt x="2848093" y="2104536"/>
                  </a:lnTo>
                  <a:lnTo>
                    <a:pt x="2227988" y="1610504"/>
                  </a:lnTo>
                  <a:lnTo>
                    <a:pt x="2227988" y="1610504"/>
                  </a:lnTo>
                  <a:cubicBezTo>
                    <a:pt x="2055444" y="1298135"/>
                    <a:pt x="1732428" y="1098420"/>
                    <a:pt x="1375877" y="1083659"/>
                  </a:cubicBezTo>
                  <a:cubicBezTo>
                    <a:pt x="1028023" y="1057676"/>
                    <a:pt x="722335" y="1230632"/>
                    <a:pt x="483136" y="1538271"/>
                  </a:cubicBezTo>
                  <a:lnTo>
                    <a:pt x="505201" y="875992"/>
                  </a:lnTo>
                  <a:lnTo>
                    <a:pt x="0" y="623947"/>
                  </a:lnTo>
                  <a:close/>
                </a:path>
              </a:pathLst>
            </a:custGeom>
            <a:solidFill>
              <a:schemeClr val="accent6">
                <a:lumMod val="75000"/>
              </a:schemeClr>
            </a:solidFill>
            <a:ln>
              <a:solidFill>
                <a:schemeClr val="bg1"/>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9985" tIns="89985" rIns="89985" bIns="89985" numCol="1" spcCol="1270" anchor="ctr" anchorCtr="0">
              <a:noAutofit/>
            </a:bodyPr>
            <a:lstStyle/>
            <a:p>
              <a:pPr algn="ctr" defTabSz="666694">
                <a:lnSpc>
                  <a:spcPct val="90000"/>
                </a:lnSpc>
                <a:spcBef>
                  <a:spcPct val="0"/>
                </a:spcBef>
                <a:spcAft>
                  <a:spcPct val="35000"/>
                </a:spcAft>
              </a:pPr>
              <a:endParaRPr lang="en-US" sz="1500">
                <a:solidFill>
                  <a:schemeClr val="tx1"/>
                </a:solidFill>
                <a:sym typeface="Segoe UI"/>
              </a:endParaRPr>
            </a:p>
          </p:txBody>
        </p:sp>
        <p:sp>
          <p:nvSpPr>
            <p:cNvPr id="158" name="Rectangle 37"/>
            <p:cNvSpPr/>
            <p:nvPr/>
          </p:nvSpPr>
          <p:spPr>
            <a:xfrm rot="2162626">
              <a:off x="7238955" y="2151169"/>
              <a:ext cx="1117854" cy="729812"/>
            </a:xfrm>
            <a:prstGeom prst="rect">
              <a:avLst/>
            </a:prstGeom>
          </p:spPr>
          <p:txBody>
            <a:bodyPr wrap="none">
              <a:prstTxWarp prst="textArchUp">
                <a:avLst/>
              </a:prstTxWarp>
              <a:spAutoFit/>
            </a:bodyPr>
            <a:lstStyle/>
            <a:p>
              <a:pPr algn="ctr" defTabSz="666694">
                <a:lnSpc>
                  <a:spcPct val="90000"/>
                </a:lnSpc>
                <a:spcBef>
                  <a:spcPct val="0"/>
                </a:spcBef>
                <a:spcAft>
                  <a:spcPct val="35000"/>
                </a:spcAft>
              </a:pPr>
              <a:r>
                <a:rPr lang="zh-CN" altLang="en-US" dirty="0" smtClean="0">
                  <a:solidFill>
                    <a:schemeClr val="bg1"/>
                  </a:solidFill>
                  <a:latin typeface="微软雅黑" panose="020B0503020204020204" pitchFamily="34" charset="-122"/>
                  <a:ea typeface="微软雅黑" panose="020B0503020204020204" pitchFamily="34" charset="-122"/>
                  <a:sym typeface="Segoe UI"/>
                </a:rPr>
                <a:t>服务</a:t>
              </a:r>
              <a:endParaRPr lang="en-US" dirty="0">
                <a:solidFill>
                  <a:schemeClr val="bg1"/>
                </a:solidFill>
                <a:latin typeface="微软雅黑" panose="020B0503020204020204" pitchFamily="34" charset="-122"/>
                <a:ea typeface="微软雅黑" panose="020B0503020204020204" pitchFamily="34" charset="-122"/>
                <a:sym typeface="Segoe UI"/>
              </a:endParaRPr>
            </a:p>
          </p:txBody>
        </p:sp>
        <p:sp>
          <p:nvSpPr>
            <p:cNvPr id="159" name="Rectangle 38"/>
            <p:cNvSpPr/>
            <p:nvPr/>
          </p:nvSpPr>
          <p:spPr>
            <a:xfrm rot="9194893">
              <a:off x="7094349" y="2947799"/>
              <a:ext cx="1117854" cy="729812"/>
            </a:xfrm>
            <a:prstGeom prst="rect">
              <a:avLst/>
            </a:prstGeom>
          </p:spPr>
          <p:txBody>
            <a:bodyPr wrap="none">
              <a:prstTxWarp prst="textArchUp">
                <a:avLst/>
              </a:prstTxWarp>
              <a:spAutoFit/>
            </a:bodyPr>
            <a:lstStyle/>
            <a:p>
              <a:pPr algn="ctr" defTabSz="666694">
                <a:lnSpc>
                  <a:spcPct val="90000"/>
                </a:lnSpc>
                <a:spcBef>
                  <a:spcPct val="0"/>
                </a:spcBef>
                <a:spcAft>
                  <a:spcPct val="35000"/>
                </a:spcAft>
              </a:pPr>
              <a:r>
                <a:rPr lang="zh-CN" altLang="en-US" dirty="0" smtClean="0">
                  <a:solidFill>
                    <a:schemeClr val="bg1"/>
                  </a:solidFill>
                  <a:latin typeface="微软雅黑" panose="020B0503020204020204" pitchFamily="34" charset="-122"/>
                  <a:ea typeface="微软雅黑" panose="020B0503020204020204" pitchFamily="34" charset="-122"/>
                  <a:sym typeface="Segoe UI"/>
                </a:rPr>
                <a:t>专注</a:t>
              </a:r>
              <a:endParaRPr lang="en-US" dirty="0">
                <a:solidFill>
                  <a:schemeClr val="bg1"/>
                </a:solidFill>
                <a:latin typeface="微软雅黑" panose="020B0503020204020204" pitchFamily="34" charset="-122"/>
                <a:ea typeface="微软雅黑" panose="020B0503020204020204" pitchFamily="34" charset="-122"/>
                <a:sym typeface="Segoe UI"/>
              </a:endParaRPr>
            </a:p>
          </p:txBody>
        </p:sp>
        <p:sp>
          <p:nvSpPr>
            <p:cNvPr id="160" name="Rectangle 39"/>
            <p:cNvSpPr/>
            <p:nvPr/>
          </p:nvSpPr>
          <p:spPr>
            <a:xfrm rot="5809634">
              <a:off x="5781259" y="2424114"/>
              <a:ext cx="1790699" cy="416338"/>
            </a:xfrm>
            <a:prstGeom prst="rect">
              <a:avLst/>
            </a:prstGeom>
          </p:spPr>
          <p:txBody>
            <a:bodyPr wrap="none">
              <a:prstTxWarp prst="textArchDown">
                <a:avLst>
                  <a:gd name="adj" fmla="val 21453044"/>
                </a:avLst>
              </a:prstTxWarp>
              <a:spAutoFit/>
            </a:bodyPr>
            <a:lstStyle/>
            <a:p>
              <a:pPr algn="ctr" defTabSz="666694">
                <a:lnSpc>
                  <a:spcPct val="90000"/>
                </a:lnSpc>
                <a:spcBef>
                  <a:spcPct val="0"/>
                </a:spcBef>
                <a:spcAft>
                  <a:spcPct val="35000"/>
                </a:spcAft>
              </a:pPr>
              <a:r>
                <a:rPr lang="zh-CN" altLang="en-US" dirty="0" smtClean="0">
                  <a:solidFill>
                    <a:schemeClr val="bg1"/>
                  </a:solidFill>
                  <a:latin typeface="微软雅黑" panose="020B0503020204020204" pitchFamily="34" charset="-122"/>
                  <a:ea typeface="微软雅黑" panose="020B0503020204020204" pitchFamily="34" charset="-122"/>
                  <a:sym typeface="Segoe UI"/>
                </a:rPr>
                <a:t>价值</a:t>
              </a:r>
              <a:endParaRPr lang="en-US" dirty="0">
                <a:solidFill>
                  <a:schemeClr val="bg1"/>
                </a:solidFill>
                <a:latin typeface="微软雅黑" panose="020B0503020204020204" pitchFamily="34" charset="-122"/>
                <a:ea typeface="微软雅黑" panose="020B0503020204020204" pitchFamily="34" charset="-122"/>
                <a:sym typeface="Segoe UI"/>
              </a:endParaRPr>
            </a:p>
          </p:txBody>
        </p:sp>
      </p:grpSp>
      <p:sp>
        <p:nvSpPr>
          <p:cNvPr id="152" name="椭圆 151"/>
          <p:cNvSpPr/>
          <p:nvPr/>
        </p:nvSpPr>
        <p:spPr>
          <a:xfrm>
            <a:off x="4468163" y="1188169"/>
            <a:ext cx="403416" cy="403416"/>
          </a:xfrm>
          <a:prstGeom prst="ellipse">
            <a:avLst/>
          </a:prstGeom>
          <a:solidFill>
            <a:schemeClr val="bg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Adobe 黑体 Std R" panose="020B0400000000000000" pitchFamily="34" charset="-122"/>
                <a:ea typeface="Adobe 黑体 Std R" panose="020B0400000000000000" pitchFamily="34" charset="-122"/>
              </a:rPr>
              <a:t>1</a:t>
            </a:r>
            <a:endParaRPr lang="zh-CN" altLang="en-US" dirty="0">
              <a:latin typeface="Adobe 黑体 Std R" panose="020B0400000000000000" pitchFamily="34" charset="-122"/>
              <a:ea typeface="Adobe 黑体 Std R" panose="020B0400000000000000" pitchFamily="34" charset="-122"/>
            </a:endParaRPr>
          </a:p>
        </p:txBody>
      </p:sp>
      <p:sp>
        <p:nvSpPr>
          <p:cNvPr id="153" name="椭圆 152"/>
          <p:cNvSpPr/>
          <p:nvPr/>
        </p:nvSpPr>
        <p:spPr>
          <a:xfrm>
            <a:off x="3876286" y="2983286"/>
            <a:ext cx="403416" cy="403416"/>
          </a:xfrm>
          <a:prstGeom prst="ellipse">
            <a:avLst/>
          </a:prstGeom>
          <a:solidFill>
            <a:schemeClr val="bg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Adobe 黑体 Std R" panose="020B0400000000000000" pitchFamily="34" charset="-122"/>
                <a:ea typeface="Adobe 黑体 Std R" panose="020B0400000000000000" pitchFamily="34" charset="-122"/>
              </a:rPr>
              <a:t>3</a:t>
            </a:r>
            <a:endParaRPr lang="zh-CN" altLang="en-US" dirty="0">
              <a:latin typeface="Adobe 黑体 Std R" panose="020B0400000000000000" pitchFamily="34" charset="-122"/>
              <a:ea typeface="Adobe 黑体 Std R" panose="020B0400000000000000" pitchFamily="34" charset="-122"/>
            </a:endParaRPr>
          </a:p>
        </p:txBody>
      </p:sp>
      <p:sp>
        <p:nvSpPr>
          <p:cNvPr id="154" name="椭圆 153"/>
          <p:cNvSpPr/>
          <p:nvPr/>
        </p:nvSpPr>
        <p:spPr>
          <a:xfrm>
            <a:off x="5857792" y="2337988"/>
            <a:ext cx="403416" cy="403416"/>
          </a:xfrm>
          <a:prstGeom prst="ellipse">
            <a:avLst/>
          </a:prstGeom>
          <a:solidFill>
            <a:schemeClr val="bg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Adobe 黑体 Std R" panose="020B0400000000000000" pitchFamily="34" charset="-122"/>
                <a:ea typeface="Adobe 黑体 Std R" panose="020B0400000000000000" pitchFamily="34" charset="-122"/>
              </a:rPr>
              <a:t>2</a:t>
            </a:r>
            <a:endParaRPr lang="zh-CN" altLang="en-US" dirty="0">
              <a:latin typeface="Adobe 黑体 Std R" panose="020B0400000000000000" pitchFamily="34" charset="-122"/>
              <a:ea typeface="Adobe 黑体 Std R" panose="020B0400000000000000" pitchFamily="34" charset="-122"/>
            </a:endParaRPr>
          </a:p>
        </p:txBody>
      </p:sp>
      <p:sp>
        <p:nvSpPr>
          <p:cNvPr id="6" name="TextBox 5"/>
          <p:cNvSpPr txBox="1"/>
          <p:nvPr/>
        </p:nvSpPr>
        <p:spPr>
          <a:xfrm>
            <a:off x="1476549" y="2281480"/>
            <a:ext cx="1107996" cy="830997"/>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输入文本信息</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文字</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信息文字输入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文本信息文字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1" name="TextBox 160"/>
          <p:cNvSpPr txBox="1"/>
          <p:nvPr/>
        </p:nvSpPr>
        <p:spPr>
          <a:xfrm>
            <a:off x="7353329" y="2301388"/>
            <a:ext cx="1107996" cy="830997"/>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输入文本信息</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文字</a:t>
            </a:r>
            <a:r>
              <a:rPr lang="zh-CN" altLang="en-US" sz="1200" dirty="0">
                <a:solidFill>
                  <a:schemeClr val="bg1"/>
                </a:solidFill>
                <a:latin typeface="微软雅黑" panose="020B0503020204020204" pitchFamily="34" charset="-122"/>
                <a:ea typeface="微软雅黑" panose="020B0503020204020204" pitchFamily="34" charset="-122"/>
              </a:rPr>
              <a:t>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信息文字输入</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文本信息文字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437088" y="1825334"/>
            <a:ext cx="1191589" cy="338554"/>
          </a:xfrm>
          <a:prstGeom prst="rect">
            <a:avLst/>
          </a:prstGeom>
          <a:noFill/>
        </p:spPr>
        <p:txBody>
          <a:bodyPr wrap="square" rtlCol="0">
            <a:spAutoFit/>
          </a:bodyPr>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标题文字</a:t>
            </a:r>
            <a:endParaRPr lang="zh-CN" altLang="en-US" sz="16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62" name="TextBox 161"/>
          <p:cNvSpPr txBox="1"/>
          <p:nvPr/>
        </p:nvSpPr>
        <p:spPr>
          <a:xfrm>
            <a:off x="7269736" y="1818727"/>
            <a:ext cx="1191589" cy="338554"/>
          </a:xfrm>
          <a:prstGeom prst="rect">
            <a:avLst/>
          </a:prstGeom>
          <a:noFill/>
        </p:spPr>
        <p:txBody>
          <a:bodyPr wrap="square" rtlCol="0">
            <a:spAutoFit/>
          </a:bodyPr>
          <a:lstStyle/>
          <a:p>
            <a:r>
              <a:rPr lang="zh-CN" altLang="en-US" sz="1600" dirty="0" smtClean="0">
                <a:solidFill>
                  <a:schemeClr val="accent6">
                    <a:lumMod val="75000"/>
                  </a:schemeClr>
                </a:solidFill>
                <a:latin typeface="微软雅黑" panose="020B0503020204020204" pitchFamily="34" charset="-122"/>
                <a:ea typeface="微软雅黑" panose="020B0503020204020204" pitchFamily="34" charset="-122"/>
              </a:rPr>
              <a:t>标题文字</a:t>
            </a:r>
            <a:endParaRPr lang="zh-CN" altLang="en-US" sz="1600" dirty="0">
              <a:solidFill>
                <a:schemeClr val="accent6">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518212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28"/>
                                        </p:tgtEl>
                                        <p:attrNameLst>
                                          <p:attrName>style.visibility</p:attrName>
                                        </p:attrNameLst>
                                      </p:cBhvr>
                                      <p:to>
                                        <p:strVal val="visible"/>
                                      </p:to>
                                    </p:set>
                                    <p:animEffect transition="in" filter="randombar(horizontal)">
                                      <p:cBhvr>
                                        <p:cTn id="30" dur="500"/>
                                        <p:tgtEl>
                                          <p:spTgt spid="12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24"/>
                                        </p:tgtEl>
                                        <p:attrNameLst>
                                          <p:attrName>style.visibility</p:attrName>
                                        </p:attrNameLst>
                                      </p:cBhvr>
                                      <p:to>
                                        <p:strVal val="visible"/>
                                      </p:to>
                                    </p:set>
                                    <p:animEffect transition="in" filter="barn(inVertical)">
                                      <p:cBhvr>
                                        <p:cTn id="35" dur="1000"/>
                                        <p:tgtEl>
                                          <p:spTgt spid="124"/>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126"/>
                                        </p:tgtEl>
                                        <p:attrNameLst>
                                          <p:attrName>style.visibility</p:attrName>
                                        </p:attrNameLst>
                                      </p:cBhvr>
                                      <p:to>
                                        <p:strVal val="visible"/>
                                      </p:to>
                                    </p:set>
                                    <p:animEffect transition="in" filter="randombar(horizontal)">
                                      <p:cBhvr>
                                        <p:cTn id="38" dur="500"/>
                                        <p:tgtEl>
                                          <p:spTgt spid="126"/>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27"/>
                                        </p:tgtEl>
                                        <p:attrNameLst>
                                          <p:attrName>style.visibility</p:attrName>
                                        </p:attrNameLst>
                                      </p:cBhvr>
                                      <p:to>
                                        <p:strVal val="visible"/>
                                      </p:to>
                                    </p:set>
                                    <p:animEffect transition="in" filter="randombar(horizontal)">
                                      <p:cBhvr>
                                        <p:cTn id="41" dur="500"/>
                                        <p:tgtEl>
                                          <p:spTgt spid="127"/>
                                        </p:tgtEl>
                                      </p:cBhvr>
                                    </p:animEffect>
                                  </p:childTnLst>
                                </p:cTn>
                              </p:par>
                              <p:par>
                                <p:cTn id="42" presetID="16" presetClass="entr" presetSubtype="21" fill="hold" nodeType="withEffect">
                                  <p:stCondLst>
                                    <p:cond delay="0"/>
                                  </p:stCondLst>
                                  <p:childTnLst>
                                    <p:set>
                                      <p:cBhvr>
                                        <p:cTn id="43" dur="1" fill="hold">
                                          <p:stCondLst>
                                            <p:cond delay="0"/>
                                          </p:stCondLst>
                                        </p:cTn>
                                        <p:tgtEl>
                                          <p:spTgt spid="125"/>
                                        </p:tgtEl>
                                        <p:attrNameLst>
                                          <p:attrName>style.visibility</p:attrName>
                                        </p:attrNameLst>
                                      </p:cBhvr>
                                      <p:to>
                                        <p:strVal val="visible"/>
                                      </p:to>
                                    </p:set>
                                    <p:animEffect transition="in" filter="barn(inVertical)">
                                      <p:cBhvr>
                                        <p:cTn id="44" dur="1000"/>
                                        <p:tgtEl>
                                          <p:spTgt spid="125"/>
                                        </p:tgtEl>
                                      </p:cBhvr>
                                    </p:animEffect>
                                  </p:childTnLst>
                                </p:cTn>
                              </p:par>
                              <p:par>
                                <p:cTn id="45" presetID="16" presetClass="entr" presetSubtype="21" fill="hold" nodeType="with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barn(inVertical)">
                                      <p:cBhvr>
                                        <p:cTn id="47" dur="1000"/>
                                        <p:tgtEl>
                                          <p:spTgt spid="129"/>
                                        </p:tgtEl>
                                      </p:cBhvr>
                                    </p:animEffect>
                                  </p:childTnLst>
                                </p:cTn>
                              </p:par>
                              <p:par>
                                <p:cTn id="48" presetID="16" presetClass="entr" presetSubtype="21" fill="hold" nodeType="withEffect">
                                  <p:stCondLst>
                                    <p:cond delay="0"/>
                                  </p:stCondLst>
                                  <p:childTnLst>
                                    <p:set>
                                      <p:cBhvr>
                                        <p:cTn id="49" dur="1" fill="hold">
                                          <p:stCondLst>
                                            <p:cond delay="0"/>
                                          </p:stCondLst>
                                        </p:cTn>
                                        <p:tgtEl>
                                          <p:spTgt spid="130"/>
                                        </p:tgtEl>
                                        <p:attrNameLst>
                                          <p:attrName>style.visibility</p:attrName>
                                        </p:attrNameLst>
                                      </p:cBhvr>
                                      <p:to>
                                        <p:strVal val="visible"/>
                                      </p:to>
                                    </p:set>
                                    <p:animEffect transition="in" filter="barn(inVertical)">
                                      <p:cBhvr>
                                        <p:cTn id="50" dur="1000"/>
                                        <p:tgtEl>
                                          <p:spTgt spid="130"/>
                                        </p:tgtEl>
                                      </p:cBhvr>
                                    </p:animEffect>
                                  </p:childTnLst>
                                </p:cTn>
                              </p:par>
                            </p:childTnLst>
                          </p:cTn>
                        </p:par>
                      </p:childTnLst>
                    </p:cTn>
                  </p:par>
                  <p:par>
                    <p:cTn id="51" fill="hold">
                      <p:stCondLst>
                        <p:cond delay="indefinite"/>
                      </p:stCondLst>
                      <p:childTnLst>
                        <p:par>
                          <p:cTn id="52" fill="hold">
                            <p:stCondLst>
                              <p:cond delay="0"/>
                            </p:stCondLst>
                            <p:childTnLst>
                              <p:par>
                                <p:cTn id="53" presetID="21" presetClass="entr" presetSubtype="1" fill="hold" nodeType="clickEffect">
                                  <p:stCondLst>
                                    <p:cond delay="0"/>
                                  </p:stCondLst>
                                  <p:childTnLst>
                                    <p:set>
                                      <p:cBhvr>
                                        <p:cTn id="54" dur="1" fill="hold">
                                          <p:stCondLst>
                                            <p:cond delay="0"/>
                                          </p:stCondLst>
                                        </p:cTn>
                                        <p:tgtEl>
                                          <p:spTgt spid="151"/>
                                        </p:tgtEl>
                                        <p:attrNameLst>
                                          <p:attrName>style.visibility</p:attrName>
                                        </p:attrNameLst>
                                      </p:cBhvr>
                                      <p:to>
                                        <p:strVal val="visible"/>
                                      </p:to>
                                    </p:set>
                                    <p:animEffect transition="in" filter="wheel(1)">
                                      <p:cBhvr>
                                        <p:cTn id="55" dur="2000"/>
                                        <p:tgtEl>
                                          <p:spTgt spid="15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52"/>
                                        </p:tgtEl>
                                        <p:attrNameLst>
                                          <p:attrName>style.visibility</p:attrName>
                                        </p:attrNameLst>
                                      </p:cBhvr>
                                      <p:to>
                                        <p:strVal val="visible"/>
                                      </p:to>
                                    </p:set>
                                    <p:animEffect transition="in" filter="wipe(down)">
                                      <p:cBhvr>
                                        <p:cTn id="58" dur="750"/>
                                        <p:tgtEl>
                                          <p:spTgt spid="152"/>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153"/>
                                        </p:tgtEl>
                                        <p:attrNameLst>
                                          <p:attrName>style.visibility</p:attrName>
                                        </p:attrNameLst>
                                      </p:cBhvr>
                                      <p:to>
                                        <p:strVal val="visible"/>
                                      </p:to>
                                    </p:set>
                                    <p:animEffect transition="in" filter="wipe(down)">
                                      <p:cBhvr>
                                        <p:cTn id="61" dur="750"/>
                                        <p:tgtEl>
                                          <p:spTgt spid="153"/>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154"/>
                                        </p:tgtEl>
                                        <p:attrNameLst>
                                          <p:attrName>style.visibility</p:attrName>
                                        </p:attrNameLst>
                                      </p:cBhvr>
                                      <p:to>
                                        <p:strVal val="visible"/>
                                      </p:to>
                                    </p:set>
                                    <p:animEffect transition="in" filter="wipe(down)">
                                      <p:cBhvr>
                                        <p:cTn id="64" dur="750"/>
                                        <p:tgtEl>
                                          <p:spTgt spid="15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31"/>
                                        </p:tgtEl>
                                        <p:attrNameLst>
                                          <p:attrName>style.visibility</p:attrName>
                                        </p:attrNameLst>
                                      </p:cBhvr>
                                      <p:to>
                                        <p:strVal val="visible"/>
                                      </p:to>
                                    </p:set>
                                    <p:animEffect transition="in" filter="fade">
                                      <p:cBhvr>
                                        <p:cTn id="69" dur="500"/>
                                        <p:tgtEl>
                                          <p:spTgt spid="13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fade">
                                      <p:cBhvr>
                                        <p:cTn id="75" dur="500"/>
                                        <p:tgtEl>
                                          <p:spTgt spid="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139"/>
                                        </p:tgtEl>
                                        <p:attrNameLst>
                                          <p:attrName>style.visibility</p:attrName>
                                        </p:attrNameLst>
                                      </p:cBhvr>
                                      <p:to>
                                        <p:strVal val="visible"/>
                                      </p:to>
                                    </p:set>
                                    <p:animEffect transition="in" filter="fade">
                                      <p:cBhvr>
                                        <p:cTn id="80" dur="500"/>
                                        <p:tgtEl>
                                          <p:spTgt spid="13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61"/>
                                        </p:tgtEl>
                                        <p:attrNameLst>
                                          <p:attrName>style.visibility</p:attrName>
                                        </p:attrNameLst>
                                      </p:cBhvr>
                                      <p:to>
                                        <p:strVal val="visible"/>
                                      </p:to>
                                    </p:set>
                                    <p:animEffect transition="in" filter="fade">
                                      <p:cBhvr>
                                        <p:cTn id="83" dur="1000"/>
                                        <p:tgtEl>
                                          <p:spTgt spid="161"/>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62"/>
                                        </p:tgtEl>
                                        <p:attrNameLst>
                                          <p:attrName>style.visibility</p:attrName>
                                        </p:attrNameLst>
                                      </p:cBhvr>
                                      <p:to>
                                        <p:strVal val="visible"/>
                                      </p:to>
                                    </p:set>
                                    <p:animEffect transition="in" filter="fade">
                                      <p:cBhvr>
                                        <p:cTn id="86"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126" grpId="0" animBg="1"/>
      <p:bldP spid="127" grpId="0" animBg="1"/>
      <p:bldP spid="128" grpId="0" animBg="1"/>
      <p:bldP spid="152" grpId="0" animBg="1"/>
      <p:bldP spid="153" grpId="0" animBg="1"/>
      <p:bldP spid="154" grpId="0" animBg="1"/>
      <p:bldP spid="6" grpId="0"/>
      <p:bldP spid="161" grpId="0"/>
      <p:bldP spid="7" grpId="0"/>
      <p:bldP spid="1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L-Shape 2"/>
          <p:cNvSpPr/>
          <p:nvPr/>
        </p:nvSpPr>
        <p:spPr>
          <a:xfrm rot="5400000">
            <a:off x="1158597" y="2266766"/>
            <a:ext cx="994371" cy="1654611"/>
          </a:xfrm>
          <a:prstGeom prst="corner">
            <a:avLst>
              <a:gd name="adj1" fmla="val 16120"/>
              <a:gd name="adj2" fmla="val 16110"/>
            </a:avLst>
          </a:prstGeom>
          <a:solidFill>
            <a:schemeClr val="accent1"/>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3" name="Freeform 3"/>
          <p:cNvSpPr/>
          <p:nvPr/>
        </p:nvSpPr>
        <p:spPr>
          <a:xfrm>
            <a:off x="992612" y="2761138"/>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ctr" defTabSz="533400">
              <a:lnSpc>
                <a:spcPct val="90000"/>
              </a:lnSpc>
              <a:spcBef>
                <a:spcPct val="0"/>
              </a:spcBef>
              <a:spcAft>
                <a:spcPct val="35000"/>
              </a:spcAft>
            </a:pPr>
            <a:endParaRPr lang="en-US" sz="1200" b="1" kern="1200" dirty="0" smtClean="0">
              <a:solidFill>
                <a:schemeClr val="bg1">
                  <a:lumMod val="65000"/>
                </a:schemeClr>
              </a:solidFill>
            </a:endParaRPr>
          </a:p>
          <a:p>
            <a:pPr lvl="0" algn="ctr" defTabSz="533400">
              <a:lnSpc>
                <a:spcPct val="90000"/>
              </a:lnSpc>
              <a:spcBef>
                <a:spcPct val="0"/>
              </a:spcBef>
              <a:spcAft>
                <a:spcPct val="35000"/>
              </a:spcAft>
            </a:pPr>
            <a:endParaRPr lang="en-US" sz="1200" b="1" kern="1200" dirty="0" smtClean="0">
              <a:solidFill>
                <a:schemeClr val="bg1">
                  <a:lumMod val="65000"/>
                </a:schemeClr>
              </a:solidFill>
            </a:endParaRPr>
          </a:p>
          <a:p>
            <a:pPr lvl="0" algn="ctr" defTabSz="533400">
              <a:lnSpc>
                <a:spcPct val="90000"/>
              </a:lnSpc>
              <a:spcBef>
                <a:spcPct val="0"/>
              </a:spcBef>
              <a:spcAft>
                <a:spcPct val="35000"/>
              </a:spcAft>
            </a:pPr>
            <a:r>
              <a:rPr lang="zh-CN" altLang="en-US" sz="1200" b="1" kern="1200" dirty="0" smtClean="0">
                <a:solidFill>
                  <a:schemeClr val="bg1">
                    <a:lumMod val="65000"/>
                  </a:schemeClr>
                </a:solidFill>
              </a:rPr>
              <a:t>标题一</a:t>
            </a:r>
            <a:endParaRPr lang="en-US" sz="1200" b="1" kern="1200" dirty="0">
              <a:solidFill>
                <a:schemeClr val="bg1">
                  <a:lumMod val="65000"/>
                </a:schemeClr>
              </a:solidFill>
            </a:endParaRPr>
          </a:p>
        </p:txBody>
      </p:sp>
      <p:sp>
        <p:nvSpPr>
          <p:cNvPr id="14" name="Isosceles Triangle 5"/>
          <p:cNvSpPr/>
          <p:nvPr/>
        </p:nvSpPr>
        <p:spPr>
          <a:xfrm>
            <a:off x="2204557" y="2144952"/>
            <a:ext cx="281847" cy="281847"/>
          </a:xfrm>
          <a:prstGeom prst="triangle">
            <a:avLst>
              <a:gd name="adj" fmla="val 100000"/>
            </a:avLst>
          </a:prstGeom>
          <a:solidFill>
            <a:schemeClr val="accent1"/>
          </a:solidFill>
          <a:ln>
            <a:no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15" name="L-Shape 6"/>
          <p:cNvSpPr/>
          <p:nvPr/>
        </p:nvSpPr>
        <p:spPr>
          <a:xfrm rot="5400000">
            <a:off x="2987291" y="1814254"/>
            <a:ext cx="994371" cy="1654611"/>
          </a:xfrm>
          <a:prstGeom prst="corner">
            <a:avLst>
              <a:gd name="adj1" fmla="val 16120"/>
              <a:gd name="adj2" fmla="val 16110"/>
            </a:avLst>
          </a:prstGeom>
          <a:solidFill>
            <a:schemeClr val="accent1">
              <a:lumMod val="60000"/>
              <a:lumOff val="40000"/>
            </a:schemeClr>
          </a:solidFill>
          <a:ln>
            <a:no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6" name="Freeform 7"/>
          <p:cNvSpPr/>
          <p:nvPr/>
        </p:nvSpPr>
        <p:spPr>
          <a:xfrm>
            <a:off x="2821306" y="2308626"/>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ctr" defTabSz="533400">
              <a:lnSpc>
                <a:spcPct val="90000"/>
              </a:lnSpc>
              <a:spcBef>
                <a:spcPct val="0"/>
              </a:spcBef>
              <a:spcAft>
                <a:spcPct val="35000"/>
              </a:spcAft>
            </a:pPr>
            <a:endParaRPr lang="en-US" sz="1200" b="1" kern="1200" dirty="0" smtClean="0">
              <a:solidFill>
                <a:schemeClr val="bg1">
                  <a:lumMod val="65000"/>
                </a:schemeClr>
              </a:solidFill>
            </a:endParaRPr>
          </a:p>
          <a:p>
            <a:pPr lvl="0" algn="ctr" defTabSz="533400">
              <a:lnSpc>
                <a:spcPct val="90000"/>
              </a:lnSpc>
              <a:spcBef>
                <a:spcPct val="0"/>
              </a:spcBef>
              <a:spcAft>
                <a:spcPct val="35000"/>
              </a:spcAft>
            </a:pPr>
            <a:endParaRPr lang="en-US" altLang="zh-CN" sz="1200" b="1" dirty="0">
              <a:solidFill>
                <a:schemeClr val="bg1">
                  <a:lumMod val="65000"/>
                </a:schemeClr>
              </a:solidFill>
            </a:endParaRPr>
          </a:p>
          <a:p>
            <a:pPr lvl="0" algn="ctr" defTabSz="533400">
              <a:lnSpc>
                <a:spcPct val="90000"/>
              </a:lnSpc>
              <a:spcBef>
                <a:spcPct val="0"/>
              </a:spcBef>
              <a:spcAft>
                <a:spcPct val="35000"/>
              </a:spcAft>
            </a:pPr>
            <a:r>
              <a:rPr lang="zh-CN" altLang="en-US" sz="1200" b="1" dirty="0" smtClean="0">
                <a:solidFill>
                  <a:schemeClr val="bg1">
                    <a:lumMod val="65000"/>
                  </a:schemeClr>
                </a:solidFill>
              </a:rPr>
              <a:t>标题二</a:t>
            </a:r>
            <a:endParaRPr lang="en-US" sz="1200" b="1" kern="1200" dirty="0">
              <a:solidFill>
                <a:schemeClr val="bg1">
                  <a:lumMod val="65000"/>
                </a:schemeClr>
              </a:solidFill>
            </a:endParaRPr>
          </a:p>
        </p:txBody>
      </p:sp>
      <p:sp>
        <p:nvSpPr>
          <p:cNvPr id="17" name="Isosceles Triangle 10"/>
          <p:cNvSpPr/>
          <p:nvPr/>
        </p:nvSpPr>
        <p:spPr>
          <a:xfrm>
            <a:off x="4033251" y="1692440"/>
            <a:ext cx="281847" cy="281847"/>
          </a:xfrm>
          <a:prstGeom prst="triangle">
            <a:avLst>
              <a:gd name="adj" fmla="val 100000"/>
            </a:avLst>
          </a:prstGeom>
          <a:solidFill>
            <a:schemeClr val="accent1">
              <a:lumMod val="60000"/>
              <a:lumOff val="40000"/>
            </a:schemeClr>
          </a:solidFill>
          <a:ln>
            <a:no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8" name="L-Shape 11"/>
          <p:cNvSpPr/>
          <p:nvPr/>
        </p:nvSpPr>
        <p:spPr>
          <a:xfrm rot="5400000">
            <a:off x="4815985" y="1361742"/>
            <a:ext cx="994371" cy="1654611"/>
          </a:xfrm>
          <a:prstGeom prst="corner">
            <a:avLst>
              <a:gd name="adj1" fmla="val 16120"/>
              <a:gd name="adj2" fmla="val 16110"/>
            </a:avLst>
          </a:prstGeom>
          <a:solidFill>
            <a:schemeClr val="accent1">
              <a:lumMod val="40000"/>
              <a:lumOff val="60000"/>
            </a:schemeClr>
          </a:solidFill>
          <a:ln>
            <a:no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9" name="Freeform 14"/>
          <p:cNvSpPr/>
          <p:nvPr/>
        </p:nvSpPr>
        <p:spPr>
          <a:xfrm>
            <a:off x="4650000" y="1856114"/>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ctr" defTabSz="533400">
              <a:lnSpc>
                <a:spcPct val="90000"/>
              </a:lnSpc>
              <a:spcBef>
                <a:spcPct val="0"/>
              </a:spcBef>
              <a:spcAft>
                <a:spcPct val="35000"/>
              </a:spcAft>
            </a:pPr>
            <a:endParaRPr lang="en-US" sz="1200" b="1" kern="1200" dirty="0" smtClean="0">
              <a:solidFill>
                <a:schemeClr val="bg1">
                  <a:lumMod val="65000"/>
                </a:schemeClr>
              </a:solidFill>
            </a:endParaRPr>
          </a:p>
          <a:p>
            <a:pPr lvl="0" algn="ctr" defTabSz="533400">
              <a:lnSpc>
                <a:spcPct val="90000"/>
              </a:lnSpc>
              <a:spcBef>
                <a:spcPct val="0"/>
              </a:spcBef>
              <a:spcAft>
                <a:spcPct val="35000"/>
              </a:spcAft>
            </a:pPr>
            <a:endParaRPr lang="en-US" sz="1200" b="1" kern="1200" dirty="0" smtClean="0">
              <a:solidFill>
                <a:schemeClr val="bg1">
                  <a:lumMod val="65000"/>
                </a:schemeClr>
              </a:solidFill>
            </a:endParaRPr>
          </a:p>
          <a:p>
            <a:pPr lvl="0" algn="ctr" defTabSz="533400">
              <a:lnSpc>
                <a:spcPct val="90000"/>
              </a:lnSpc>
              <a:spcBef>
                <a:spcPct val="0"/>
              </a:spcBef>
              <a:spcAft>
                <a:spcPct val="35000"/>
              </a:spcAft>
            </a:pPr>
            <a:r>
              <a:rPr lang="zh-CN" altLang="en-US" sz="1200" b="1" kern="1200" dirty="0" smtClean="0">
                <a:solidFill>
                  <a:schemeClr val="bg1">
                    <a:lumMod val="65000"/>
                  </a:schemeClr>
                </a:solidFill>
              </a:rPr>
              <a:t>标题三</a:t>
            </a:r>
            <a:endParaRPr lang="en-US" sz="1200" b="1" kern="1200" dirty="0">
              <a:solidFill>
                <a:schemeClr val="bg1">
                  <a:lumMod val="65000"/>
                </a:schemeClr>
              </a:solidFill>
            </a:endParaRPr>
          </a:p>
        </p:txBody>
      </p:sp>
      <p:sp>
        <p:nvSpPr>
          <p:cNvPr id="20" name="Isosceles Triangle 15"/>
          <p:cNvSpPr/>
          <p:nvPr/>
        </p:nvSpPr>
        <p:spPr>
          <a:xfrm>
            <a:off x="5861944" y="1239928"/>
            <a:ext cx="281847" cy="281847"/>
          </a:xfrm>
          <a:prstGeom prst="triangle">
            <a:avLst>
              <a:gd name="adj" fmla="val 100000"/>
            </a:avLst>
          </a:prstGeom>
          <a:solidFill>
            <a:schemeClr val="accent1">
              <a:lumMod val="40000"/>
              <a:lumOff val="60000"/>
            </a:schemeClr>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1" name="L-Shape 16"/>
          <p:cNvSpPr/>
          <p:nvPr/>
        </p:nvSpPr>
        <p:spPr>
          <a:xfrm rot="5400000">
            <a:off x="7256877" y="297031"/>
            <a:ext cx="994371" cy="2879012"/>
          </a:xfrm>
          <a:prstGeom prst="corner">
            <a:avLst>
              <a:gd name="adj1" fmla="val 16120"/>
              <a:gd name="adj2" fmla="val 16110"/>
            </a:avLst>
          </a:prstGeom>
          <a:solidFill>
            <a:schemeClr val="accent1">
              <a:lumMod val="20000"/>
              <a:lumOff val="80000"/>
            </a:schemeClr>
          </a:solidFill>
          <a:ln>
            <a:no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22" name="Freeform 18"/>
          <p:cNvSpPr/>
          <p:nvPr/>
        </p:nvSpPr>
        <p:spPr>
          <a:xfrm>
            <a:off x="6478693" y="1403602"/>
            <a:ext cx="1493792" cy="1309396"/>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20" tIns="45720" rIns="45720" bIns="45720" numCol="1" spcCol="1270" anchor="t" anchorCtr="0">
            <a:noAutofit/>
          </a:bodyPr>
          <a:lstStyle/>
          <a:p>
            <a:pPr lvl="0" algn="ctr" defTabSz="533400">
              <a:lnSpc>
                <a:spcPct val="90000"/>
              </a:lnSpc>
              <a:spcBef>
                <a:spcPct val="0"/>
              </a:spcBef>
              <a:spcAft>
                <a:spcPct val="35000"/>
              </a:spcAft>
            </a:pPr>
            <a:endParaRPr lang="en-US" sz="1200" b="1" kern="1200" dirty="0" smtClean="0">
              <a:solidFill>
                <a:schemeClr val="bg1">
                  <a:lumMod val="65000"/>
                </a:schemeClr>
              </a:solidFill>
            </a:endParaRPr>
          </a:p>
          <a:p>
            <a:pPr lvl="0" algn="ctr" defTabSz="533400">
              <a:lnSpc>
                <a:spcPct val="90000"/>
              </a:lnSpc>
              <a:spcBef>
                <a:spcPct val="0"/>
              </a:spcBef>
              <a:spcAft>
                <a:spcPct val="35000"/>
              </a:spcAft>
            </a:pPr>
            <a:endParaRPr lang="en-US" sz="1200" b="1" kern="1200" dirty="0" smtClean="0">
              <a:solidFill>
                <a:schemeClr val="bg1">
                  <a:lumMod val="65000"/>
                </a:schemeClr>
              </a:solidFill>
            </a:endParaRPr>
          </a:p>
          <a:p>
            <a:pPr lvl="0" algn="ctr" defTabSz="533400">
              <a:lnSpc>
                <a:spcPct val="90000"/>
              </a:lnSpc>
              <a:spcBef>
                <a:spcPct val="0"/>
              </a:spcBef>
              <a:spcAft>
                <a:spcPct val="35000"/>
              </a:spcAft>
            </a:pPr>
            <a:r>
              <a:rPr lang="zh-CN" altLang="en-US" sz="1200" b="1" kern="1200" dirty="0" smtClean="0">
                <a:solidFill>
                  <a:schemeClr val="bg1">
                    <a:lumMod val="65000"/>
                  </a:schemeClr>
                </a:solidFill>
              </a:rPr>
              <a:t>标题四</a:t>
            </a:r>
            <a:endParaRPr lang="en-US" sz="1200" b="1" kern="1200" dirty="0">
              <a:solidFill>
                <a:schemeClr val="bg1">
                  <a:lumMod val="65000"/>
                </a:schemeClr>
              </a:solidFill>
            </a:endParaRPr>
          </a:p>
        </p:txBody>
      </p:sp>
      <p:sp>
        <p:nvSpPr>
          <p:cNvPr id="8" name="Freeform 6"/>
          <p:cNvSpPr>
            <a:spLocks noEditPoints="1"/>
          </p:cNvSpPr>
          <p:nvPr/>
        </p:nvSpPr>
        <p:spPr bwMode="auto">
          <a:xfrm>
            <a:off x="1606970" y="2920876"/>
            <a:ext cx="265075" cy="282369"/>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Freeform 11"/>
          <p:cNvSpPr>
            <a:spLocks noEditPoints="1"/>
          </p:cNvSpPr>
          <p:nvPr/>
        </p:nvSpPr>
        <p:spPr bwMode="auto">
          <a:xfrm>
            <a:off x="3357548" y="2441300"/>
            <a:ext cx="341635" cy="34199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Freeform 21"/>
          <p:cNvSpPr>
            <a:spLocks noEditPoints="1"/>
          </p:cNvSpPr>
          <p:nvPr/>
        </p:nvSpPr>
        <p:spPr bwMode="auto">
          <a:xfrm>
            <a:off x="5196915" y="1993927"/>
            <a:ext cx="291029" cy="291948"/>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26"/>
          <p:cNvSpPr>
            <a:spLocks/>
          </p:cNvSpPr>
          <p:nvPr/>
        </p:nvSpPr>
        <p:spPr bwMode="auto">
          <a:xfrm>
            <a:off x="7080595" y="1584898"/>
            <a:ext cx="239577" cy="24846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3" name="组合 2"/>
          <p:cNvGrpSpPr/>
          <p:nvPr/>
        </p:nvGrpSpPr>
        <p:grpSpPr>
          <a:xfrm>
            <a:off x="829852" y="2412305"/>
            <a:ext cx="8365094" cy="2160240"/>
            <a:chOff x="1043125" y="2340297"/>
            <a:chExt cx="8858360" cy="2160240"/>
          </a:xfrm>
          <a:solidFill>
            <a:schemeClr val="accent4">
              <a:lumMod val="75000"/>
            </a:schemeClr>
          </a:solidFill>
        </p:grpSpPr>
        <p:sp>
          <p:nvSpPr>
            <p:cNvPr id="2" name="矩形 1"/>
            <p:cNvSpPr/>
            <p:nvPr/>
          </p:nvSpPr>
          <p:spPr>
            <a:xfrm>
              <a:off x="1043125" y="3780457"/>
              <a:ext cx="8858360" cy="7200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843326" y="3204393"/>
              <a:ext cx="7058159" cy="7200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715534" y="2772345"/>
              <a:ext cx="5185951" cy="7200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540242" y="2340297"/>
              <a:ext cx="3361243" cy="7200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TextBox 3"/>
          <p:cNvSpPr txBox="1"/>
          <p:nvPr/>
        </p:nvSpPr>
        <p:spPr>
          <a:xfrm>
            <a:off x="952277" y="3996481"/>
            <a:ext cx="4602542" cy="738664"/>
          </a:xfrm>
          <a:prstGeom prst="rect">
            <a:avLst/>
          </a:prstGeom>
          <a:noFill/>
        </p:spPr>
        <p:txBody>
          <a:bodyPr wrap="none" rtlCol="0">
            <a:spAutoFit/>
          </a:bodyPr>
          <a:lstStyle/>
          <a:p>
            <a:pPr marL="285750" indent="-285750">
              <a:buFont typeface="Wingdings" panose="05000000000000000000" pitchFamily="2" charset="2"/>
              <a:buChar char="ü"/>
            </a:pPr>
            <a:r>
              <a:rPr lang="zh-CN" altLang="en-US" sz="1400" dirty="0" smtClean="0">
                <a:solidFill>
                  <a:schemeClr val="bg1"/>
                </a:solidFill>
                <a:latin typeface="微软雅黑" panose="020B0503020204020204" pitchFamily="34" charset="-122"/>
                <a:ea typeface="微软雅黑" panose="020B0503020204020204" pitchFamily="34" charset="-122"/>
              </a:rPr>
              <a:t>单击此处加入文本信息或者复制粘贴已经写好的文本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ü"/>
            </a:pPr>
            <a:r>
              <a:rPr lang="zh-CN" altLang="en-US" sz="1400" dirty="0" smtClean="0">
                <a:solidFill>
                  <a:schemeClr val="bg1"/>
                </a:solidFill>
                <a:latin typeface="微软雅黑" panose="020B0503020204020204" pitchFamily="34" charset="-122"/>
                <a:ea typeface="微软雅黑" panose="020B0503020204020204" pitchFamily="34" charset="-122"/>
              </a:rPr>
              <a:t>单击此处加入文本信息或者复制粘贴已经写好的文本</a:t>
            </a:r>
          </a:p>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2708030" y="3420417"/>
            <a:ext cx="4602542" cy="738664"/>
          </a:xfrm>
          <a:prstGeom prst="rect">
            <a:avLst/>
          </a:prstGeom>
          <a:noFill/>
        </p:spPr>
        <p:txBody>
          <a:bodyPr wrap="none" rtlCol="0">
            <a:spAutoFit/>
          </a:bodyPr>
          <a:lstStyle/>
          <a:p>
            <a:pPr marL="285750" indent="-285750">
              <a:buFont typeface="Wingdings" panose="05000000000000000000" pitchFamily="2" charset="2"/>
              <a:buChar char="ü"/>
            </a:pPr>
            <a:r>
              <a:rPr lang="zh-CN" altLang="en-US" sz="1400" dirty="0" smtClean="0">
                <a:solidFill>
                  <a:schemeClr val="bg1"/>
                </a:solidFill>
                <a:latin typeface="微软雅黑" panose="020B0503020204020204" pitchFamily="34" charset="-122"/>
                <a:ea typeface="微软雅黑" panose="020B0503020204020204" pitchFamily="34" charset="-122"/>
              </a:rPr>
              <a:t>单击此处加入文本信息或者复制粘贴已经写好的文本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ü"/>
            </a:pPr>
            <a:r>
              <a:rPr lang="zh-CN" altLang="en-US" sz="1400" dirty="0" smtClean="0">
                <a:solidFill>
                  <a:schemeClr val="bg1"/>
                </a:solidFill>
                <a:latin typeface="微软雅黑" panose="020B0503020204020204" pitchFamily="34" charset="-122"/>
                <a:ea typeface="微软雅黑" panose="020B0503020204020204" pitchFamily="34" charset="-122"/>
              </a:rPr>
              <a:t>单击此处加入文本信息或者复制粘贴已经写好的文本</a:t>
            </a:r>
          </a:p>
          <a:p>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4502260" y="2916361"/>
            <a:ext cx="4012637" cy="646331"/>
          </a:xfrm>
          <a:prstGeom prst="rect">
            <a:avLst/>
          </a:prstGeom>
          <a:noFill/>
        </p:spPr>
        <p:txBody>
          <a:bodyPr wrap="none" rtlCol="0">
            <a:spAutoFit/>
          </a:bodyPr>
          <a:lstStyle/>
          <a:p>
            <a:pPr marL="285750" indent="-285750">
              <a:buFont typeface="Wingdings" panose="05000000000000000000" pitchFamily="2" charset="2"/>
              <a:buChar char="ü"/>
            </a:pPr>
            <a:r>
              <a:rPr lang="zh-CN" altLang="en-US" sz="1200" dirty="0" smtClean="0">
                <a:solidFill>
                  <a:schemeClr val="bg1"/>
                </a:solidFill>
                <a:latin typeface="微软雅黑" panose="020B0503020204020204" pitchFamily="34" charset="-122"/>
                <a:ea typeface="微软雅黑" panose="020B0503020204020204" pitchFamily="34" charset="-122"/>
              </a:rPr>
              <a:t>单击此处加入文本信息或者复制粘贴已经写好的文本</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ü"/>
            </a:pPr>
            <a:r>
              <a:rPr lang="zh-CN" altLang="en-US" sz="1200" dirty="0" smtClean="0">
                <a:solidFill>
                  <a:schemeClr val="bg1"/>
                </a:solidFill>
                <a:latin typeface="微软雅黑" panose="020B0503020204020204" pitchFamily="34" charset="-122"/>
                <a:ea typeface="微软雅黑" panose="020B0503020204020204" pitchFamily="34" charset="-122"/>
              </a:rPr>
              <a:t>单击此处加入文本信息或者复制粘贴已经写好的文本</a:t>
            </a:r>
          </a:p>
          <a:p>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230452" y="2460213"/>
            <a:ext cx="2871299" cy="600164"/>
          </a:xfrm>
          <a:prstGeom prst="rect">
            <a:avLst/>
          </a:prstGeom>
          <a:noFill/>
        </p:spPr>
        <p:txBody>
          <a:bodyPr wrap="none" rtlCol="0">
            <a:spAutoFit/>
          </a:bodyPr>
          <a:lstStyle/>
          <a:p>
            <a:pPr marL="285750" indent="-285750">
              <a:buFont typeface="Wingdings" panose="05000000000000000000" pitchFamily="2" charset="2"/>
              <a:buChar char="ü"/>
            </a:pPr>
            <a:r>
              <a:rPr lang="zh-CN" altLang="en-US" sz="1100" dirty="0" smtClean="0">
                <a:solidFill>
                  <a:schemeClr val="bg1"/>
                </a:solidFill>
                <a:latin typeface="微软雅黑" panose="020B0503020204020204" pitchFamily="34" charset="-122"/>
                <a:ea typeface="微软雅黑" panose="020B0503020204020204" pitchFamily="34" charset="-122"/>
              </a:rPr>
              <a:t>单击此处加入文本信息或者复制粘贴已</a:t>
            </a:r>
            <a:endParaRPr lang="en-US" altLang="zh-CN" sz="1100" dirty="0" smtClean="0">
              <a:solidFill>
                <a:schemeClr val="bg1"/>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ü"/>
            </a:pPr>
            <a:r>
              <a:rPr lang="zh-CN" altLang="en-US" sz="1100" dirty="0" smtClean="0">
                <a:solidFill>
                  <a:schemeClr val="bg1"/>
                </a:solidFill>
                <a:latin typeface="微软雅黑" panose="020B0503020204020204" pitchFamily="34" charset="-122"/>
                <a:ea typeface="微软雅黑" panose="020B0503020204020204" pitchFamily="34" charset="-122"/>
              </a:rPr>
              <a:t>经写本信息或者复制粘贴已经写好的文</a:t>
            </a:r>
          </a:p>
          <a:p>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4467085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1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down)">
                                      <p:cBhvr>
                                        <p:cTn id="38" dur="500"/>
                                        <p:tgtEl>
                                          <p:spTgt spid="13"/>
                                        </p:tgtEl>
                                      </p:cBhvr>
                                    </p:animEffect>
                                  </p:childTnLst>
                                </p:cTn>
                              </p:par>
                              <p:par>
                                <p:cTn id="39" presetID="22" presetClass="entr" presetSubtype="4"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00"/>
                                        <p:tgtEl>
                                          <p:spTgt spid="1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par>
                                <p:cTn id="55" presetID="22" presetClass="entr" presetSubtype="4"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down)">
                                      <p:cBhvr>
                                        <p:cTn id="57" dur="500"/>
                                        <p:tgtEl>
                                          <p:spTgt spid="17"/>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down)">
                                      <p:cBhvr>
                                        <p:cTn id="60" dur="500"/>
                                        <p:tgtEl>
                                          <p:spTgt spid="9"/>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down)">
                                      <p:cBhvr>
                                        <p:cTn id="73" dur="500"/>
                                        <p:tgtEl>
                                          <p:spTgt spid="18"/>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down)">
                                      <p:cBhvr>
                                        <p:cTn id="76" dur="500"/>
                                        <p:tgtEl>
                                          <p:spTgt spid="19"/>
                                        </p:tgtEl>
                                      </p:cBhvr>
                                    </p:animEffect>
                                  </p:childTnLst>
                                </p:cTn>
                              </p:par>
                              <p:par>
                                <p:cTn id="77" presetID="22" presetClass="entr" presetSubtype="4" fill="hold" nodeType="with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500"/>
                                        <p:tgtEl>
                                          <p:spTgt spid="20"/>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wipe(down)">
                                      <p:cBhvr>
                                        <p:cTn id="82" dur="500"/>
                                        <p:tgtEl>
                                          <p:spTgt spid="1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down)">
                                      <p:cBhvr>
                                        <p:cTn id="92" dur="500"/>
                                        <p:tgtEl>
                                          <p:spTgt spid="21"/>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down)">
                                      <p:cBhvr>
                                        <p:cTn id="95" dur="500"/>
                                        <p:tgtEl>
                                          <p:spTgt spid="22"/>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down)">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fade">
                                      <p:cBhvr>
                                        <p:cTn id="10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13" grpId="0"/>
      <p:bldP spid="16" grpId="0"/>
      <p:bldP spid="19" grpId="0"/>
      <p:bldP spid="22" grpId="0"/>
      <p:bldP spid="8" grpId="0" animBg="1"/>
      <p:bldP spid="9" grpId="0" animBg="1"/>
      <p:bldP spid="10" grpId="0" animBg="1"/>
      <p:bldP spid="11" grpId="0" animBg="1"/>
      <p:bldP spid="4" grpId="0"/>
      <p:bldP spid="29"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321891" y="1220242"/>
            <a:ext cx="1630363" cy="2259012"/>
          </a:xfrm>
          <a:prstGeom prst="rect">
            <a:avLst/>
          </a:prstGeom>
          <a:solidFill>
            <a:schemeClr val="bg2">
              <a:lumMod val="50000"/>
            </a:schemeClr>
          </a:solidFill>
          <a:ln w="25400" cap="flat" cmpd="sng" algn="ctr">
            <a:solidFill>
              <a:schemeClr val="bg1"/>
            </a:solidFill>
            <a:prstDash val="solid"/>
          </a:ln>
          <a:effectLst>
            <a:outerShdw blurRad="50800" dist="38100" algn="l" rotWithShape="0">
              <a:prstClr val="black">
                <a:alpha val="40000"/>
              </a:prstClr>
            </a:outerShdw>
          </a:effectLst>
        </p:spPr>
        <p:txBody>
          <a:bodyPr tIns="46800" bIns="216000" anchor="ctr"/>
          <a:lstStyle/>
          <a:p>
            <a:pPr algn="ctr" eaLnBrk="1" fontAlgn="auto" hangingPunct="1">
              <a:spcBef>
                <a:spcPts val="0"/>
              </a:spcBef>
              <a:spcAft>
                <a:spcPts val="0"/>
              </a:spcAft>
              <a:defRPr/>
            </a:pPr>
            <a:endParaRPr lang="en-US" sz="4400" b="1" kern="0" dirty="0">
              <a:ln w="18415" cmpd="sng">
                <a:noFill/>
                <a:prstDash val="solid"/>
              </a:ln>
              <a:solidFill>
                <a:schemeClr val="bg1"/>
              </a:solidFill>
              <a:latin typeface="Arial Rounded MT Bold" pitchFamily="34" charset="0"/>
              <a:ea typeface="微软雅黑" pitchFamily="34" charset="-122"/>
              <a:cs typeface="Times New Roman" pitchFamily="18" charset="0"/>
            </a:endParaRPr>
          </a:p>
        </p:txBody>
      </p:sp>
      <p:sp>
        <p:nvSpPr>
          <p:cNvPr id="7" name="矩形 1"/>
          <p:cNvSpPr/>
          <p:nvPr/>
        </p:nvSpPr>
        <p:spPr>
          <a:xfrm>
            <a:off x="1321891" y="828129"/>
            <a:ext cx="1693863" cy="4113213"/>
          </a:xfrm>
          <a:custGeom>
            <a:avLst/>
            <a:gdLst/>
            <a:ahLst/>
            <a:cxnLst/>
            <a:rect l="l" t="t" r="r" b="b"/>
            <a:pathLst>
              <a:path w="1944216" h="4536504">
                <a:moveTo>
                  <a:pt x="1944216" y="1887118"/>
                </a:moveTo>
                <a:lnTo>
                  <a:pt x="1944216" y="4536504"/>
                </a:lnTo>
                <a:lnTo>
                  <a:pt x="0" y="4536504"/>
                </a:lnTo>
                <a:lnTo>
                  <a:pt x="0" y="2127281"/>
                </a:lnTo>
                <a:close/>
                <a:moveTo>
                  <a:pt x="0" y="0"/>
                </a:moveTo>
                <a:lnTo>
                  <a:pt x="1944216" y="0"/>
                </a:lnTo>
                <a:lnTo>
                  <a:pt x="1944216" y="1322678"/>
                </a:lnTo>
                <a:lnTo>
                  <a:pt x="0" y="989389"/>
                </a:lnTo>
                <a:close/>
              </a:path>
            </a:pathLst>
          </a:custGeom>
          <a:solidFill>
            <a:schemeClr val="bg2"/>
          </a:solidFill>
          <a:ln w="25400" cap="flat" cmpd="sng" algn="ctr">
            <a:solidFill>
              <a:sysClr val="window" lastClr="FFFFFF"/>
            </a:solidFill>
            <a:prstDash val="solid"/>
          </a:ln>
          <a:effectLst>
            <a:outerShdw blurRad="50800" dist="38100" dir="2700000" algn="tl" rotWithShape="0">
              <a:prstClr val="black">
                <a:alpha val="40000"/>
              </a:prstClr>
            </a:outerShdw>
          </a:effectLst>
        </p:spPr>
        <p:txBody>
          <a:bodyPr tIns="2016000" bIns="0" anchor="ctr"/>
          <a:lstStyle/>
          <a:p>
            <a:pPr algn="ctr">
              <a:lnSpc>
                <a:spcPct val="130000"/>
              </a:lnSpc>
              <a:defRPr/>
            </a:pPr>
            <a:endParaRPr lang="en-US" altLang="zh-CN" sz="1100" kern="0" dirty="0" smtClean="0">
              <a:solidFill>
                <a:schemeClr val="tx1">
                  <a:lumMod val="90000"/>
                  <a:lumOff val="10000"/>
                </a:schemeClr>
              </a:solidFill>
              <a:latin typeface="幼圆" panose="02010509060101010101" pitchFamily="49" charset="-122"/>
              <a:ea typeface="幼圆" panose="02010509060101010101" pitchFamily="49" charset="-122"/>
              <a:cs typeface="Arial" pitchFamily="34" charset="0"/>
            </a:endParaRPr>
          </a:p>
          <a:p>
            <a:pPr algn="ctr">
              <a:lnSpc>
                <a:spcPct val="130000"/>
              </a:lnSpc>
              <a:defRPr/>
            </a:pPr>
            <a:r>
              <a:rPr lang="zh-CN" altLang="en-US" sz="1100" kern="0" dirty="0" smtClean="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endParaRPr lang="en-US" altLang="zh-CN" sz="1100" kern="0" dirty="0" smtClean="0">
              <a:solidFill>
                <a:schemeClr val="tx1">
                  <a:lumMod val="90000"/>
                  <a:lumOff val="10000"/>
                </a:schemeClr>
              </a:solidFill>
              <a:latin typeface="幼圆" panose="02010509060101010101" pitchFamily="49" charset="-122"/>
              <a:ea typeface="幼圆" panose="02010509060101010101" pitchFamily="49" charset="-122"/>
              <a:cs typeface="Arial" pitchFamily="34" charset="0"/>
            </a:endParaRP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endPar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endParaRPr>
          </a:p>
        </p:txBody>
      </p:sp>
      <p:sp>
        <p:nvSpPr>
          <p:cNvPr id="8" name="KSO_GT1"/>
          <p:cNvSpPr txBox="1"/>
          <p:nvPr/>
        </p:nvSpPr>
        <p:spPr>
          <a:xfrm flipH="1">
            <a:off x="1366341" y="1215479"/>
            <a:ext cx="1584325" cy="338554"/>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eaLnBrk="1" fontAlgn="auto" hangingPunct="1">
              <a:spcBef>
                <a:spcPts val="0"/>
              </a:spcBef>
              <a:spcAft>
                <a:spcPts val="0"/>
              </a:spcAft>
              <a:defRPr/>
            </a:pPr>
            <a:r>
              <a:rPr lang="zh-CN" altLang="en-US" sz="2000" b="0" dirty="0">
                <a:solidFill>
                  <a:srgbClr val="44546A"/>
                </a:solidFill>
                <a:latin typeface="Arial Rounded MT Bold" pitchFamily="34" charset="0"/>
                <a:cs typeface="Times New Roman" pitchFamily="18" charset="0"/>
              </a:rPr>
              <a:t>标题</a:t>
            </a:r>
          </a:p>
        </p:txBody>
      </p:sp>
      <p:sp>
        <p:nvSpPr>
          <p:cNvPr id="9" name="矩形 8"/>
          <p:cNvSpPr/>
          <p:nvPr/>
        </p:nvSpPr>
        <p:spPr>
          <a:xfrm>
            <a:off x="3185616" y="1220242"/>
            <a:ext cx="1630363" cy="2259012"/>
          </a:xfrm>
          <a:prstGeom prst="rect">
            <a:avLst/>
          </a:prstGeom>
          <a:solidFill>
            <a:schemeClr val="bg2">
              <a:lumMod val="50000"/>
            </a:schemeClr>
          </a:solidFill>
          <a:ln w="25400" cap="flat" cmpd="sng" algn="ctr">
            <a:solidFill>
              <a:schemeClr val="bg1"/>
            </a:solidFill>
            <a:prstDash val="solid"/>
          </a:ln>
          <a:effectLst>
            <a:outerShdw blurRad="50800" dist="38100" algn="l" rotWithShape="0">
              <a:prstClr val="black">
                <a:alpha val="40000"/>
              </a:prstClr>
            </a:outerShdw>
          </a:effectLst>
        </p:spPr>
        <p:txBody>
          <a:bodyPr tIns="46800" bIns="216000" anchor="ctr"/>
          <a:lstStyle/>
          <a:p>
            <a:pPr algn="ctr" eaLnBrk="1" fontAlgn="auto" hangingPunct="1">
              <a:spcBef>
                <a:spcPts val="0"/>
              </a:spcBef>
              <a:spcAft>
                <a:spcPts val="0"/>
              </a:spcAft>
              <a:defRPr/>
            </a:pPr>
            <a:endParaRPr lang="en-US" sz="4400" b="1" kern="0" dirty="0">
              <a:ln w="18415" cmpd="sng">
                <a:noFill/>
                <a:prstDash val="solid"/>
              </a:ln>
              <a:solidFill>
                <a:schemeClr val="bg1"/>
              </a:solidFill>
              <a:latin typeface="Arial Rounded MT Bold" pitchFamily="34" charset="0"/>
              <a:ea typeface="微软雅黑" pitchFamily="34" charset="-122"/>
              <a:cs typeface="Times New Roman" pitchFamily="18" charset="0"/>
            </a:endParaRPr>
          </a:p>
        </p:txBody>
      </p:sp>
      <p:sp>
        <p:nvSpPr>
          <p:cNvPr id="10" name="矩形 1"/>
          <p:cNvSpPr/>
          <p:nvPr/>
        </p:nvSpPr>
        <p:spPr>
          <a:xfrm>
            <a:off x="3185616" y="828129"/>
            <a:ext cx="1693863" cy="4113213"/>
          </a:xfrm>
          <a:custGeom>
            <a:avLst/>
            <a:gdLst/>
            <a:ahLst/>
            <a:cxnLst/>
            <a:rect l="l" t="t" r="r" b="b"/>
            <a:pathLst>
              <a:path w="1944216" h="4536504">
                <a:moveTo>
                  <a:pt x="1944216" y="1887118"/>
                </a:moveTo>
                <a:lnTo>
                  <a:pt x="1944216" y="4536504"/>
                </a:lnTo>
                <a:lnTo>
                  <a:pt x="0" y="4536504"/>
                </a:lnTo>
                <a:lnTo>
                  <a:pt x="0" y="2127281"/>
                </a:lnTo>
                <a:close/>
                <a:moveTo>
                  <a:pt x="0" y="0"/>
                </a:moveTo>
                <a:lnTo>
                  <a:pt x="1944216" y="0"/>
                </a:lnTo>
                <a:lnTo>
                  <a:pt x="1944216" y="1322678"/>
                </a:lnTo>
                <a:lnTo>
                  <a:pt x="0" y="989389"/>
                </a:lnTo>
                <a:close/>
              </a:path>
            </a:pathLst>
          </a:custGeom>
          <a:solidFill>
            <a:schemeClr val="bg2"/>
          </a:solidFill>
          <a:ln w="25400" cap="flat" cmpd="sng" algn="ctr">
            <a:solidFill>
              <a:sysClr val="window" lastClr="FFFFFF"/>
            </a:solidFill>
            <a:prstDash val="solid"/>
          </a:ln>
          <a:effectLst>
            <a:outerShdw blurRad="50800" dist="38100" dir="2700000" algn="tl" rotWithShape="0">
              <a:prstClr val="black">
                <a:alpha val="40000"/>
              </a:prstClr>
            </a:outerShdw>
          </a:effectLst>
        </p:spPr>
        <p:txBody>
          <a:bodyPr tIns="2016000" bIns="0" anchor="ctr"/>
          <a:lstStyle/>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endParaRPr lang="en-US" altLang="zh-CN"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endParaRP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p:txBody>
      </p:sp>
      <p:sp>
        <p:nvSpPr>
          <p:cNvPr id="11" name="KSO_GT2"/>
          <p:cNvSpPr txBox="1"/>
          <p:nvPr/>
        </p:nvSpPr>
        <p:spPr>
          <a:xfrm flipH="1">
            <a:off x="3230066" y="1215479"/>
            <a:ext cx="1584325" cy="338138"/>
          </a:xfrm>
          <a:prstGeom prst="rect">
            <a:avLst/>
          </a:prstGeom>
          <a:noFill/>
        </p:spPr>
        <p:txBody>
          <a:bodyPr>
            <a:spAutoFit/>
          </a:bodyPr>
          <a:lstStyle>
            <a:defPPr>
              <a:defRPr lang="zh-CN"/>
            </a:defPPr>
            <a:lvl1pPr marR="0" lvl="0" indent="0" algn="ctr" fontAlgn="auto">
              <a:lnSpc>
                <a:spcPct val="80000"/>
              </a:lnSpc>
              <a:spcBef>
                <a:spcPts val="0"/>
              </a:spcBef>
              <a:spcAft>
                <a:spcPts val="0"/>
              </a:spcAft>
              <a:buClrTx/>
              <a:buSzTx/>
              <a:buFontTx/>
              <a:buNone/>
              <a:tabLst/>
              <a:defRPr kumimoji="0" sz="2000" b="1" i="0" u="none" strike="noStrike" kern="0" cap="none" spc="0" normalizeH="0" baseline="0">
                <a:ln w="18415" cmpd="sng">
                  <a:noFill/>
                  <a:prstDash val="solid"/>
                </a:ln>
                <a:solidFill>
                  <a:srgbClr val="466EDE"/>
                </a:solidFill>
                <a:effectLst/>
                <a:uLnTx/>
                <a:uFillTx/>
                <a:latin typeface="Arial Rounded MT Bold" pitchFamily="34" charset="0"/>
                <a:ea typeface="微软雅黑" pitchFamily="34" charset="-122"/>
                <a:cs typeface="Times New Roman" pitchFamily="18" charset="0"/>
              </a:defRPr>
            </a:lvl1pPr>
          </a:lstStyle>
          <a:p>
            <a:pPr>
              <a:defRPr/>
            </a:pPr>
            <a:r>
              <a:rPr lang="zh-CN" altLang="en-US" b="0" dirty="0">
                <a:solidFill>
                  <a:srgbClr val="44546A"/>
                </a:solidFill>
              </a:rPr>
              <a:t>标题</a:t>
            </a:r>
          </a:p>
        </p:txBody>
      </p:sp>
      <p:sp>
        <p:nvSpPr>
          <p:cNvPr id="12" name="矩形 11"/>
          <p:cNvSpPr/>
          <p:nvPr/>
        </p:nvSpPr>
        <p:spPr>
          <a:xfrm>
            <a:off x="5047754" y="1220242"/>
            <a:ext cx="1631950" cy="2259012"/>
          </a:xfrm>
          <a:prstGeom prst="rect">
            <a:avLst/>
          </a:prstGeom>
          <a:solidFill>
            <a:schemeClr val="bg2">
              <a:lumMod val="50000"/>
            </a:schemeClr>
          </a:solidFill>
          <a:ln w="25400" cap="flat" cmpd="sng" algn="ctr">
            <a:solidFill>
              <a:schemeClr val="bg1"/>
            </a:solidFill>
            <a:prstDash val="solid"/>
          </a:ln>
          <a:effectLst>
            <a:outerShdw blurRad="50800" dist="38100" algn="l" rotWithShape="0">
              <a:prstClr val="black">
                <a:alpha val="40000"/>
              </a:prstClr>
            </a:outerShdw>
          </a:effectLst>
        </p:spPr>
        <p:txBody>
          <a:bodyPr tIns="46800" bIns="216000" anchor="ctr"/>
          <a:lstStyle/>
          <a:p>
            <a:pPr algn="ctr" eaLnBrk="1" fontAlgn="auto" hangingPunct="1">
              <a:spcBef>
                <a:spcPts val="0"/>
              </a:spcBef>
              <a:spcAft>
                <a:spcPts val="0"/>
              </a:spcAft>
              <a:defRPr/>
            </a:pPr>
            <a:endParaRPr lang="en-US" sz="4400" b="1" kern="0" dirty="0">
              <a:ln w="18415" cmpd="sng">
                <a:noFill/>
                <a:prstDash val="solid"/>
              </a:ln>
              <a:solidFill>
                <a:schemeClr val="bg1"/>
              </a:solidFill>
              <a:latin typeface="Arial Rounded MT Bold" pitchFamily="34" charset="0"/>
              <a:ea typeface="微软雅黑" pitchFamily="34" charset="-122"/>
              <a:cs typeface="Times New Roman" pitchFamily="18" charset="0"/>
            </a:endParaRPr>
          </a:p>
        </p:txBody>
      </p:sp>
      <p:sp>
        <p:nvSpPr>
          <p:cNvPr id="13" name="矩形 1"/>
          <p:cNvSpPr/>
          <p:nvPr/>
        </p:nvSpPr>
        <p:spPr>
          <a:xfrm>
            <a:off x="5047754" y="828129"/>
            <a:ext cx="1693862" cy="4113213"/>
          </a:xfrm>
          <a:custGeom>
            <a:avLst/>
            <a:gdLst/>
            <a:ahLst/>
            <a:cxnLst/>
            <a:rect l="l" t="t" r="r" b="b"/>
            <a:pathLst>
              <a:path w="1944216" h="4536504">
                <a:moveTo>
                  <a:pt x="1944216" y="1887118"/>
                </a:moveTo>
                <a:lnTo>
                  <a:pt x="1944216" y="4536504"/>
                </a:lnTo>
                <a:lnTo>
                  <a:pt x="0" y="4536504"/>
                </a:lnTo>
                <a:lnTo>
                  <a:pt x="0" y="2127281"/>
                </a:lnTo>
                <a:close/>
                <a:moveTo>
                  <a:pt x="0" y="0"/>
                </a:moveTo>
                <a:lnTo>
                  <a:pt x="1944216" y="0"/>
                </a:lnTo>
                <a:lnTo>
                  <a:pt x="1944216" y="1322678"/>
                </a:lnTo>
                <a:lnTo>
                  <a:pt x="0" y="989389"/>
                </a:lnTo>
                <a:close/>
              </a:path>
            </a:pathLst>
          </a:custGeom>
          <a:solidFill>
            <a:schemeClr val="bg2"/>
          </a:solidFill>
          <a:ln w="25400" cap="flat" cmpd="sng" algn="ctr">
            <a:solidFill>
              <a:sysClr val="window" lastClr="FFFFFF"/>
            </a:solidFill>
            <a:prstDash val="solid"/>
          </a:ln>
          <a:effectLst>
            <a:outerShdw blurRad="50800" dist="38100" dir="2700000" algn="tl" rotWithShape="0">
              <a:prstClr val="black">
                <a:alpha val="40000"/>
              </a:prstClr>
            </a:outerShdw>
          </a:effectLst>
        </p:spPr>
        <p:txBody>
          <a:bodyPr tIns="2016000" bIns="0" anchor="ctr"/>
          <a:lstStyle/>
          <a:p>
            <a:pPr algn="ctr">
              <a:lnSpc>
                <a:spcPct val="130000"/>
              </a:lnSpc>
              <a:defRPr/>
            </a:pPr>
            <a:endParaRPr lang="en-US" altLang="zh-CN" sz="1100" kern="0" dirty="0" smtClean="0">
              <a:solidFill>
                <a:schemeClr val="tx1">
                  <a:lumMod val="90000"/>
                  <a:lumOff val="10000"/>
                </a:schemeClr>
              </a:solidFill>
              <a:latin typeface="幼圆" panose="02010509060101010101" pitchFamily="49" charset="-122"/>
              <a:ea typeface="幼圆" panose="02010509060101010101" pitchFamily="49" charset="-122"/>
              <a:cs typeface="Arial" pitchFamily="34" charset="0"/>
            </a:endParaRPr>
          </a:p>
          <a:p>
            <a:pPr algn="ctr">
              <a:lnSpc>
                <a:spcPct val="130000"/>
              </a:lnSpc>
              <a:defRPr/>
            </a:pPr>
            <a:r>
              <a:rPr lang="zh-CN" altLang="en-US" sz="1100" kern="0" dirty="0" smtClean="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a:t>
            </a: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文本信息内容页</a:t>
            </a:r>
            <a:endParaRPr lang="en-US" altLang="zh-CN"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endParaRP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en-US" altLang="zh-CN" sz="1100" dirty="0" smtClean="0">
                <a:solidFill>
                  <a:schemeClr val="tx2"/>
                </a:solidFill>
                <a:latin typeface="Arial" panose="020B0604020202020204" pitchFamily="34" charset="0"/>
              </a:rPr>
              <a:t>.</a:t>
            </a:r>
            <a:endParaRPr lang="zh-CN" altLang="en-US" sz="1100" kern="0" dirty="0">
              <a:solidFill>
                <a:schemeClr val="tx1">
                  <a:lumMod val="50000"/>
                  <a:lumOff val="50000"/>
                </a:schemeClr>
              </a:solidFill>
              <a:latin typeface="幼圆" panose="02010509060101010101" pitchFamily="49" charset="-122"/>
              <a:ea typeface="幼圆" panose="02010509060101010101" pitchFamily="49" charset="-122"/>
              <a:cs typeface="Arial" pitchFamily="34" charset="0"/>
            </a:endParaRPr>
          </a:p>
        </p:txBody>
      </p:sp>
      <p:sp>
        <p:nvSpPr>
          <p:cNvPr id="14" name="KSO_GT3"/>
          <p:cNvSpPr txBox="1"/>
          <p:nvPr/>
        </p:nvSpPr>
        <p:spPr>
          <a:xfrm flipH="1">
            <a:off x="5092204" y="1215479"/>
            <a:ext cx="1584325" cy="338138"/>
          </a:xfrm>
          <a:prstGeom prst="rect">
            <a:avLst/>
          </a:prstGeom>
          <a:noFill/>
        </p:spPr>
        <p:txBody>
          <a:bodyPr>
            <a:spAutoFit/>
          </a:bodyPr>
          <a:lstStyle>
            <a:defPPr>
              <a:defRPr lang="zh-CN"/>
            </a:defPPr>
            <a:lvl1pPr marR="0" lvl="0" indent="0" algn="ctr" fontAlgn="auto">
              <a:lnSpc>
                <a:spcPct val="80000"/>
              </a:lnSpc>
              <a:spcBef>
                <a:spcPts val="0"/>
              </a:spcBef>
              <a:spcAft>
                <a:spcPts val="0"/>
              </a:spcAft>
              <a:buClrTx/>
              <a:buSzTx/>
              <a:buFontTx/>
              <a:buNone/>
              <a:tabLst/>
              <a:defRPr kumimoji="0" sz="2000" b="1" i="0" u="none" strike="noStrike" kern="0" cap="none" spc="0" normalizeH="0" baseline="0">
                <a:ln w="18415" cmpd="sng">
                  <a:noFill/>
                  <a:prstDash val="solid"/>
                </a:ln>
                <a:solidFill>
                  <a:srgbClr val="466EDE"/>
                </a:solidFill>
                <a:effectLst/>
                <a:uLnTx/>
                <a:uFillTx/>
                <a:latin typeface="Arial Rounded MT Bold" pitchFamily="34" charset="0"/>
                <a:ea typeface="微软雅黑" pitchFamily="34" charset="-122"/>
                <a:cs typeface="Times New Roman" pitchFamily="18" charset="0"/>
              </a:defRPr>
            </a:lvl1pPr>
          </a:lstStyle>
          <a:p>
            <a:pPr>
              <a:defRPr/>
            </a:pPr>
            <a:r>
              <a:rPr lang="zh-CN" altLang="en-US" b="0" dirty="0">
                <a:solidFill>
                  <a:srgbClr val="44546A"/>
                </a:solidFill>
              </a:rPr>
              <a:t>标题</a:t>
            </a:r>
          </a:p>
        </p:txBody>
      </p:sp>
      <p:sp>
        <p:nvSpPr>
          <p:cNvPr id="15" name="矩形 14"/>
          <p:cNvSpPr/>
          <p:nvPr/>
        </p:nvSpPr>
        <p:spPr>
          <a:xfrm>
            <a:off x="6911479" y="1220242"/>
            <a:ext cx="1630362" cy="2259012"/>
          </a:xfrm>
          <a:prstGeom prst="rect">
            <a:avLst/>
          </a:prstGeom>
          <a:solidFill>
            <a:schemeClr val="bg2">
              <a:lumMod val="50000"/>
            </a:schemeClr>
          </a:solidFill>
          <a:ln w="25400" cap="flat" cmpd="sng" algn="ctr">
            <a:solidFill>
              <a:schemeClr val="bg1"/>
            </a:solidFill>
            <a:prstDash val="solid"/>
          </a:ln>
          <a:effectLst>
            <a:outerShdw blurRad="50800" dist="38100" algn="l" rotWithShape="0">
              <a:prstClr val="black">
                <a:alpha val="40000"/>
              </a:prstClr>
            </a:outerShdw>
          </a:effectLst>
        </p:spPr>
        <p:txBody>
          <a:bodyPr tIns="46800" bIns="216000" anchor="ctr"/>
          <a:lstStyle/>
          <a:p>
            <a:pPr algn="ctr" eaLnBrk="1" fontAlgn="auto" hangingPunct="1">
              <a:spcBef>
                <a:spcPts val="0"/>
              </a:spcBef>
              <a:spcAft>
                <a:spcPts val="0"/>
              </a:spcAft>
              <a:defRPr/>
            </a:pPr>
            <a:endParaRPr lang="en-US" sz="4400" b="1" kern="0" dirty="0">
              <a:ln w="18415" cmpd="sng">
                <a:noFill/>
                <a:prstDash val="solid"/>
              </a:ln>
              <a:solidFill>
                <a:schemeClr val="bg1"/>
              </a:solidFill>
              <a:latin typeface="Arial Rounded MT Bold" pitchFamily="34" charset="0"/>
              <a:ea typeface="微软雅黑" pitchFamily="34" charset="-122"/>
              <a:cs typeface="Times New Roman" pitchFamily="18" charset="0"/>
            </a:endParaRPr>
          </a:p>
        </p:txBody>
      </p:sp>
      <p:sp>
        <p:nvSpPr>
          <p:cNvPr id="16" name="矩形 1"/>
          <p:cNvSpPr/>
          <p:nvPr/>
        </p:nvSpPr>
        <p:spPr>
          <a:xfrm>
            <a:off x="6911479" y="828129"/>
            <a:ext cx="1693862" cy="4113213"/>
          </a:xfrm>
          <a:custGeom>
            <a:avLst/>
            <a:gdLst/>
            <a:ahLst/>
            <a:cxnLst/>
            <a:rect l="l" t="t" r="r" b="b"/>
            <a:pathLst>
              <a:path w="1944216" h="4536504">
                <a:moveTo>
                  <a:pt x="1944216" y="1887118"/>
                </a:moveTo>
                <a:lnTo>
                  <a:pt x="1944216" y="4536504"/>
                </a:lnTo>
                <a:lnTo>
                  <a:pt x="0" y="4536504"/>
                </a:lnTo>
                <a:lnTo>
                  <a:pt x="0" y="2127281"/>
                </a:lnTo>
                <a:close/>
                <a:moveTo>
                  <a:pt x="0" y="0"/>
                </a:moveTo>
                <a:lnTo>
                  <a:pt x="1944216" y="0"/>
                </a:lnTo>
                <a:lnTo>
                  <a:pt x="1944216" y="1322678"/>
                </a:lnTo>
                <a:lnTo>
                  <a:pt x="0" y="989389"/>
                </a:lnTo>
                <a:close/>
              </a:path>
            </a:pathLst>
          </a:custGeom>
          <a:solidFill>
            <a:schemeClr val="bg2"/>
          </a:solidFill>
          <a:ln w="25400" cap="flat" cmpd="sng" algn="ctr">
            <a:solidFill>
              <a:sysClr val="window" lastClr="FFFFFF"/>
            </a:solidFill>
            <a:prstDash val="solid"/>
          </a:ln>
          <a:effectLst>
            <a:outerShdw blurRad="50800" dist="38100" dir="2700000" algn="tl" rotWithShape="0">
              <a:prstClr val="black">
                <a:alpha val="40000"/>
              </a:prstClr>
            </a:outerShdw>
          </a:effectLst>
        </p:spPr>
        <p:txBody>
          <a:bodyPr tIns="2016000" bIns="0" anchor="ctr"/>
          <a:lstStyle/>
          <a:p>
            <a:pPr algn="ctr">
              <a:lnSpc>
                <a:spcPct val="130000"/>
              </a:lnSpc>
              <a:defRPr/>
            </a:pPr>
            <a:endParaRPr lang="en-US" altLang="zh-CN" sz="1100" kern="0" dirty="0" smtClean="0">
              <a:solidFill>
                <a:schemeClr val="tx1">
                  <a:lumMod val="90000"/>
                  <a:lumOff val="10000"/>
                </a:schemeClr>
              </a:solidFill>
              <a:latin typeface="幼圆" panose="02010509060101010101" pitchFamily="49" charset="-122"/>
              <a:ea typeface="幼圆" panose="02010509060101010101" pitchFamily="49" charset="-122"/>
              <a:cs typeface="Arial" pitchFamily="34" charset="0"/>
            </a:endParaRPr>
          </a:p>
          <a:p>
            <a:pPr algn="ctr">
              <a:lnSpc>
                <a:spcPct val="130000"/>
              </a:lnSpc>
              <a:defRPr/>
            </a:pPr>
            <a:r>
              <a:rPr lang="zh-CN" altLang="en-US" sz="1100" kern="0" dirty="0" smtClean="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a:t>
            </a: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文本信息内容页</a:t>
            </a:r>
            <a:endParaRPr lang="en-US" altLang="zh-CN"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endParaRP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zh-CN" altLang="en-US" sz="1100" kern="0" dirty="0">
                <a:solidFill>
                  <a:schemeClr val="tx1">
                    <a:lumMod val="90000"/>
                    <a:lumOff val="10000"/>
                  </a:schemeClr>
                </a:solidFill>
                <a:latin typeface="幼圆" panose="02010509060101010101" pitchFamily="49" charset="-122"/>
                <a:ea typeface="幼圆" panose="02010509060101010101" pitchFamily="49" charset="-122"/>
                <a:cs typeface="Arial" pitchFamily="34" charset="0"/>
              </a:rPr>
              <a:t>输入文本信息内容页</a:t>
            </a:r>
          </a:p>
          <a:p>
            <a:pPr algn="ctr">
              <a:lnSpc>
                <a:spcPct val="130000"/>
              </a:lnSpc>
              <a:defRPr/>
            </a:pPr>
            <a:r>
              <a:rPr lang="en-US" altLang="zh-CN" sz="1100" dirty="0" smtClean="0">
                <a:solidFill>
                  <a:schemeClr val="tx2"/>
                </a:solidFill>
                <a:latin typeface="Arial" panose="020B0604020202020204" pitchFamily="34" charset="0"/>
              </a:rPr>
              <a:t>.</a:t>
            </a:r>
            <a:endParaRPr lang="zh-CN" altLang="en-US" sz="1100" kern="0" dirty="0">
              <a:solidFill>
                <a:schemeClr val="tx1">
                  <a:lumMod val="50000"/>
                  <a:lumOff val="50000"/>
                </a:schemeClr>
              </a:solidFill>
              <a:latin typeface="幼圆" panose="02010509060101010101" pitchFamily="49" charset="-122"/>
              <a:ea typeface="幼圆" panose="02010509060101010101" pitchFamily="49" charset="-122"/>
              <a:cs typeface="Arial" pitchFamily="34" charset="0"/>
            </a:endParaRPr>
          </a:p>
        </p:txBody>
      </p:sp>
      <p:sp>
        <p:nvSpPr>
          <p:cNvPr id="17" name="KSO_GT4"/>
          <p:cNvSpPr txBox="1"/>
          <p:nvPr/>
        </p:nvSpPr>
        <p:spPr>
          <a:xfrm flipH="1">
            <a:off x="6955929" y="1215479"/>
            <a:ext cx="1584325" cy="338138"/>
          </a:xfrm>
          <a:prstGeom prst="rect">
            <a:avLst/>
          </a:prstGeom>
          <a:noFill/>
        </p:spPr>
        <p:txBody>
          <a:bodyPr>
            <a:spAutoFit/>
          </a:bodyPr>
          <a:lstStyle>
            <a:defPPr>
              <a:defRPr lang="zh-CN"/>
            </a:defPPr>
            <a:lvl1pPr marR="0" lvl="0" indent="0" algn="ctr" fontAlgn="auto">
              <a:lnSpc>
                <a:spcPct val="80000"/>
              </a:lnSpc>
              <a:spcBef>
                <a:spcPts val="0"/>
              </a:spcBef>
              <a:spcAft>
                <a:spcPts val="0"/>
              </a:spcAft>
              <a:buClrTx/>
              <a:buSzTx/>
              <a:buFontTx/>
              <a:buNone/>
              <a:tabLst/>
              <a:defRPr kumimoji="0" sz="2000" b="1" i="0" u="none" strike="noStrike" kern="0" cap="none" spc="0" normalizeH="0" baseline="0">
                <a:ln w="18415" cmpd="sng">
                  <a:noFill/>
                  <a:prstDash val="solid"/>
                </a:ln>
                <a:solidFill>
                  <a:srgbClr val="466EDE"/>
                </a:solidFill>
                <a:effectLst/>
                <a:uLnTx/>
                <a:uFillTx/>
                <a:latin typeface="Arial Rounded MT Bold" pitchFamily="34" charset="0"/>
                <a:ea typeface="微软雅黑" pitchFamily="34" charset="-122"/>
                <a:cs typeface="Times New Roman" pitchFamily="18" charset="0"/>
              </a:defRPr>
            </a:lvl1pPr>
          </a:lstStyle>
          <a:p>
            <a:pPr>
              <a:defRPr/>
            </a:pPr>
            <a:r>
              <a:rPr lang="zh-CN" altLang="en-US" b="0" dirty="0">
                <a:solidFill>
                  <a:srgbClr val="44546A"/>
                </a:solidFill>
              </a:rPr>
              <a:t>标题</a:t>
            </a:r>
          </a:p>
        </p:txBody>
      </p:sp>
      <p:grpSp>
        <p:nvGrpSpPr>
          <p:cNvPr id="18" name="Group 141"/>
          <p:cNvGrpSpPr>
            <a:grpSpLocks/>
          </p:cNvGrpSpPr>
          <p:nvPr/>
        </p:nvGrpSpPr>
        <p:grpSpPr bwMode="auto">
          <a:xfrm>
            <a:off x="1836589" y="1920876"/>
            <a:ext cx="582836" cy="582836"/>
            <a:chOff x="748" y="3974"/>
            <a:chExt cx="840" cy="840"/>
          </a:xfrm>
          <a:solidFill>
            <a:schemeClr val="tx1">
              <a:lumMod val="50000"/>
              <a:lumOff val="50000"/>
            </a:schemeClr>
          </a:solidFill>
        </p:grpSpPr>
        <p:sp>
          <p:nvSpPr>
            <p:cNvPr id="19" name="AutoShape 137"/>
            <p:cNvSpPr>
              <a:spLocks noChangeArrowheads="1"/>
            </p:cNvSpPr>
            <p:nvPr/>
          </p:nvSpPr>
          <p:spPr bwMode="auto">
            <a:xfrm>
              <a:off x="930" y="3974"/>
              <a:ext cx="476" cy="840"/>
            </a:xfrm>
            <a:custGeom>
              <a:avLst/>
              <a:gdLst>
                <a:gd name="G0" fmla="+- 498 0 0"/>
                <a:gd name="G1" fmla="+- 21600 0 498"/>
                <a:gd name="G2" fmla="+- 21600 0 49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98" y="10800"/>
                  </a:moveTo>
                  <a:cubicBezTo>
                    <a:pt x="498" y="16490"/>
                    <a:pt x="5110" y="21102"/>
                    <a:pt x="10800" y="21102"/>
                  </a:cubicBezTo>
                  <a:cubicBezTo>
                    <a:pt x="16490" y="21102"/>
                    <a:pt x="21102" y="16490"/>
                    <a:pt x="21102" y="10800"/>
                  </a:cubicBezTo>
                  <a:cubicBezTo>
                    <a:pt x="21102" y="5110"/>
                    <a:pt x="16490" y="498"/>
                    <a:pt x="10800" y="498"/>
                  </a:cubicBezTo>
                  <a:cubicBezTo>
                    <a:pt x="5110" y="498"/>
                    <a:pt x="498" y="5110"/>
                    <a:pt x="498" y="10800"/>
                  </a:cubicBezTo>
                  <a:close/>
                </a:path>
              </a:pathLst>
            </a:custGeom>
            <a:grp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 name="AutoShape 138"/>
            <p:cNvSpPr>
              <a:spLocks noChangeArrowheads="1"/>
            </p:cNvSpPr>
            <p:nvPr/>
          </p:nvSpPr>
          <p:spPr bwMode="auto">
            <a:xfrm rot="3262901">
              <a:off x="930" y="3974"/>
              <a:ext cx="476" cy="840"/>
            </a:xfrm>
            <a:custGeom>
              <a:avLst/>
              <a:gdLst>
                <a:gd name="G0" fmla="+- 498 0 0"/>
                <a:gd name="G1" fmla="+- 21600 0 498"/>
                <a:gd name="G2" fmla="+- 21600 0 49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98" y="10800"/>
                  </a:moveTo>
                  <a:cubicBezTo>
                    <a:pt x="498" y="16490"/>
                    <a:pt x="5110" y="21102"/>
                    <a:pt x="10800" y="21102"/>
                  </a:cubicBezTo>
                  <a:cubicBezTo>
                    <a:pt x="16490" y="21102"/>
                    <a:pt x="21102" y="16490"/>
                    <a:pt x="21102" y="10800"/>
                  </a:cubicBezTo>
                  <a:cubicBezTo>
                    <a:pt x="21102" y="5110"/>
                    <a:pt x="16490" y="498"/>
                    <a:pt x="10800" y="498"/>
                  </a:cubicBezTo>
                  <a:cubicBezTo>
                    <a:pt x="5110" y="498"/>
                    <a:pt x="498" y="5110"/>
                    <a:pt x="498" y="10800"/>
                  </a:cubicBezTo>
                  <a:close/>
                </a:path>
              </a:pathLst>
            </a:custGeom>
            <a:grp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 name="AutoShape 139"/>
            <p:cNvSpPr>
              <a:spLocks noChangeArrowheads="1"/>
            </p:cNvSpPr>
            <p:nvPr/>
          </p:nvSpPr>
          <p:spPr bwMode="auto">
            <a:xfrm rot="18337099" flipH="1">
              <a:off x="930" y="3974"/>
              <a:ext cx="476" cy="840"/>
            </a:xfrm>
            <a:custGeom>
              <a:avLst/>
              <a:gdLst>
                <a:gd name="G0" fmla="+- 498 0 0"/>
                <a:gd name="G1" fmla="+- 21600 0 498"/>
                <a:gd name="G2" fmla="+- 21600 0 49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98" y="10800"/>
                  </a:moveTo>
                  <a:cubicBezTo>
                    <a:pt x="498" y="16490"/>
                    <a:pt x="5110" y="21102"/>
                    <a:pt x="10800" y="21102"/>
                  </a:cubicBezTo>
                  <a:cubicBezTo>
                    <a:pt x="16490" y="21102"/>
                    <a:pt x="21102" y="16490"/>
                    <a:pt x="21102" y="10800"/>
                  </a:cubicBezTo>
                  <a:cubicBezTo>
                    <a:pt x="21102" y="5110"/>
                    <a:pt x="16490" y="498"/>
                    <a:pt x="10800" y="498"/>
                  </a:cubicBezTo>
                  <a:cubicBezTo>
                    <a:pt x="5110" y="498"/>
                    <a:pt x="498" y="5110"/>
                    <a:pt x="498" y="10800"/>
                  </a:cubicBezTo>
                  <a:close/>
                </a:path>
              </a:pathLst>
            </a:custGeom>
            <a:grp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Oval 140"/>
            <p:cNvSpPr>
              <a:spLocks noChangeArrowheads="1"/>
            </p:cNvSpPr>
            <p:nvPr/>
          </p:nvSpPr>
          <p:spPr bwMode="auto">
            <a:xfrm>
              <a:off x="1066" y="4292"/>
              <a:ext cx="204" cy="204"/>
            </a:xfrm>
            <a:prstGeom prst="ellipse">
              <a:avLst/>
            </a:prstGeom>
            <a:grp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 name="Group 547"/>
          <p:cNvGrpSpPr>
            <a:grpSpLocks/>
          </p:cNvGrpSpPr>
          <p:nvPr/>
        </p:nvGrpSpPr>
        <p:grpSpPr bwMode="auto">
          <a:xfrm rot="-1459793">
            <a:off x="3680840" y="1905730"/>
            <a:ext cx="484881" cy="684465"/>
            <a:chOff x="2135" y="2000"/>
            <a:chExt cx="858" cy="1212"/>
          </a:xfrm>
        </p:grpSpPr>
        <p:sp>
          <p:nvSpPr>
            <p:cNvPr id="24" name="AutoShape 548"/>
            <p:cNvSpPr>
              <a:spLocks noChangeAspect="1" noChangeArrowheads="1" noTextEdit="1"/>
            </p:cNvSpPr>
            <p:nvPr/>
          </p:nvSpPr>
          <p:spPr bwMode="auto">
            <a:xfrm>
              <a:off x="2135" y="2000"/>
              <a:ext cx="858" cy="12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25" name="Freeform 549"/>
            <p:cNvSpPr>
              <a:spLocks/>
            </p:cNvSpPr>
            <p:nvPr/>
          </p:nvSpPr>
          <p:spPr bwMode="auto">
            <a:xfrm>
              <a:off x="2454" y="2302"/>
              <a:ext cx="327" cy="348"/>
            </a:xfrm>
            <a:custGeom>
              <a:avLst/>
              <a:gdLst>
                <a:gd name="T0" fmla="*/ 327 w 327"/>
                <a:gd name="T1" fmla="*/ 0 h 348"/>
                <a:gd name="T2" fmla="*/ 98 w 327"/>
                <a:gd name="T3" fmla="*/ 0 h 348"/>
                <a:gd name="T4" fmla="*/ 70 w 327"/>
                <a:gd name="T5" fmla="*/ 0 h 348"/>
                <a:gd name="T6" fmla="*/ 46 w 327"/>
                <a:gd name="T7" fmla="*/ 6 h 348"/>
                <a:gd name="T8" fmla="*/ 31 w 327"/>
                <a:gd name="T9" fmla="*/ 11 h 348"/>
                <a:gd name="T10" fmla="*/ 18 w 327"/>
                <a:gd name="T11" fmla="*/ 24 h 348"/>
                <a:gd name="T12" fmla="*/ 9 w 327"/>
                <a:gd name="T13" fmla="*/ 39 h 348"/>
                <a:gd name="T14" fmla="*/ 7 w 327"/>
                <a:gd name="T15" fmla="*/ 63 h 348"/>
                <a:gd name="T16" fmla="*/ 0 w 327"/>
                <a:gd name="T17" fmla="*/ 98 h 348"/>
                <a:gd name="T18" fmla="*/ 0 w 327"/>
                <a:gd name="T19" fmla="*/ 137 h 348"/>
                <a:gd name="T20" fmla="*/ 0 w 327"/>
                <a:gd name="T21" fmla="*/ 348 h 348"/>
                <a:gd name="T22" fmla="*/ 327 w 327"/>
                <a:gd name="T23" fmla="*/ 348 h 348"/>
                <a:gd name="T24" fmla="*/ 327 w 327"/>
                <a:gd name="T25" fmla="*/ 0 h 348"/>
                <a:gd name="T26" fmla="*/ 327 w 327"/>
                <a:gd name="T27"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7" h="348">
                  <a:moveTo>
                    <a:pt x="327" y="0"/>
                  </a:moveTo>
                  <a:lnTo>
                    <a:pt x="98" y="0"/>
                  </a:lnTo>
                  <a:lnTo>
                    <a:pt x="70" y="0"/>
                  </a:lnTo>
                  <a:lnTo>
                    <a:pt x="46" y="6"/>
                  </a:lnTo>
                  <a:lnTo>
                    <a:pt x="31" y="11"/>
                  </a:lnTo>
                  <a:lnTo>
                    <a:pt x="18" y="24"/>
                  </a:lnTo>
                  <a:lnTo>
                    <a:pt x="9" y="39"/>
                  </a:lnTo>
                  <a:lnTo>
                    <a:pt x="7" y="63"/>
                  </a:lnTo>
                  <a:lnTo>
                    <a:pt x="0" y="98"/>
                  </a:lnTo>
                  <a:lnTo>
                    <a:pt x="0" y="137"/>
                  </a:lnTo>
                  <a:lnTo>
                    <a:pt x="0" y="348"/>
                  </a:lnTo>
                  <a:lnTo>
                    <a:pt x="327" y="348"/>
                  </a:lnTo>
                  <a:lnTo>
                    <a:pt x="327" y="0"/>
                  </a:lnTo>
                  <a:lnTo>
                    <a:pt x="327" y="0"/>
                  </a:lnTo>
                  <a:close/>
                </a:path>
              </a:pathLst>
            </a:custGeom>
            <a:solidFill>
              <a:srgbClr val="FFFFFF"/>
            </a:solidFill>
            <a:ln w="9525">
              <a:noFill/>
              <a:round/>
              <a:headEnd/>
              <a:tailEnd/>
            </a:ln>
          </p:spPr>
          <p:txBody>
            <a:bodyPr/>
            <a:lstStyle/>
            <a:p>
              <a:endParaRPr lang="zh-CN" altLang="en-US"/>
            </a:p>
          </p:txBody>
        </p:sp>
        <p:sp>
          <p:nvSpPr>
            <p:cNvPr id="26" name="Freeform 550"/>
            <p:cNvSpPr>
              <a:spLocks/>
            </p:cNvSpPr>
            <p:nvPr/>
          </p:nvSpPr>
          <p:spPr bwMode="auto">
            <a:xfrm>
              <a:off x="2455" y="2677"/>
              <a:ext cx="536" cy="533"/>
            </a:xfrm>
            <a:custGeom>
              <a:avLst/>
              <a:gdLst>
                <a:gd name="T0" fmla="*/ 0 w 536"/>
                <a:gd name="T1" fmla="*/ 0 h 533"/>
                <a:gd name="T2" fmla="*/ 0 w 536"/>
                <a:gd name="T3" fmla="*/ 333 h 533"/>
                <a:gd name="T4" fmla="*/ 0 w 536"/>
                <a:gd name="T5" fmla="*/ 353 h 533"/>
                <a:gd name="T6" fmla="*/ 7 w 536"/>
                <a:gd name="T7" fmla="*/ 374 h 533"/>
                <a:gd name="T8" fmla="*/ 11 w 536"/>
                <a:gd name="T9" fmla="*/ 392 h 533"/>
                <a:gd name="T10" fmla="*/ 21 w 536"/>
                <a:gd name="T11" fmla="*/ 411 h 533"/>
                <a:gd name="T12" fmla="*/ 30 w 536"/>
                <a:gd name="T13" fmla="*/ 426 h 533"/>
                <a:gd name="T14" fmla="*/ 44 w 536"/>
                <a:gd name="T15" fmla="*/ 442 h 533"/>
                <a:gd name="T16" fmla="*/ 60 w 536"/>
                <a:gd name="T17" fmla="*/ 459 h 533"/>
                <a:gd name="T18" fmla="*/ 80 w 536"/>
                <a:gd name="T19" fmla="*/ 475 h 533"/>
                <a:gd name="T20" fmla="*/ 100 w 536"/>
                <a:gd name="T21" fmla="*/ 487 h 533"/>
                <a:gd name="T22" fmla="*/ 120 w 536"/>
                <a:gd name="T23" fmla="*/ 499 h 533"/>
                <a:gd name="T24" fmla="*/ 143 w 536"/>
                <a:gd name="T25" fmla="*/ 509 h 533"/>
                <a:gd name="T26" fmla="*/ 167 w 536"/>
                <a:gd name="T27" fmla="*/ 518 h 533"/>
                <a:gd name="T28" fmla="*/ 190 w 536"/>
                <a:gd name="T29" fmla="*/ 523 h 533"/>
                <a:gd name="T30" fmla="*/ 213 w 536"/>
                <a:gd name="T31" fmla="*/ 527 h 533"/>
                <a:gd name="T32" fmla="*/ 240 w 536"/>
                <a:gd name="T33" fmla="*/ 529 h 533"/>
                <a:gd name="T34" fmla="*/ 270 w 536"/>
                <a:gd name="T35" fmla="*/ 533 h 533"/>
                <a:gd name="T36" fmla="*/ 296 w 536"/>
                <a:gd name="T37" fmla="*/ 529 h 533"/>
                <a:gd name="T38" fmla="*/ 323 w 536"/>
                <a:gd name="T39" fmla="*/ 527 h 533"/>
                <a:gd name="T40" fmla="*/ 346 w 536"/>
                <a:gd name="T41" fmla="*/ 523 h 533"/>
                <a:gd name="T42" fmla="*/ 373 w 536"/>
                <a:gd name="T43" fmla="*/ 518 h 533"/>
                <a:gd name="T44" fmla="*/ 396 w 536"/>
                <a:gd name="T45" fmla="*/ 509 h 533"/>
                <a:gd name="T46" fmla="*/ 416 w 536"/>
                <a:gd name="T47" fmla="*/ 499 h 533"/>
                <a:gd name="T48" fmla="*/ 439 w 536"/>
                <a:gd name="T49" fmla="*/ 487 h 533"/>
                <a:gd name="T50" fmla="*/ 460 w 536"/>
                <a:gd name="T51" fmla="*/ 475 h 533"/>
                <a:gd name="T52" fmla="*/ 476 w 536"/>
                <a:gd name="T53" fmla="*/ 459 h 533"/>
                <a:gd name="T54" fmla="*/ 492 w 536"/>
                <a:gd name="T55" fmla="*/ 444 h 533"/>
                <a:gd name="T56" fmla="*/ 506 w 536"/>
                <a:gd name="T57" fmla="*/ 426 h 533"/>
                <a:gd name="T58" fmla="*/ 515 w 536"/>
                <a:gd name="T59" fmla="*/ 411 h 533"/>
                <a:gd name="T60" fmla="*/ 525 w 536"/>
                <a:gd name="T61" fmla="*/ 392 h 533"/>
                <a:gd name="T62" fmla="*/ 532 w 536"/>
                <a:gd name="T63" fmla="*/ 374 h 533"/>
                <a:gd name="T64" fmla="*/ 536 w 536"/>
                <a:gd name="T65" fmla="*/ 353 h 533"/>
                <a:gd name="T66" fmla="*/ 536 w 536"/>
                <a:gd name="T67" fmla="*/ 333 h 533"/>
                <a:gd name="T68" fmla="*/ 536 w 536"/>
                <a:gd name="T69" fmla="*/ 0 h 533"/>
                <a:gd name="T70" fmla="*/ 0 w 536"/>
                <a:gd name="T71" fmla="*/ 0 h 533"/>
                <a:gd name="T72" fmla="*/ 0 w 536"/>
                <a:gd name="T73"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6" h="533">
                  <a:moveTo>
                    <a:pt x="0" y="0"/>
                  </a:moveTo>
                  <a:lnTo>
                    <a:pt x="0" y="333"/>
                  </a:lnTo>
                  <a:lnTo>
                    <a:pt x="0" y="353"/>
                  </a:lnTo>
                  <a:lnTo>
                    <a:pt x="7" y="374"/>
                  </a:lnTo>
                  <a:lnTo>
                    <a:pt x="11" y="392"/>
                  </a:lnTo>
                  <a:lnTo>
                    <a:pt x="21" y="411"/>
                  </a:lnTo>
                  <a:lnTo>
                    <a:pt x="30" y="426"/>
                  </a:lnTo>
                  <a:lnTo>
                    <a:pt x="44" y="442"/>
                  </a:lnTo>
                  <a:lnTo>
                    <a:pt x="60" y="459"/>
                  </a:lnTo>
                  <a:lnTo>
                    <a:pt x="80" y="475"/>
                  </a:lnTo>
                  <a:lnTo>
                    <a:pt x="100" y="487"/>
                  </a:lnTo>
                  <a:lnTo>
                    <a:pt x="120" y="499"/>
                  </a:lnTo>
                  <a:lnTo>
                    <a:pt x="143" y="509"/>
                  </a:lnTo>
                  <a:lnTo>
                    <a:pt x="167" y="518"/>
                  </a:lnTo>
                  <a:lnTo>
                    <a:pt x="190" y="523"/>
                  </a:lnTo>
                  <a:lnTo>
                    <a:pt x="213" y="527"/>
                  </a:lnTo>
                  <a:lnTo>
                    <a:pt x="240" y="529"/>
                  </a:lnTo>
                  <a:lnTo>
                    <a:pt x="270" y="533"/>
                  </a:lnTo>
                  <a:lnTo>
                    <a:pt x="296" y="529"/>
                  </a:lnTo>
                  <a:lnTo>
                    <a:pt x="323" y="527"/>
                  </a:lnTo>
                  <a:lnTo>
                    <a:pt x="346" y="523"/>
                  </a:lnTo>
                  <a:lnTo>
                    <a:pt x="373" y="518"/>
                  </a:lnTo>
                  <a:lnTo>
                    <a:pt x="396" y="509"/>
                  </a:lnTo>
                  <a:lnTo>
                    <a:pt x="416" y="499"/>
                  </a:lnTo>
                  <a:lnTo>
                    <a:pt x="439" y="487"/>
                  </a:lnTo>
                  <a:lnTo>
                    <a:pt x="460" y="475"/>
                  </a:lnTo>
                  <a:lnTo>
                    <a:pt x="476" y="459"/>
                  </a:lnTo>
                  <a:lnTo>
                    <a:pt x="492" y="444"/>
                  </a:lnTo>
                  <a:lnTo>
                    <a:pt x="506" y="426"/>
                  </a:lnTo>
                  <a:lnTo>
                    <a:pt x="515" y="411"/>
                  </a:lnTo>
                  <a:lnTo>
                    <a:pt x="525" y="392"/>
                  </a:lnTo>
                  <a:lnTo>
                    <a:pt x="532" y="374"/>
                  </a:lnTo>
                  <a:lnTo>
                    <a:pt x="536" y="353"/>
                  </a:lnTo>
                  <a:lnTo>
                    <a:pt x="536" y="333"/>
                  </a:lnTo>
                  <a:lnTo>
                    <a:pt x="536" y="0"/>
                  </a:lnTo>
                  <a:lnTo>
                    <a:pt x="0" y="0"/>
                  </a:lnTo>
                  <a:lnTo>
                    <a:pt x="0" y="0"/>
                  </a:lnTo>
                  <a:close/>
                </a:path>
              </a:pathLst>
            </a:custGeom>
            <a:solidFill>
              <a:srgbClr val="FFFFFF"/>
            </a:solidFill>
            <a:ln w="9525">
              <a:noFill/>
              <a:round/>
              <a:headEnd/>
              <a:tailEnd/>
            </a:ln>
          </p:spPr>
          <p:txBody>
            <a:bodyPr/>
            <a:lstStyle/>
            <a:p>
              <a:endParaRPr lang="zh-CN" altLang="en-US"/>
            </a:p>
          </p:txBody>
        </p:sp>
        <p:sp>
          <p:nvSpPr>
            <p:cNvPr id="27" name="Freeform 551"/>
            <p:cNvSpPr>
              <a:spLocks/>
            </p:cNvSpPr>
            <p:nvPr/>
          </p:nvSpPr>
          <p:spPr bwMode="auto">
            <a:xfrm>
              <a:off x="2800" y="2302"/>
              <a:ext cx="186" cy="348"/>
            </a:xfrm>
            <a:custGeom>
              <a:avLst/>
              <a:gdLst>
                <a:gd name="T0" fmla="*/ 0 w 186"/>
                <a:gd name="T1" fmla="*/ 0 h 348"/>
                <a:gd name="T2" fmla="*/ 0 w 186"/>
                <a:gd name="T3" fmla="*/ 348 h 348"/>
                <a:gd name="T4" fmla="*/ 186 w 186"/>
                <a:gd name="T5" fmla="*/ 348 h 348"/>
                <a:gd name="T6" fmla="*/ 186 w 186"/>
                <a:gd name="T7" fmla="*/ 137 h 348"/>
                <a:gd name="T8" fmla="*/ 186 w 186"/>
                <a:gd name="T9" fmla="*/ 94 h 348"/>
                <a:gd name="T10" fmla="*/ 183 w 186"/>
                <a:gd name="T11" fmla="*/ 61 h 348"/>
                <a:gd name="T12" fmla="*/ 177 w 186"/>
                <a:gd name="T13" fmla="*/ 36 h 348"/>
                <a:gd name="T14" fmla="*/ 170 w 186"/>
                <a:gd name="T15" fmla="*/ 21 h 348"/>
                <a:gd name="T16" fmla="*/ 162 w 186"/>
                <a:gd name="T17" fmla="*/ 11 h 348"/>
                <a:gd name="T18" fmla="*/ 146 w 186"/>
                <a:gd name="T19" fmla="*/ 3 h 348"/>
                <a:gd name="T20" fmla="*/ 125 w 186"/>
                <a:gd name="T21" fmla="*/ 0 h 348"/>
                <a:gd name="T22" fmla="*/ 101 w 186"/>
                <a:gd name="T23" fmla="*/ 0 h 348"/>
                <a:gd name="T24" fmla="*/ 0 w 186"/>
                <a:gd name="T25" fmla="*/ 0 h 348"/>
                <a:gd name="T26" fmla="*/ 0 w 186"/>
                <a:gd name="T27"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348">
                  <a:moveTo>
                    <a:pt x="0" y="0"/>
                  </a:moveTo>
                  <a:lnTo>
                    <a:pt x="0" y="348"/>
                  </a:lnTo>
                  <a:lnTo>
                    <a:pt x="186" y="348"/>
                  </a:lnTo>
                  <a:lnTo>
                    <a:pt x="186" y="137"/>
                  </a:lnTo>
                  <a:lnTo>
                    <a:pt x="186" y="94"/>
                  </a:lnTo>
                  <a:lnTo>
                    <a:pt x="183" y="61"/>
                  </a:lnTo>
                  <a:lnTo>
                    <a:pt x="177" y="36"/>
                  </a:lnTo>
                  <a:lnTo>
                    <a:pt x="170" y="21"/>
                  </a:lnTo>
                  <a:lnTo>
                    <a:pt x="162" y="11"/>
                  </a:lnTo>
                  <a:lnTo>
                    <a:pt x="146" y="3"/>
                  </a:lnTo>
                  <a:lnTo>
                    <a:pt x="125" y="0"/>
                  </a:lnTo>
                  <a:lnTo>
                    <a:pt x="101" y="0"/>
                  </a:lnTo>
                  <a:lnTo>
                    <a:pt x="0" y="0"/>
                  </a:lnTo>
                  <a:lnTo>
                    <a:pt x="0" y="0"/>
                  </a:lnTo>
                  <a:close/>
                </a:path>
              </a:pathLst>
            </a:custGeom>
            <a:solidFill>
              <a:srgbClr val="FFFFFF"/>
            </a:solidFill>
            <a:ln w="9525">
              <a:noFill/>
              <a:round/>
              <a:headEnd/>
              <a:tailEnd/>
            </a:ln>
          </p:spPr>
          <p:txBody>
            <a:bodyPr/>
            <a:lstStyle/>
            <a:p>
              <a:endParaRPr lang="zh-CN" altLang="en-US"/>
            </a:p>
          </p:txBody>
        </p:sp>
        <p:sp>
          <p:nvSpPr>
            <p:cNvPr id="28" name="Freeform 552"/>
            <p:cNvSpPr>
              <a:spLocks/>
            </p:cNvSpPr>
            <p:nvPr/>
          </p:nvSpPr>
          <p:spPr bwMode="auto">
            <a:xfrm>
              <a:off x="2733" y="2338"/>
              <a:ext cx="106" cy="244"/>
            </a:xfrm>
            <a:custGeom>
              <a:avLst/>
              <a:gdLst>
                <a:gd name="T0" fmla="*/ 106 w 106"/>
                <a:gd name="T1" fmla="*/ 49 h 244"/>
                <a:gd name="T2" fmla="*/ 106 w 106"/>
                <a:gd name="T3" fmla="*/ 49 h 244"/>
                <a:gd name="T4" fmla="*/ 106 w 106"/>
                <a:gd name="T5" fmla="*/ 40 h 244"/>
                <a:gd name="T6" fmla="*/ 103 w 106"/>
                <a:gd name="T7" fmla="*/ 31 h 244"/>
                <a:gd name="T8" fmla="*/ 98 w 106"/>
                <a:gd name="T9" fmla="*/ 21 h 244"/>
                <a:gd name="T10" fmla="*/ 91 w 106"/>
                <a:gd name="T11" fmla="*/ 15 h 244"/>
                <a:gd name="T12" fmla="*/ 81 w 106"/>
                <a:gd name="T13" fmla="*/ 9 h 244"/>
                <a:gd name="T14" fmla="*/ 72 w 106"/>
                <a:gd name="T15" fmla="*/ 3 h 244"/>
                <a:gd name="T16" fmla="*/ 63 w 106"/>
                <a:gd name="T17" fmla="*/ 0 h 244"/>
                <a:gd name="T18" fmla="*/ 54 w 106"/>
                <a:gd name="T19" fmla="*/ 0 h 244"/>
                <a:gd name="T20" fmla="*/ 42 w 106"/>
                <a:gd name="T21" fmla="*/ 0 h 244"/>
                <a:gd name="T22" fmla="*/ 33 w 106"/>
                <a:gd name="T23" fmla="*/ 3 h 244"/>
                <a:gd name="T24" fmla="*/ 24 w 106"/>
                <a:gd name="T25" fmla="*/ 9 h 244"/>
                <a:gd name="T26" fmla="*/ 15 w 106"/>
                <a:gd name="T27" fmla="*/ 15 h 244"/>
                <a:gd name="T28" fmla="*/ 8 w 106"/>
                <a:gd name="T29" fmla="*/ 21 h 244"/>
                <a:gd name="T30" fmla="*/ 2 w 106"/>
                <a:gd name="T31" fmla="*/ 31 h 244"/>
                <a:gd name="T32" fmla="*/ 0 w 106"/>
                <a:gd name="T33" fmla="*/ 40 h 244"/>
                <a:gd name="T34" fmla="*/ 0 w 106"/>
                <a:gd name="T35" fmla="*/ 49 h 244"/>
                <a:gd name="T36" fmla="*/ 0 w 106"/>
                <a:gd name="T37" fmla="*/ 195 h 244"/>
                <a:gd name="T38" fmla="*/ 0 w 106"/>
                <a:gd name="T39" fmla="*/ 205 h 244"/>
                <a:gd name="T40" fmla="*/ 2 w 106"/>
                <a:gd name="T41" fmla="*/ 214 h 244"/>
                <a:gd name="T42" fmla="*/ 8 w 106"/>
                <a:gd name="T43" fmla="*/ 223 h 244"/>
                <a:gd name="T44" fmla="*/ 15 w 106"/>
                <a:gd name="T45" fmla="*/ 229 h 244"/>
                <a:gd name="T46" fmla="*/ 24 w 106"/>
                <a:gd name="T47" fmla="*/ 236 h 244"/>
                <a:gd name="T48" fmla="*/ 33 w 106"/>
                <a:gd name="T49" fmla="*/ 242 h 244"/>
                <a:gd name="T50" fmla="*/ 42 w 106"/>
                <a:gd name="T51" fmla="*/ 244 h 244"/>
                <a:gd name="T52" fmla="*/ 54 w 106"/>
                <a:gd name="T53" fmla="*/ 244 h 244"/>
                <a:gd name="T54" fmla="*/ 63 w 106"/>
                <a:gd name="T55" fmla="*/ 244 h 244"/>
                <a:gd name="T56" fmla="*/ 72 w 106"/>
                <a:gd name="T57" fmla="*/ 242 h 244"/>
                <a:gd name="T58" fmla="*/ 81 w 106"/>
                <a:gd name="T59" fmla="*/ 236 h 244"/>
                <a:gd name="T60" fmla="*/ 91 w 106"/>
                <a:gd name="T61" fmla="*/ 229 h 244"/>
                <a:gd name="T62" fmla="*/ 98 w 106"/>
                <a:gd name="T63" fmla="*/ 223 h 244"/>
                <a:gd name="T64" fmla="*/ 103 w 106"/>
                <a:gd name="T65" fmla="*/ 214 h 244"/>
                <a:gd name="T66" fmla="*/ 106 w 106"/>
                <a:gd name="T67" fmla="*/ 205 h 244"/>
                <a:gd name="T68" fmla="*/ 106 w 106"/>
                <a:gd name="T69" fmla="*/ 195 h 244"/>
                <a:gd name="T70" fmla="*/ 106 w 106"/>
                <a:gd name="T71" fmla="*/ 49 h 244"/>
                <a:gd name="T72" fmla="*/ 106 w 106"/>
                <a:gd name="T73" fmla="*/ 4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6" h="244">
                  <a:moveTo>
                    <a:pt x="106" y="49"/>
                  </a:moveTo>
                  <a:lnTo>
                    <a:pt x="106" y="49"/>
                  </a:lnTo>
                  <a:lnTo>
                    <a:pt x="106" y="40"/>
                  </a:lnTo>
                  <a:lnTo>
                    <a:pt x="103" y="31"/>
                  </a:lnTo>
                  <a:lnTo>
                    <a:pt x="98" y="21"/>
                  </a:lnTo>
                  <a:lnTo>
                    <a:pt x="91" y="15"/>
                  </a:lnTo>
                  <a:lnTo>
                    <a:pt x="81" y="9"/>
                  </a:lnTo>
                  <a:lnTo>
                    <a:pt x="72" y="3"/>
                  </a:lnTo>
                  <a:lnTo>
                    <a:pt x="63" y="0"/>
                  </a:lnTo>
                  <a:lnTo>
                    <a:pt x="54" y="0"/>
                  </a:lnTo>
                  <a:lnTo>
                    <a:pt x="42" y="0"/>
                  </a:lnTo>
                  <a:lnTo>
                    <a:pt x="33" y="3"/>
                  </a:lnTo>
                  <a:lnTo>
                    <a:pt x="24" y="9"/>
                  </a:lnTo>
                  <a:lnTo>
                    <a:pt x="15" y="15"/>
                  </a:lnTo>
                  <a:lnTo>
                    <a:pt x="8" y="21"/>
                  </a:lnTo>
                  <a:lnTo>
                    <a:pt x="2" y="31"/>
                  </a:lnTo>
                  <a:lnTo>
                    <a:pt x="0" y="40"/>
                  </a:lnTo>
                  <a:lnTo>
                    <a:pt x="0" y="49"/>
                  </a:lnTo>
                  <a:lnTo>
                    <a:pt x="0" y="195"/>
                  </a:lnTo>
                  <a:lnTo>
                    <a:pt x="0" y="205"/>
                  </a:lnTo>
                  <a:lnTo>
                    <a:pt x="2" y="214"/>
                  </a:lnTo>
                  <a:lnTo>
                    <a:pt x="8" y="223"/>
                  </a:lnTo>
                  <a:lnTo>
                    <a:pt x="15" y="229"/>
                  </a:lnTo>
                  <a:lnTo>
                    <a:pt x="24" y="236"/>
                  </a:lnTo>
                  <a:lnTo>
                    <a:pt x="33" y="242"/>
                  </a:lnTo>
                  <a:lnTo>
                    <a:pt x="42" y="244"/>
                  </a:lnTo>
                  <a:lnTo>
                    <a:pt x="54" y="244"/>
                  </a:lnTo>
                  <a:lnTo>
                    <a:pt x="63" y="244"/>
                  </a:lnTo>
                  <a:lnTo>
                    <a:pt x="72" y="242"/>
                  </a:lnTo>
                  <a:lnTo>
                    <a:pt x="81" y="236"/>
                  </a:lnTo>
                  <a:lnTo>
                    <a:pt x="91" y="229"/>
                  </a:lnTo>
                  <a:lnTo>
                    <a:pt x="98" y="223"/>
                  </a:lnTo>
                  <a:lnTo>
                    <a:pt x="103" y="214"/>
                  </a:lnTo>
                  <a:lnTo>
                    <a:pt x="106" y="205"/>
                  </a:lnTo>
                  <a:lnTo>
                    <a:pt x="106" y="195"/>
                  </a:lnTo>
                  <a:lnTo>
                    <a:pt x="106" y="49"/>
                  </a:lnTo>
                  <a:lnTo>
                    <a:pt x="106" y="49"/>
                  </a:lnTo>
                  <a:close/>
                </a:path>
              </a:pathLst>
            </a:custGeom>
            <a:solidFill>
              <a:srgbClr val="336599"/>
            </a:solidFill>
            <a:ln w="9525">
              <a:noFill/>
              <a:round/>
              <a:headEnd/>
              <a:tailEnd/>
            </a:ln>
          </p:spPr>
          <p:txBody>
            <a:bodyPr/>
            <a:lstStyle/>
            <a:p>
              <a:endParaRPr lang="zh-CN" altLang="en-US"/>
            </a:p>
          </p:txBody>
        </p:sp>
        <p:sp>
          <p:nvSpPr>
            <p:cNvPr id="29" name="Freeform 553"/>
            <p:cNvSpPr>
              <a:spLocks/>
            </p:cNvSpPr>
            <p:nvPr/>
          </p:nvSpPr>
          <p:spPr bwMode="auto">
            <a:xfrm>
              <a:off x="2151" y="2016"/>
              <a:ext cx="637" cy="284"/>
            </a:xfrm>
            <a:custGeom>
              <a:avLst/>
              <a:gdLst>
                <a:gd name="T0" fmla="*/ 627 w 637"/>
                <a:gd name="T1" fmla="*/ 284 h 284"/>
                <a:gd name="T2" fmla="*/ 629 w 637"/>
                <a:gd name="T3" fmla="*/ 264 h 284"/>
                <a:gd name="T4" fmla="*/ 632 w 637"/>
                <a:gd name="T5" fmla="*/ 246 h 284"/>
                <a:gd name="T6" fmla="*/ 634 w 637"/>
                <a:gd name="T7" fmla="*/ 226 h 284"/>
                <a:gd name="T8" fmla="*/ 635 w 637"/>
                <a:gd name="T9" fmla="*/ 217 h 284"/>
                <a:gd name="T10" fmla="*/ 636 w 637"/>
                <a:gd name="T11" fmla="*/ 206 h 284"/>
                <a:gd name="T12" fmla="*/ 636 w 637"/>
                <a:gd name="T13" fmla="*/ 197 h 284"/>
                <a:gd name="T14" fmla="*/ 637 w 637"/>
                <a:gd name="T15" fmla="*/ 188 h 284"/>
                <a:gd name="T16" fmla="*/ 637 w 637"/>
                <a:gd name="T17" fmla="*/ 179 h 284"/>
                <a:gd name="T18" fmla="*/ 637 w 637"/>
                <a:gd name="T19" fmla="*/ 169 h 284"/>
                <a:gd name="T20" fmla="*/ 637 w 637"/>
                <a:gd name="T21" fmla="*/ 161 h 284"/>
                <a:gd name="T22" fmla="*/ 636 w 637"/>
                <a:gd name="T23" fmla="*/ 152 h 284"/>
                <a:gd name="T24" fmla="*/ 635 w 637"/>
                <a:gd name="T25" fmla="*/ 143 h 284"/>
                <a:gd name="T26" fmla="*/ 634 w 637"/>
                <a:gd name="T27" fmla="*/ 135 h 284"/>
                <a:gd name="T28" fmla="*/ 632 w 637"/>
                <a:gd name="T29" fmla="*/ 127 h 284"/>
                <a:gd name="T30" fmla="*/ 630 w 637"/>
                <a:gd name="T31" fmla="*/ 119 h 284"/>
                <a:gd name="T32" fmla="*/ 628 w 637"/>
                <a:gd name="T33" fmla="*/ 111 h 284"/>
                <a:gd name="T34" fmla="*/ 625 w 637"/>
                <a:gd name="T35" fmla="*/ 103 h 284"/>
                <a:gd name="T36" fmla="*/ 622 w 637"/>
                <a:gd name="T37" fmla="*/ 96 h 284"/>
                <a:gd name="T38" fmla="*/ 619 w 637"/>
                <a:gd name="T39" fmla="*/ 88 h 284"/>
                <a:gd name="T40" fmla="*/ 614 w 637"/>
                <a:gd name="T41" fmla="*/ 82 h 284"/>
                <a:gd name="T42" fmla="*/ 609 w 637"/>
                <a:gd name="T43" fmla="*/ 74 h 284"/>
                <a:gd name="T44" fmla="*/ 605 w 637"/>
                <a:gd name="T45" fmla="*/ 68 h 284"/>
                <a:gd name="T46" fmla="*/ 601 w 637"/>
                <a:gd name="T47" fmla="*/ 65 h 284"/>
                <a:gd name="T48" fmla="*/ 599 w 637"/>
                <a:gd name="T49" fmla="*/ 61 h 284"/>
                <a:gd name="T50" fmla="*/ 596 w 637"/>
                <a:gd name="T51" fmla="*/ 59 h 284"/>
                <a:gd name="T52" fmla="*/ 592 w 637"/>
                <a:gd name="T53" fmla="*/ 55 h 284"/>
                <a:gd name="T54" fmla="*/ 589 w 637"/>
                <a:gd name="T55" fmla="*/ 53 h 284"/>
                <a:gd name="T56" fmla="*/ 586 w 637"/>
                <a:gd name="T57" fmla="*/ 50 h 284"/>
                <a:gd name="T58" fmla="*/ 582 w 637"/>
                <a:gd name="T59" fmla="*/ 47 h 284"/>
                <a:gd name="T60" fmla="*/ 578 w 637"/>
                <a:gd name="T61" fmla="*/ 44 h 284"/>
                <a:gd name="T62" fmla="*/ 574 w 637"/>
                <a:gd name="T63" fmla="*/ 42 h 284"/>
                <a:gd name="T64" fmla="*/ 570 w 637"/>
                <a:gd name="T65" fmla="*/ 39 h 284"/>
                <a:gd name="T66" fmla="*/ 566 w 637"/>
                <a:gd name="T67" fmla="*/ 37 h 284"/>
                <a:gd name="T68" fmla="*/ 561 w 637"/>
                <a:gd name="T69" fmla="*/ 35 h 284"/>
                <a:gd name="T70" fmla="*/ 558 w 637"/>
                <a:gd name="T71" fmla="*/ 32 h 284"/>
                <a:gd name="T72" fmla="*/ 552 w 637"/>
                <a:gd name="T73" fmla="*/ 30 h 284"/>
                <a:gd name="T74" fmla="*/ 543 w 637"/>
                <a:gd name="T75" fmla="*/ 27 h 284"/>
                <a:gd name="T76" fmla="*/ 531 w 637"/>
                <a:gd name="T77" fmla="*/ 23 h 284"/>
                <a:gd name="T78" fmla="*/ 520 w 637"/>
                <a:gd name="T79" fmla="*/ 20 h 284"/>
                <a:gd name="T80" fmla="*/ 508 w 637"/>
                <a:gd name="T81" fmla="*/ 16 h 284"/>
                <a:gd name="T82" fmla="*/ 495 w 637"/>
                <a:gd name="T83" fmla="*/ 13 h 284"/>
                <a:gd name="T84" fmla="*/ 482 w 637"/>
                <a:gd name="T85" fmla="*/ 12 h 284"/>
                <a:gd name="T86" fmla="*/ 468 w 637"/>
                <a:gd name="T87" fmla="*/ 9 h 284"/>
                <a:gd name="T88" fmla="*/ 453 w 637"/>
                <a:gd name="T89" fmla="*/ 7 h 284"/>
                <a:gd name="T90" fmla="*/ 438 w 637"/>
                <a:gd name="T91" fmla="*/ 5 h 284"/>
                <a:gd name="T92" fmla="*/ 423 w 637"/>
                <a:gd name="T93" fmla="*/ 4 h 284"/>
                <a:gd name="T94" fmla="*/ 408 w 637"/>
                <a:gd name="T95" fmla="*/ 2 h 284"/>
                <a:gd name="T96" fmla="*/ 391 w 637"/>
                <a:gd name="T97" fmla="*/ 1 h 284"/>
                <a:gd name="T98" fmla="*/ 373 w 637"/>
                <a:gd name="T99" fmla="*/ 1 h 284"/>
                <a:gd name="T100" fmla="*/ 356 w 637"/>
                <a:gd name="T101" fmla="*/ 0 h 284"/>
                <a:gd name="T102" fmla="*/ 339 w 637"/>
                <a:gd name="T103" fmla="*/ 0 h 284"/>
                <a:gd name="T104" fmla="*/ 321 w 637"/>
                <a:gd name="T105" fmla="*/ 0 h 284"/>
                <a:gd name="T106" fmla="*/ 285 w 637"/>
                <a:gd name="T107" fmla="*/ 0 h 284"/>
                <a:gd name="T108" fmla="*/ 245 w 637"/>
                <a:gd name="T109" fmla="*/ 1 h 284"/>
                <a:gd name="T110" fmla="*/ 206 w 637"/>
                <a:gd name="T111" fmla="*/ 4 h 284"/>
                <a:gd name="T112" fmla="*/ 166 w 637"/>
                <a:gd name="T113" fmla="*/ 5 h 284"/>
                <a:gd name="T114" fmla="*/ 125 w 637"/>
                <a:gd name="T115" fmla="*/ 7 h 284"/>
                <a:gd name="T116" fmla="*/ 84 w 637"/>
                <a:gd name="T117" fmla="*/ 10 h 284"/>
                <a:gd name="T118" fmla="*/ 0 w 637"/>
                <a:gd name="T119" fmla="*/ 15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7" h="284">
                  <a:moveTo>
                    <a:pt x="627" y="284"/>
                  </a:moveTo>
                  <a:lnTo>
                    <a:pt x="629" y="264"/>
                  </a:lnTo>
                  <a:lnTo>
                    <a:pt x="632" y="246"/>
                  </a:lnTo>
                  <a:lnTo>
                    <a:pt x="634" y="226"/>
                  </a:lnTo>
                  <a:lnTo>
                    <a:pt x="635" y="217"/>
                  </a:lnTo>
                  <a:lnTo>
                    <a:pt x="636" y="206"/>
                  </a:lnTo>
                  <a:lnTo>
                    <a:pt x="636" y="197"/>
                  </a:lnTo>
                  <a:lnTo>
                    <a:pt x="637" y="188"/>
                  </a:lnTo>
                  <a:lnTo>
                    <a:pt x="637" y="179"/>
                  </a:lnTo>
                  <a:lnTo>
                    <a:pt x="637" y="169"/>
                  </a:lnTo>
                  <a:lnTo>
                    <a:pt x="637" y="161"/>
                  </a:lnTo>
                  <a:lnTo>
                    <a:pt x="636" y="152"/>
                  </a:lnTo>
                  <a:lnTo>
                    <a:pt x="635" y="143"/>
                  </a:lnTo>
                  <a:lnTo>
                    <a:pt x="634" y="135"/>
                  </a:lnTo>
                  <a:lnTo>
                    <a:pt x="632" y="127"/>
                  </a:lnTo>
                  <a:lnTo>
                    <a:pt x="630" y="119"/>
                  </a:lnTo>
                  <a:lnTo>
                    <a:pt x="628" y="111"/>
                  </a:lnTo>
                  <a:lnTo>
                    <a:pt x="625" y="103"/>
                  </a:lnTo>
                  <a:lnTo>
                    <a:pt x="622" y="96"/>
                  </a:lnTo>
                  <a:lnTo>
                    <a:pt x="619" y="88"/>
                  </a:lnTo>
                  <a:lnTo>
                    <a:pt x="614" y="82"/>
                  </a:lnTo>
                  <a:lnTo>
                    <a:pt x="609" y="74"/>
                  </a:lnTo>
                  <a:lnTo>
                    <a:pt x="605" y="68"/>
                  </a:lnTo>
                  <a:lnTo>
                    <a:pt x="601" y="65"/>
                  </a:lnTo>
                  <a:lnTo>
                    <a:pt x="599" y="61"/>
                  </a:lnTo>
                  <a:lnTo>
                    <a:pt x="596" y="59"/>
                  </a:lnTo>
                  <a:lnTo>
                    <a:pt x="592" y="55"/>
                  </a:lnTo>
                  <a:lnTo>
                    <a:pt x="589" y="53"/>
                  </a:lnTo>
                  <a:lnTo>
                    <a:pt x="586" y="50"/>
                  </a:lnTo>
                  <a:lnTo>
                    <a:pt x="582" y="47"/>
                  </a:lnTo>
                  <a:lnTo>
                    <a:pt x="578" y="44"/>
                  </a:lnTo>
                  <a:lnTo>
                    <a:pt x="574" y="42"/>
                  </a:lnTo>
                  <a:lnTo>
                    <a:pt x="570" y="39"/>
                  </a:lnTo>
                  <a:lnTo>
                    <a:pt x="566" y="37"/>
                  </a:lnTo>
                  <a:lnTo>
                    <a:pt x="561" y="35"/>
                  </a:lnTo>
                  <a:lnTo>
                    <a:pt x="558" y="32"/>
                  </a:lnTo>
                  <a:lnTo>
                    <a:pt x="552" y="30"/>
                  </a:lnTo>
                  <a:lnTo>
                    <a:pt x="543" y="27"/>
                  </a:lnTo>
                  <a:lnTo>
                    <a:pt x="531" y="23"/>
                  </a:lnTo>
                  <a:lnTo>
                    <a:pt x="520" y="20"/>
                  </a:lnTo>
                  <a:lnTo>
                    <a:pt x="508" y="16"/>
                  </a:lnTo>
                  <a:lnTo>
                    <a:pt x="495" y="13"/>
                  </a:lnTo>
                  <a:lnTo>
                    <a:pt x="482" y="12"/>
                  </a:lnTo>
                  <a:lnTo>
                    <a:pt x="468" y="9"/>
                  </a:lnTo>
                  <a:lnTo>
                    <a:pt x="453" y="7"/>
                  </a:lnTo>
                  <a:lnTo>
                    <a:pt x="438" y="5"/>
                  </a:lnTo>
                  <a:lnTo>
                    <a:pt x="423" y="4"/>
                  </a:lnTo>
                  <a:lnTo>
                    <a:pt x="408" y="2"/>
                  </a:lnTo>
                  <a:lnTo>
                    <a:pt x="391" y="1"/>
                  </a:lnTo>
                  <a:lnTo>
                    <a:pt x="373" y="1"/>
                  </a:lnTo>
                  <a:lnTo>
                    <a:pt x="356" y="0"/>
                  </a:lnTo>
                  <a:lnTo>
                    <a:pt x="339" y="0"/>
                  </a:lnTo>
                  <a:lnTo>
                    <a:pt x="321" y="0"/>
                  </a:lnTo>
                  <a:lnTo>
                    <a:pt x="285" y="0"/>
                  </a:lnTo>
                  <a:lnTo>
                    <a:pt x="245" y="1"/>
                  </a:lnTo>
                  <a:lnTo>
                    <a:pt x="206" y="4"/>
                  </a:lnTo>
                  <a:lnTo>
                    <a:pt x="166" y="5"/>
                  </a:lnTo>
                  <a:lnTo>
                    <a:pt x="125" y="7"/>
                  </a:lnTo>
                  <a:lnTo>
                    <a:pt x="84" y="10"/>
                  </a:lnTo>
                  <a:lnTo>
                    <a:pt x="0" y="15"/>
                  </a:lnTo>
                </a:path>
              </a:pathLst>
            </a:custGeom>
            <a:noFill/>
            <a:ln w="44450">
              <a:no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1" name="Freeform 554"/>
            <p:cNvSpPr>
              <a:spLocks/>
            </p:cNvSpPr>
            <p:nvPr/>
          </p:nvSpPr>
          <p:spPr bwMode="auto">
            <a:xfrm>
              <a:off x="2454" y="2302"/>
              <a:ext cx="327" cy="348"/>
            </a:xfrm>
            <a:custGeom>
              <a:avLst/>
              <a:gdLst>
                <a:gd name="T0" fmla="*/ 327 w 327"/>
                <a:gd name="T1" fmla="*/ 0 h 348"/>
                <a:gd name="T2" fmla="*/ 98 w 327"/>
                <a:gd name="T3" fmla="*/ 0 h 348"/>
                <a:gd name="T4" fmla="*/ 70 w 327"/>
                <a:gd name="T5" fmla="*/ 0 h 348"/>
                <a:gd name="T6" fmla="*/ 46 w 327"/>
                <a:gd name="T7" fmla="*/ 6 h 348"/>
                <a:gd name="T8" fmla="*/ 31 w 327"/>
                <a:gd name="T9" fmla="*/ 11 h 348"/>
                <a:gd name="T10" fmla="*/ 18 w 327"/>
                <a:gd name="T11" fmla="*/ 24 h 348"/>
                <a:gd name="T12" fmla="*/ 9 w 327"/>
                <a:gd name="T13" fmla="*/ 39 h 348"/>
                <a:gd name="T14" fmla="*/ 7 w 327"/>
                <a:gd name="T15" fmla="*/ 63 h 348"/>
                <a:gd name="T16" fmla="*/ 0 w 327"/>
                <a:gd name="T17" fmla="*/ 98 h 348"/>
                <a:gd name="T18" fmla="*/ 0 w 327"/>
                <a:gd name="T19" fmla="*/ 137 h 348"/>
                <a:gd name="T20" fmla="*/ 0 w 327"/>
                <a:gd name="T21" fmla="*/ 348 h 348"/>
                <a:gd name="T22" fmla="*/ 327 w 327"/>
                <a:gd name="T23" fmla="*/ 348 h 348"/>
                <a:gd name="T24" fmla="*/ 327 w 327"/>
                <a:gd name="T25" fmla="*/ 0 h 348"/>
                <a:gd name="T26" fmla="*/ 327 w 327"/>
                <a:gd name="T27"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7" h="348">
                  <a:moveTo>
                    <a:pt x="327" y="0"/>
                  </a:moveTo>
                  <a:lnTo>
                    <a:pt x="98" y="0"/>
                  </a:lnTo>
                  <a:lnTo>
                    <a:pt x="70" y="0"/>
                  </a:lnTo>
                  <a:lnTo>
                    <a:pt x="46" y="6"/>
                  </a:lnTo>
                  <a:lnTo>
                    <a:pt x="31" y="11"/>
                  </a:lnTo>
                  <a:lnTo>
                    <a:pt x="18" y="24"/>
                  </a:lnTo>
                  <a:lnTo>
                    <a:pt x="9" y="39"/>
                  </a:lnTo>
                  <a:lnTo>
                    <a:pt x="7" y="63"/>
                  </a:lnTo>
                  <a:lnTo>
                    <a:pt x="0" y="98"/>
                  </a:lnTo>
                  <a:lnTo>
                    <a:pt x="0" y="137"/>
                  </a:lnTo>
                  <a:lnTo>
                    <a:pt x="0" y="348"/>
                  </a:lnTo>
                  <a:lnTo>
                    <a:pt x="327" y="348"/>
                  </a:lnTo>
                  <a:lnTo>
                    <a:pt x="327" y="0"/>
                  </a:lnTo>
                  <a:lnTo>
                    <a:pt x="327" y="0"/>
                  </a:lnTo>
                  <a:close/>
                </a:path>
              </a:pathLst>
            </a:custGeom>
            <a:solidFill>
              <a:srgbClr val="FFFFFF"/>
            </a:solidFill>
            <a:ln w="9525">
              <a:noFill/>
              <a:round/>
              <a:headEnd/>
              <a:tailEnd/>
            </a:ln>
          </p:spPr>
          <p:txBody>
            <a:bodyPr/>
            <a:lstStyle/>
            <a:p>
              <a:endParaRPr lang="zh-CN" altLang="en-US"/>
            </a:p>
          </p:txBody>
        </p:sp>
        <p:sp>
          <p:nvSpPr>
            <p:cNvPr id="32" name="Freeform 555"/>
            <p:cNvSpPr>
              <a:spLocks/>
            </p:cNvSpPr>
            <p:nvPr/>
          </p:nvSpPr>
          <p:spPr bwMode="auto">
            <a:xfrm>
              <a:off x="2455" y="2677"/>
              <a:ext cx="536" cy="533"/>
            </a:xfrm>
            <a:custGeom>
              <a:avLst/>
              <a:gdLst>
                <a:gd name="T0" fmla="*/ 0 w 536"/>
                <a:gd name="T1" fmla="*/ 0 h 533"/>
                <a:gd name="T2" fmla="*/ 0 w 536"/>
                <a:gd name="T3" fmla="*/ 333 h 533"/>
                <a:gd name="T4" fmla="*/ 0 w 536"/>
                <a:gd name="T5" fmla="*/ 353 h 533"/>
                <a:gd name="T6" fmla="*/ 7 w 536"/>
                <a:gd name="T7" fmla="*/ 374 h 533"/>
                <a:gd name="T8" fmla="*/ 11 w 536"/>
                <a:gd name="T9" fmla="*/ 392 h 533"/>
                <a:gd name="T10" fmla="*/ 21 w 536"/>
                <a:gd name="T11" fmla="*/ 411 h 533"/>
                <a:gd name="T12" fmla="*/ 30 w 536"/>
                <a:gd name="T13" fmla="*/ 426 h 533"/>
                <a:gd name="T14" fmla="*/ 44 w 536"/>
                <a:gd name="T15" fmla="*/ 442 h 533"/>
                <a:gd name="T16" fmla="*/ 60 w 536"/>
                <a:gd name="T17" fmla="*/ 459 h 533"/>
                <a:gd name="T18" fmla="*/ 80 w 536"/>
                <a:gd name="T19" fmla="*/ 475 h 533"/>
                <a:gd name="T20" fmla="*/ 100 w 536"/>
                <a:gd name="T21" fmla="*/ 487 h 533"/>
                <a:gd name="T22" fmla="*/ 120 w 536"/>
                <a:gd name="T23" fmla="*/ 499 h 533"/>
                <a:gd name="T24" fmla="*/ 143 w 536"/>
                <a:gd name="T25" fmla="*/ 509 h 533"/>
                <a:gd name="T26" fmla="*/ 167 w 536"/>
                <a:gd name="T27" fmla="*/ 518 h 533"/>
                <a:gd name="T28" fmla="*/ 190 w 536"/>
                <a:gd name="T29" fmla="*/ 523 h 533"/>
                <a:gd name="T30" fmla="*/ 213 w 536"/>
                <a:gd name="T31" fmla="*/ 527 h 533"/>
                <a:gd name="T32" fmla="*/ 240 w 536"/>
                <a:gd name="T33" fmla="*/ 529 h 533"/>
                <a:gd name="T34" fmla="*/ 270 w 536"/>
                <a:gd name="T35" fmla="*/ 533 h 533"/>
                <a:gd name="T36" fmla="*/ 296 w 536"/>
                <a:gd name="T37" fmla="*/ 529 h 533"/>
                <a:gd name="T38" fmla="*/ 323 w 536"/>
                <a:gd name="T39" fmla="*/ 527 h 533"/>
                <a:gd name="T40" fmla="*/ 346 w 536"/>
                <a:gd name="T41" fmla="*/ 523 h 533"/>
                <a:gd name="T42" fmla="*/ 373 w 536"/>
                <a:gd name="T43" fmla="*/ 518 h 533"/>
                <a:gd name="T44" fmla="*/ 396 w 536"/>
                <a:gd name="T45" fmla="*/ 509 h 533"/>
                <a:gd name="T46" fmla="*/ 416 w 536"/>
                <a:gd name="T47" fmla="*/ 499 h 533"/>
                <a:gd name="T48" fmla="*/ 439 w 536"/>
                <a:gd name="T49" fmla="*/ 487 h 533"/>
                <a:gd name="T50" fmla="*/ 460 w 536"/>
                <a:gd name="T51" fmla="*/ 475 h 533"/>
                <a:gd name="T52" fmla="*/ 476 w 536"/>
                <a:gd name="T53" fmla="*/ 459 h 533"/>
                <a:gd name="T54" fmla="*/ 492 w 536"/>
                <a:gd name="T55" fmla="*/ 444 h 533"/>
                <a:gd name="T56" fmla="*/ 506 w 536"/>
                <a:gd name="T57" fmla="*/ 426 h 533"/>
                <a:gd name="T58" fmla="*/ 515 w 536"/>
                <a:gd name="T59" fmla="*/ 411 h 533"/>
                <a:gd name="T60" fmla="*/ 525 w 536"/>
                <a:gd name="T61" fmla="*/ 392 h 533"/>
                <a:gd name="T62" fmla="*/ 532 w 536"/>
                <a:gd name="T63" fmla="*/ 374 h 533"/>
                <a:gd name="T64" fmla="*/ 536 w 536"/>
                <a:gd name="T65" fmla="*/ 353 h 533"/>
                <a:gd name="T66" fmla="*/ 536 w 536"/>
                <a:gd name="T67" fmla="*/ 333 h 533"/>
                <a:gd name="T68" fmla="*/ 536 w 536"/>
                <a:gd name="T69" fmla="*/ 0 h 533"/>
                <a:gd name="T70" fmla="*/ 0 w 536"/>
                <a:gd name="T71" fmla="*/ 0 h 533"/>
                <a:gd name="T72" fmla="*/ 0 w 536"/>
                <a:gd name="T73"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36" h="533">
                  <a:moveTo>
                    <a:pt x="0" y="0"/>
                  </a:moveTo>
                  <a:lnTo>
                    <a:pt x="0" y="333"/>
                  </a:lnTo>
                  <a:lnTo>
                    <a:pt x="0" y="353"/>
                  </a:lnTo>
                  <a:lnTo>
                    <a:pt x="7" y="374"/>
                  </a:lnTo>
                  <a:lnTo>
                    <a:pt x="11" y="392"/>
                  </a:lnTo>
                  <a:lnTo>
                    <a:pt x="21" y="411"/>
                  </a:lnTo>
                  <a:lnTo>
                    <a:pt x="30" y="426"/>
                  </a:lnTo>
                  <a:lnTo>
                    <a:pt x="44" y="442"/>
                  </a:lnTo>
                  <a:lnTo>
                    <a:pt x="60" y="459"/>
                  </a:lnTo>
                  <a:lnTo>
                    <a:pt x="80" y="475"/>
                  </a:lnTo>
                  <a:lnTo>
                    <a:pt x="100" y="487"/>
                  </a:lnTo>
                  <a:lnTo>
                    <a:pt x="120" y="499"/>
                  </a:lnTo>
                  <a:lnTo>
                    <a:pt x="143" y="509"/>
                  </a:lnTo>
                  <a:lnTo>
                    <a:pt x="167" y="518"/>
                  </a:lnTo>
                  <a:lnTo>
                    <a:pt x="190" y="523"/>
                  </a:lnTo>
                  <a:lnTo>
                    <a:pt x="213" y="527"/>
                  </a:lnTo>
                  <a:lnTo>
                    <a:pt x="240" y="529"/>
                  </a:lnTo>
                  <a:lnTo>
                    <a:pt x="270" y="533"/>
                  </a:lnTo>
                  <a:lnTo>
                    <a:pt x="296" y="529"/>
                  </a:lnTo>
                  <a:lnTo>
                    <a:pt x="323" y="527"/>
                  </a:lnTo>
                  <a:lnTo>
                    <a:pt x="346" y="523"/>
                  </a:lnTo>
                  <a:lnTo>
                    <a:pt x="373" y="518"/>
                  </a:lnTo>
                  <a:lnTo>
                    <a:pt x="396" y="509"/>
                  </a:lnTo>
                  <a:lnTo>
                    <a:pt x="416" y="499"/>
                  </a:lnTo>
                  <a:lnTo>
                    <a:pt x="439" y="487"/>
                  </a:lnTo>
                  <a:lnTo>
                    <a:pt x="460" y="475"/>
                  </a:lnTo>
                  <a:lnTo>
                    <a:pt x="476" y="459"/>
                  </a:lnTo>
                  <a:lnTo>
                    <a:pt x="492" y="444"/>
                  </a:lnTo>
                  <a:lnTo>
                    <a:pt x="506" y="426"/>
                  </a:lnTo>
                  <a:lnTo>
                    <a:pt x="515" y="411"/>
                  </a:lnTo>
                  <a:lnTo>
                    <a:pt x="525" y="392"/>
                  </a:lnTo>
                  <a:lnTo>
                    <a:pt x="532" y="374"/>
                  </a:lnTo>
                  <a:lnTo>
                    <a:pt x="536" y="353"/>
                  </a:lnTo>
                  <a:lnTo>
                    <a:pt x="536" y="333"/>
                  </a:lnTo>
                  <a:lnTo>
                    <a:pt x="536" y="0"/>
                  </a:lnTo>
                  <a:lnTo>
                    <a:pt x="0" y="0"/>
                  </a:lnTo>
                  <a:lnTo>
                    <a:pt x="0" y="0"/>
                  </a:lnTo>
                  <a:close/>
                </a:path>
              </a:pathLst>
            </a:custGeom>
            <a:solidFill>
              <a:srgbClr val="FFFFFF"/>
            </a:solidFill>
            <a:ln w="9525">
              <a:noFill/>
              <a:round/>
              <a:headEnd/>
              <a:tailEnd/>
            </a:ln>
          </p:spPr>
          <p:txBody>
            <a:bodyPr/>
            <a:lstStyle/>
            <a:p>
              <a:endParaRPr lang="zh-CN" altLang="en-US"/>
            </a:p>
          </p:txBody>
        </p:sp>
        <p:sp>
          <p:nvSpPr>
            <p:cNvPr id="33" name="Freeform 556"/>
            <p:cNvSpPr>
              <a:spLocks/>
            </p:cNvSpPr>
            <p:nvPr/>
          </p:nvSpPr>
          <p:spPr bwMode="auto">
            <a:xfrm>
              <a:off x="2800" y="2302"/>
              <a:ext cx="186" cy="348"/>
            </a:xfrm>
            <a:custGeom>
              <a:avLst/>
              <a:gdLst>
                <a:gd name="T0" fmla="*/ 0 w 186"/>
                <a:gd name="T1" fmla="*/ 0 h 348"/>
                <a:gd name="T2" fmla="*/ 0 w 186"/>
                <a:gd name="T3" fmla="*/ 348 h 348"/>
                <a:gd name="T4" fmla="*/ 186 w 186"/>
                <a:gd name="T5" fmla="*/ 348 h 348"/>
                <a:gd name="T6" fmla="*/ 186 w 186"/>
                <a:gd name="T7" fmla="*/ 137 h 348"/>
                <a:gd name="T8" fmla="*/ 186 w 186"/>
                <a:gd name="T9" fmla="*/ 94 h 348"/>
                <a:gd name="T10" fmla="*/ 183 w 186"/>
                <a:gd name="T11" fmla="*/ 61 h 348"/>
                <a:gd name="T12" fmla="*/ 177 w 186"/>
                <a:gd name="T13" fmla="*/ 36 h 348"/>
                <a:gd name="T14" fmla="*/ 170 w 186"/>
                <a:gd name="T15" fmla="*/ 21 h 348"/>
                <a:gd name="T16" fmla="*/ 162 w 186"/>
                <a:gd name="T17" fmla="*/ 11 h 348"/>
                <a:gd name="T18" fmla="*/ 146 w 186"/>
                <a:gd name="T19" fmla="*/ 3 h 348"/>
                <a:gd name="T20" fmla="*/ 125 w 186"/>
                <a:gd name="T21" fmla="*/ 0 h 348"/>
                <a:gd name="T22" fmla="*/ 101 w 186"/>
                <a:gd name="T23" fmla="*/ 0 h 348"/>
                <a:gd name="T24" fmla="*/ 0 w 186"/>
                <a:gd name="T25" fmla="*/ 0 h 348"/>
                <a:gd name="T26" fmla="*/ 0 w 186"/>
                <a:gd name="T27" fmla="*/ 0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348">
                  <a:moveTo>
                    <a:pt x="0" y="0"/>
                  </a:moveTo>
                  <a:lnTo>
                    <a:pt x="0" y="348"/>
                  </a:lnTo>
                  <a:lnTo>
                    <a:pt x="186" y="348"/>
                  </a:lnTo>
                  <a:lnTo>
                    <a:pt x="186" y="137"/>
                  </a:lnTo>
                  <a:lnTo>
                    <a:pt x="186" y="94"/>
                  </a:lnTo>
                  <a:lnTo>
                    <a:pt x="183" y="61"/>
                  </a:lnTo>
                  <a:lnTo>
                    <a:pt x="177" y="36"/>
                  </a:lnTo>
                  <a:lnTo>
                    <a:pt x="170" y="21"/>
                  </a:lnTo>
                  <a:lnTo>
                    <a:pt x="162" y="11"/>
                  </a:lnTo>
                  <a:lnTo>
                    <a:pt x="146" y="3"/>
                  </a:lnTo>
                  <a:lnTo>
                    <a:pt x="125" y="0"/>
                  </a:lnTo>
                  <a:lnTo>
                    <a:pt x="101" y="0"/>
                  </a:lnTo>
                  <a:lnTo>
                    <a:pt x="0" y="0"/>
                  </a:lnTo>
                  <a:lnTo>
                    <a:pt x="0" y="0"/>
                  </a:lnTo>
                  <a:close/>
                </a:path>
              </a:pathLst>
            </a:custGeom>
            <a:solidFill>
              <a:srgbClr val="FFFFFF"/>
            </a:solidFill>
            <a:ln w="9525">
              <a:noFill/>
              <a:round/>
              <a:headEnd/>
              <a:tailEnd/>
            </a:ln>
          </p:spPr>
          <p:txBody>
            <a:bodyPr/>
            <a:lstStyle/>
            <a:p>
              <a:endParaRPr lang="zh-CN" altLang="en-US"/>
            </a:p>
          </p:txBody>
        </p:sp>
        <p:sp>
          <p:nvSpPr>
            <p:cNvPr id="34" name="Freeform 557"/>
            <p:cNvSpPr>
              <a:spLocks/>
            </p:cNvSpPr>
            <p:nvPr/>
          </p:nvSpPr>
          <p:spPr bwMode="auto">
            <a:xfrm>
              <a:off x="2733" y="2338"/>
              <a:ext cx="106" cy="244"/>
            </a:xfrm>
            <a:custGeom>
              <a:avLst/>
              <a:gdLst>
                <a:gd name="T0" fmla="*/ 106 w 106"/>
                <a:gd name="T1" fmla="*/ 49 h 244"/>
                <a:gd name="T2" fmla="*/ 106 w 106"/>
                <a:gd name="T3" fmla="*/ 49 h 244"/>
                <a:gd name="T4" fmla="*/ 106 w 106"/>
                <a:gd name="T5" fmla="*/ 40 h 244"/>
                <a:gd name="T6" fmla="*/ 103 w 106"/>
                <a:gd name="T7" fmla="*/ 31 h 244"/>
                <a:gd name="T8" fmla="*/ 98 w 106"/>
                <a:gd name="T9" fmla="*/ 21 h 244"/>
                <a:gd name="T10" fmla="*/ 91 w 106"/>
                <a:gd name="T11" fmla="*/ 15 h 244"/>
                <a:gd name="T12" fmla="*/ 81 w 106"/>
                <a:gd name="T13" fmla="*/ 9 h 244"/>
                <a:gd name="T14" fmla="*/ 72 w 106"/>
                <a:gd name="T15" fmla="*/ 3 h 244"/>
                <a:gd name="T16" fmla="*/ 63 w 106"/>
                <a:gd name="T17" fmla="*/ 0 h 244"/>
                <a:gd name="T18" fmla="*/ 54 w 106"/>
                <a:gd name="T19" fmla="*/ 0 h 244"/>
                <a:gd name="T20" fmla="*/ 42 w 106"/>
                <a:gd name="T21" fmla="*/ 0 h 244"/>
                <a:gd name="T22" fmla="*/ 33 w 106"/>
                <a:gd name="T23" fmla="*/ 3 h 244"/>
                <a:gd name="T24" fmla="*/ 24 w 106"/>
                <a:gd name="T25" fmla="*/ 9 h 244"/>
                <a:gd name="T26" fmla="*/ 15 w 106"/>
                <a:gd name="T27" fmla="*/ 15 h 244"/>
                <a:gd name="T28" fmla="*/ 8 w 106"/>
                <a:gd name="T29" fmla="*/ 21 h 244"/>
                <a:gd name="T30" fmla="*/ 2 w 106"/>
                <a:gd name="T31" fmla="*/ 31 h 244"/>
                <a:gd name="T32" fmla="*/ 0 w 106"/>
                <a:gd name="T33" fmla="*/ 40 h 244"/>
                <a:gd name="T34" fmla="*/ 0 w 106"/>
                <a:gd name="T35" fmla="*/ 49 h 244"/>
                <a:gd name="T36" fmla="*/ 0 w 106"/>
                <a:gd name="T37" fmla="*/ 195 h 244"/>
                <a:gd name="T38" fmla="*/ 0 w 106"/>
                <a:gd name="T39" fmla="*/ 205 h 244"/>
                <a:gd name="T40" fmla="*/ 2 w 106"/>
                <a:gd name="T41" fmla="*/ 214 h 244"/>
                <a:gd name="T42" fmla="*/ 8 w 106"/>
                <a:gd name="T43" fmla="*/ 223 h 244"/>
                <a:gd name="T44" fmla="*/ 15 w 106"/>
                <a:gd name="T45" fmla="*/ 229 h 244"/>
                <a:gd name="T46" fmla="*/ 24 w 106"/>
                <a:gd name="T47" fmla="*/ 236 h 244"/>
                <a:gd name="T48" fmla="*/ 33 w 106"/>
                <a:gd name="T49" fmla="*/ 242 h 244"/>
                <a:gd name="T50" fmla="*/ 42 w 106"/>
                <a:gd name="T51" fmla="*/ 244 h 244"/>
                <a:gd name="T52" fmla="*/ 54 w 106"/>
                <a:gd name="T53" fmla="*/ 244 h 244"/>
                <a:gd name="T54" fmla="*/ 63 w 106"/>
                <a:gd name="T55" fmla="*/ 244 h 244"/>
                <a:gd name="T56" fmla="*/ 72 w 106"/>
                <a:gd name="T57" fmla="*/ 242 h 244"/>
                <a:gd name="T58" fmla="*/ 81 w 106"/>
                <a:gd name="T59" fmla="*/ 236 h 244"/>
                <a:gd name="T60" fmla="*/ 91 w 106"/>
                <a:gd name="T61" fmla="*/ 229 h 244"/>
                <a:gd name="T62" fmla="*/ 98 w 106"/>
                <a:gd name="T63" fmla="*/ 223 h 244"/>
                <a:gd name="T64" fmla="*/ 103 w 106"/>
                <a:gd name="T65" fmla="*/ 214 h 244"/>
                <a:gd name="T66" fmla="*/ 106 w 106"/>
                <a:gd name="T67" fmla="*/ 205 h 244"/>
                <a:gd name="T68" fmla="*/ 106 w 106"/>
                <a:gd name="T69" fmla="*/ 195 h 244"/>
                <a:gd name="T70" fmla="*/ 106 w 106"/>
                <a:gd name="T71" fmla="*/ 49 h 244"/>
                <a:gd name="T72" fmla="*/ 106 w 106"/>
                <a:gd name="T73" fmla="*/ 49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6" h="244">
                  <a:moveTo>
                    <a:pt x="106" y="49"/>
                  </a:moveTo>
                  <a:lnTo>
                    <a:pt x="106" y="49"/>
                  </a:lnTo>
                  <a:lnTo>
                    <a:pt x="106" y="40"/>
                  </a:lnTo>
                  <a:lnTo>
                    <a:pt x="103" y="31"/>
                  </a:lnTo>
                  <a:lnTo>
                    <a:pt x="98" y="21"/>
                  </a:lnTo>
                  <a:lnTo>
                    <a:pt x="91" y="15"/>
                  </a:lnTo>
                  <a:lnTo>
                    <a:pt x="81" y="9"/>
                  </a:lnTo>
                  <a:lnTo>
                    <a:pt x="72" y="3"/>
                  </a:lnTo>
                  <a:lnTo>
                    <a:pt x="63" y="0"/>
                  </a:lnTo>
                  <a:lnTo>
                    <a:pt x="54" y="0"/>
                  </a:lnTo>
                  <a:lnTo>
                    <a:pt x="42" y="0"/>
                  </a:lnTo>
                  <a:lnTo>
                    <a:pt x="33" y="3"/>
                  </a:lnTo>
                  <a:lnTo>
                    <a:pt x="24" y="9"/>
                  </a:lnTo>
                  <a:lnTo>
                    <a:pt x="15" y="15"/>
                  </a:lnTo>
                  <a:lnTo>
                    <a:pt x="8" y="21"/>
                  </a:lnTo>
                  <a:lnTo>
                    <a:pt x="2" y="31"/>
                  </a:lnTo>
                  <a:lnTo>
                    <a:pt x="0" y="40"/>
                  </a:lnTo>
                  <a:lnTo>
                    <a:pt x="0" y="49"/>
                  </a:lnTo>
                  <a:lnTo>
                    <a:pt x="0" y="195"/>
                  </a:lnTo>
                  <a:lnTo>
                    <a:pt x="0" y="205"/>
                  </a:lnTo>
                  <a:lnTo>
                    <a:pt x="2" y="214"/>
                  </a:lnTo>
                  <a:lnTo>
                    <a:pt x="8" y="223"/>
                  </a:lnTo>
                  <a:lnTo>
                    <a:pt x="15" y="229"/>
                  </a:lnTo>
                  <a:lnTo>
                    <a:pt x="24" y="236"/>
                  </a:lnTo>
                  <a:lnTo>
                    <a:pt x="33" y="242"/>
                  </a:lnTo>
                  <a:lnTo>
                    <a:pt x="42" y="244"/>
                  </a:lnTo>
                  <a:lnTo>
                    <a:pt x="54" y="244"/>
                  </a:lnTo>
                  <a:lnTo>
                    <a:pt x="63" y="244"/>
                  </a:lnTo>
                  <a:lnTo>
                    <a:pt x="72" y="242"/>
                  </a:lnTo>
                  <a:lnTo>
                    <a:pt x="81" y="236"/>
                  </a:lnTo>
                  <a:lnTo>
                    <a:pt x="91" y="229"/>
                  </a:lnTo>
                  <a:lnTo>
                    <a:pt x="98" y="223"/>
                  </a:lnTo>
                  <a:lnTo>
                    <a:pt x="103" y="214"/>
                  </a:lnTo>
                  <a:lnTo>
                    <a:pt x="106" y="205"/>
                  </a:lnTo>
                  <a:lnTo>
                    <a:pt x="106" y="195"/>
                  </a:lnTo>
                  <a:lnTo>
                    <a:pt x="106" y="49"/>
                  </a:lnTo>
                  <a:lnTo>
                    <a:pt x="106" y="49"/>
                  </a:lnTo>
                  <a:close/>
                </a:path>
              </a:pathLst>
            </a:custGeom>
            <a:solidFill>
              <a:srgbClr val="336599"/>
            </a:solidFill>
            <a:ln w="9525">
              <a:noFill/>
              <a:round/>
              <a:headEnd/>
              <a:tailEnd/>
            </a:ln>
          </p:spPr>
          <p:txBody>
            <a:bodyPr/>
            <a:lstStyle/>
            <a:p>
              <a:endParaRPr lang="zh-CN" altLang="en-US"/>
            </a:p>
          </p:txBody>
        </p:sp>
        <p:sp>
          <p:nvSpPr>
            <p:cNvPr id="35" name="Freeform 558"/>
            <p:cNvSpPr>
              <a:spLocks/>
            </p:cNvSpPr>
            <p:nvPr/>
          </p:nvSpPr>
          <p:spPr bwMode="auto">
            <a:xfrm>
              <a:off x="2151" y="2002"/>
              <a:ext cx="651" cy="300"/>
            </a:xfrm>
            <a:custGeom>
              <a:avLst/>
              <a:gdLst>
                <a:gd name="T0" fmla="*/ 646 w 651"/>
                <a:gd name="T1" fmla="*/ 261 h 300"/>
                <a:gd name="T2" fmla="*/ 647 w 651"/>
                <a:gd name="T3" fmla="*/ 241 h 300"/>
                <a:gd name="T4" fmla="*/ 650 w 651"/>
                <a:gd name="T5" fmla="*/ 222 h 300"/>
                <a:gd name="T6" fmla="*/ 651 w 651"/>
                <a:gd name="T7" fmla="*/ 203 h 300"/>
                <a:gd name="T8" fmla="*/ 651 w 651"/>
                <a:gd name="T9" fmla="*/ 183 h 300"/>
                <a:gd name="T10" fmla="*/ 650 w 651"/>
                <a:gd name="T11" fmla="*/ 165 h 300"/>
                <a:gd name="T12" fmla="*/ 649 w 651"/>
                <a:gd name="T13" fmla="*/ 156 h 300"/>
                <a:gd name="T14" fmla="*/ 646 w 651"/>
                <a:gd name="T15" fmla="*/ 139 h 300"/>
                <a:gd name="T16" fmla="*/ 643 w 651"/>
                <a:gd name="T17" fmla="*/ 129 h 300"/>
                <a:gd name="T18" fmla="*/ 638 w 651"/>
                <a:gd name="T19" fmla="*/ 112 h 300"/>
                <a:gd name="T20" fmla="*/ 635 w 651"/>
                <a:gd name="T21" fmla="*/ 104 h 300"/>
                <a:gd name="T22" fmla="*/ 625 w 651"/>
                <a:gd name="T23" fmla="*/ 88 h 300"/>
                <a:gd name="T24" fmla="*/ 621 w 651"/>
                <a:gd name="T25" fmla="*/ 80 h 300"/>
                <a:gd name="T26" fmla="*/ 612 w 651"/>
                <a:gd name="T27" fmla="*/ 69 h 300"/>
                <a:gd name="T28" fmla="*/ 606 w 651"/>
                <a:gd name="T29" fmla="*/ 63 h 300"/>
                <a:gd name="T30" fmla="*/ 601 w 651"/>
                <a:gd name="T31" fmla="*/ 59 h 300"/>
                <a:gd name="T32" fmla="*/ 593 w 651"/>
                <a:gd name="T33" fmla="*/ 52 h 300"/>
                <a:gd name="T34" fmla="*/ 585 w 651"/>
                <a:gd name="T35" fmla="*/ 46 h 300"/>
                <a:gd name="T36" fmla="*/ 577 w 651"/>
                <a:gd name="T37" fmla="*/ 42 h 300"/>
                <a:gd name="T38" fmla="*/ 563 w 651"/>
                <a:gd name="T39" fmla="*/ 35 h 300"/>
                <a:gd name="T40" fmla="*/ 547 w 651"/>
                <a:gd name="T41" fmla="*/ 28 h 300"/>
                <a:gd name="T42" fmla="*/ 524 w 651"/>
                <a:gd name="T43" fmla="*/ 20 h 300"/>
                <a:gd name="T44" fmla="*/ 510 w 651"/>
                <a:gd name="T45" fmla="*/ 16 h 300"/>
                <a:gd name="T46" fmla="*/ 484 w 651"/>
                <a:gd name="T47" fmla="*/ 12 h 300"/>
                <a:gd name="T48" fmla="*/ 455 w 651"/>
                <a:gd name="T49" fmla="*/ 7 h 300"/>
                <a:gd name="T50" fmla="*/ 439 w 651"/>
                <a:gd name="T51" fmla="*/ 5 h 300"/>
                <a:gd name="T52" fmla="*/ 392 w 651"/>
                <a:gd name="T53" fmla="*/ 1 h 300"/>
                <a:gd name="T54" fmla="*/ 357 w 651"/>
                <a:gd name="T55" fmla="*/ 0 h 300"/>
                <a:gd name="T56" fmla="*/ 321 w 651"/>
                <a:gd name="T57" fmla="*/ 0 h 300"/>
                <a:gd name="T58" fmla="*/ 245 w 651"/>
                <a:gd name="T59" fmla="*/ 1 h 300"/>
                <a:gd name="T60" fmla="*/ 165 w 651"/>
                <a:gd name="T61" fmla="*/ 5 h 300"/>
                <a:gd name="T62" fmla="*/ 83 w 651"/>
                <a:gd name="T63" fmla="*/ 11 h 300"/>
                <a:gd name="T64" fmla="*/ 0 w 651"/>
                <a:gd name="T65" fmla="*/ 29 h 300"/>
                <a:gd name="T66" fmla="*/ 126 w 651"/>
                <a:gd name="T67" fmla="*/ 35 h 300"/>
                <a:gd name="T68" fmla="*/ 206 w 651"/>
                <a:gd name="T69" fmla="*/ 31 h 300"/>
                <a:gd name="T70" fmla="*/ 285 w 651"/>
                <a:gd name="T71" fmla="*/ 28 h 300"/>
                <a:gd name="T72" fmla="*/ 339 w 651"/>
                <a:gd name="T73" fmla="*/ 28 h 300"/>
                <a:gd name="T74" fmla="*/ 373 w 651"/>
                <a:gd name="T75" fmla="*/ 29 h 300"/>
                <a:gd name="T76" fmla="*/ 407 w 651"/>
                <a:gd name="T77" fmla="*/ 30 h 300"/>
                <a:gd name="T78" fmla="*/ 452 w 651"/>
                <a:gd name="T79" fmla="*/ 35 h 300"/>
                <a:gd name="T80" fmla="*/ 479 w 651"/>
                <a:gd name="T81" fmla="*/ 38 h 300"/>
                <a:gd name="T82" fmla="*/ 505 w 651"/>
                <a:gd name="T83" fmla="*/ 44 h 300"/>
                <a:gd name="T84" fmla="*/ 528 w 651"/>
                <a:gd name="T85" fmla="*/ 50 h 300"/>
                <a:gd name="T86" fmla="*/ 552 w 651"/>
                <a:gd name="T87" fmla="*/ 59 h 300"/>
                <a:gd name="T88" fmla="*/ 564 w 651"/>
                <a:gd name="T89" fmla="*/ 66 h 300"/>
                <a:gd name="T90" fmla="*/ 567 w 651"/>
                <a:gd name="T91" fmla="*/ 68 h 300"/>
                <a:gd name="T92" fmla="*/ 578 w 651"/>
                <a:gd name="T93" fmla="*/ 75 h 300"/>
                <a:gd name="T94" fmla="*/ 583 w 651"/>
                <a:gd name="T95" fmla="*/ 79 h 300"/>
                <a:gd name="T96" fmla="*/ 589 w 651"/>
                <a:gd name="T97" fmla="*/ 86 h 300"/>
                <a:gd name="T98" fmla="*/ 593 w 651"/>
                <a:gd name="T99" fmla="*/ 90 h 300"/>
                <a:gd name="T100" fmla="*/ 602 w 651"/>
                <a:gd name="T101" fmla="*/ 103 h 300"/>
                <a:gd name="T102" fmla="*/ 609 w 651"/>
                <a:gd name="T103" fmla="*/ 116 h 300"/>
                <a:gd name="T104" fmla="*/ 614 w 651"/>
                <a:gd name="T105" fmla="*/ 128 h 300"/>
                <a:gd name="T106" fmla="*/ 619 w 651"/>
                <a:gd name="T107" fmla="*/ 143 h 300"/>
                <a:gd name="T108" fmla="*/ 621 w 651"/>
                <a:gd name="T109" fmla="*/ 159 h 300"/>
                <a:gd name="T110" fmla="*/ 623 w 651"/>
                <a:gd name="T111" fmla="*/ 175 h 300"/>
                <a:gd name="T112" fmla="*/ 623 w 651"/>
                <a:gd name="T113" fmla="*/ 201 h 300"/>
                <a:gd name="T114" fmla="*/ 622 w 651"/>
                <a:gd name="T115" fmla="*/ 219 h 300"/>
                <a:gd name="T116" fmla="*/ 620 w 651"/>
                <a:gd name="T117" fmla="*/ 238 h 300"/>
                <a:gd name="T118" fmla="*/ 616 w 651"/>
                <a:gd name="T119" fmla="*/ 277 h 300"/>
                <a:gd name="T120" fmla="*/ 640 w 651"/>
                <a:gd name="T121" fmla="*/ 30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1" h="300">
                  <a:moveTo>
                    <a:pt x="640" y="300"/>
                  </a:moveTo>
                  <a:lnTo>
                    <a:pt x="643" y="280"/>
                  </a:lnTo>
                  <a:lnTo>
                    <a:pt x="643" y="280"/>
                  </a:lnTo>
                  <a:lnTo>
                    <a:pt x="646" y="261"/>
                  </a:lnTo>
                  <a:lnTo>
                    <a:pt x="646" y="261"/>
                  </a:lnTo>
                  <a:lnTo>
                    <a:pt x="646" y="261"/>
                  </a:lnTo>
                  <a:lnTo>
                    <a:pt x="647" y="241"/>
                  </a:lnTo>
                  <a:lnTo>
                    <a:pt x="647" y="241"/>
                  </a:lnTo>
                  <a:lnTo>
                    <a:pt x="649" y="232"/>
                  </a:lnTo>
                  <a:lnTo>
                    <a:pt x="649" y="232"/>
                  </a:lnTo>
                  <a:lnTo>
                    <a:pt x="649" y="231"/>
                  </a:lnTo>
                  <a:lnTo>
                    <a:pt x="650" y="222"/>
                  </a:lnTo>
                  <a:lnTo>
                    <a:pt x="650" y="222"/>
                  </a:lnTo>
                  <a:lnTo>
                    <a:pt x="650" y="212"/>
                  </a:lnTo>
                  <a:lnTo>
                    <a:pt x="650" y="212"/>
                  </a:lnTo>
                  <a:lnTo>
                    <a:pt x="651" y="203"/>
                  </a:lnTo>
                  <a:lnTo>
                    <a:pt x="651" y="203"/>
                  </a:lnTo>
                  <a:lnTo>
                    <a:pt x="651" y="202"/>
                  </a:lnTo>
                  <a:lnTo>
                    <a:pt x="651" y="193"/>
                  </a:lnTo>
                  <a:lnTo>
                    <a:pt x="651" y="183"/>
                  </a:lnTo>
                  <a:lnTo>
                    <a:pt x="651" y="175"/>
                  </a:lnTo>
                  <a:lnTo>
                    <a:pt x="651" y="174"/>
                  </a:lnTo>
                  <a:lnTo>
                    <a:pt x="651" y="174"/>
                  </a:lnTo>
                  <a:lnTo>
                    <a:pt x="650" y="165"/>
                  </a:lnTo>
                  <a:lnTo>
                    <a:pt x="650" y="165"/>
                  </a:lnTo>
                  <a:lnTo>
                    <a:pt x="650" y="164"/>
                  </a:lnTo>
                  <a:lnTo>
                    <a:pt x="649" y="156"/>
                  </a:lnTo>
                  <a:lnTo>
                    <a:pt x="649" y="156"/>
                  </a:lnTo>
                  <a:lnTo>
                    <a:pt x="647" y="148"/>
                  </a:lnTo>
                  <a:lnTo>
                    <a:pt x="647" y="147"/>
                  </a:lnTo>
                  <a:lnTo>
                    <a:pt x="647" y="147"/>
                  </a:lnTo>
                  <a:lnTo>
                    <a:pt x="646" y="139"/>
                  </a:lnTo>
                  <a:lnTo>
                    <a:pt x="646" y="137"/>
                  </a:lnTo>
                  <a:lnTo>
                    <a:pt x="645" y="137"/>
                  </a:lnTo>
                  <a:lnTo>
                    <a:pt x="643" y="129"/>
                  </a:lnTo>
                  <a:lnTo>
                    <a:pt x="643" y="129"/>
                  </a:lnTo>
                  <a:lnTo>
                    <a:pt x="642" y="121"/>
                  </a:lnTo>
                  <a:lnTo>
                    <a:pt x="640" y="120"/>
                  </a:lnTo>
                  <a:lnTo>
                    <a:pt x="640" y="120"/>
                  </a:lnTo>
                  <a:lnTo>
                    <a:pt x="638" y="112"/>
                  </a:lnTo>
                  <a:lnTo>
                    <a:pt x="638" y="112"/>
                  </a:lnTo>
                  <a:lnTo>
                    <a:pt x="638" y="112"/>
                  </a:lnTo>
                  <a:lnTo>
                    <a:pt x="635" y="104"/>
                  </a:lnTo>
                  <a:lnTo>
                    <a:pt x="635" y="104"/>
                  </a:lnTo>
                  <a:lnTo>
                    <a:pt x="631" y="96"/>
                  </a:lnTo>
                  <a:lnTo>
                    <a:pt x="630" y="95"/>
                  </a:lnTo>
                  <a:lnTo>
                    <a:pt x="630" y="95"/>
                  </a:lnTo>
                  <a:lnTo>
                    <a:pt x="625" y="88"/>
                  </a:lnTo>
                  <a:lnTo>
                    <a:pt x="625" y="88"/>
                  </a:lnTo>
                  <a:lnTo>
                    <a:pt x="621" y="81"/>
                  </a:lnTo>
                  <a:lnTo>
                    <a:pt x="621" y="81"/>
                  </a:lnTo>
                  <a:lnTo>
                    <a:pt x="621" y="80"/>
                  </a:lnTo>
                  <a:lnTo>
                    <a:pt x="615" y="73"/>
                  </a:lnTo>
                  <a:lnTo>
                    <a:pt x="615" y="73"/>
                  </a:lnTo>
                  <a:lnTo>
                    <a:pt x="614" y="72"/>
                  </a:lnTo>
                  <a:lnTo>
                    <a:pt x="612" y="69"/>
                  </a:lnTo>
                  <a:lnTo>
                    <a:pt x="612" y="69"/>
                  </a:lnTo>
                  <a:lnTo>
                    <a:pt x="608" y="66"/>
                  </a:lnTo>
                  <a:lnTo>
                    <a:pt x="608" y="66"/>
                  </a:lnTo>
                  <a:lnTo>
                    <a:pt x="606" y="63"/>
                  </a:lnTo>
                  <a:lnTo>
                    <a:pt x="606" y="63"/>
                  </a:lnTo>
                  <a:lnTo>
                    <a:pt x="602" y="59"/>
                  </a:lnTo>
                  <a:lnTo>
                    <a:pt x="601" y="59"/>
                  </a:lnTo>
                  <a:lnTo>
                    <a:pt x="601" y="59"/>
                  </a:lnTo>
                  <a:lnTo>
                    <a:pt x="598" y="56"/>
                  </a:lnTo>
                  <a:lnTo>
                    <a:pt x="594" y="53"/>
                  </a:lnTo>
                  <a:lnTo>
                    <a:pt x="594" y="53"/>
                  </a:lnTo>
                  <a:lnTo>
                    <a:pt x="593" y="52"/>
                  </a:lnTo>
                  <a:lnTo>
                    <a:pt x="590" y="50"/>
                  </a:lnTo>
                  <a:lnTo>
                    <a:pt x="586" y="48"/>
                  </a:lnTo>
                  <a:lnTo>
                    <a:pt x="585" y="46"/>
                  </a:lnTo>
                  <a:lnTo>
                    <a:pt x="585" y="46"/>
                  </a:lnTo>
                  <a:lnTo>
                    <a:pt x="581" y="44"/>
                  </a:lnTo>
                  <a:lnTo>
                    <a:pt x="582" y="45"/>
                  </a:lnTo>
                  <a:lnTo>
                    <a:pt x="578" y="42"/>
                  </a:lnTo>
                  <a:lnTo>
                    <a:pt x="577" y="42"/>
                  </a:lnTo>
                  <a:lnTo>
                    <a:pt x="576" y="41"/>
                  </a:lnTo>
                  <a:lnTo>
                    <a:pt x="573" y="38"/>
                  </a:lnTo>
                  <a:lnTo>
                    <a:pt x="568" y="36"/>
                  </a:lnTo>
                  <a:lnTo>
                    <a:pt x="563" y="35"/>
                  </a:lnTo>
                  <a:lnTo>
                    <a:pt x="563" y="34"/>
                  </a:lnTo>
                  <a:lnTo>
                    <a:pt x="562" y="34"/>
                  </a:lnTo>
                  <a:lnTo>
                    <a:pt x="558" y="31"/>
                  </a:lnTo>
                  <a:lnTo>
                    <a:pt x="547" y="28"/>
                  </a:lnTo>
                  <a:lnTo>
                    <a:pt x="547" y="27"/>
                  </a:lnTo>
                  <a:lnTo>
                    <a:pt x="546" y="27"/>
                  </a:lnTo>
                  <a:lnTo>
                    <a:pt x="535" y="23"/>
                  </a:lnTo>
                  <a:lnTo>
                    <a:pt x="524" y="20"/>
                  </a:lnTo>
                  <a:lnTo>
                    <a:pt x="524" y="20"/>
                  </a:lnTo>
                  <a:lnTo>
                    <a:pt x="511" y="16"/>
                  </a:lnTo>
                  <a:lnTo>
                    <a:pt x="511" y="16"/>
                  </a:lnTo>
                  <a:lnTo>
                    <a:pt x="510" y="16"/>
                  </a:lnTo>
                  <a:lnTo>
                    <a:pt x="498" y="14"/>
                  </a:lnTo>
                  <a:lnTo>
                    <a:pt x="498" y="14"/>
                  </a:lnTo>
                  <a:lnTo>
                    <a:pt x="498" y="14"/>
                  </a:lnTo>
                  <a:lnTo>
                    <a:pt x="484" y="12"/>
                  </a:lnTo>
                  <a:lnTo>
                    <a:pt x="484" y="12"/>
                  </a:lnTo>
                  <a:lnTo>
                    <a:pt x="470" y="10"/>
                  </a:lnTo>
                  <a:lnTo>
                    <a:pt x="470" y="10"/>
                  </a:lnTo>
                  <a:lnTo>
                    <a:pt x="455" y="7"/>
                  </a:lnTo>
                  <a:lnTo>
                    <a:pt x="455" y="7"/>
                  </a:lnTo>
                  <a:lnTo>
                    <a:pt x="440" y="5"/>
                  </a:lnTo>
                  <a:lnTo>
                    <a:pt x="440" y="5"/>
                  </a:lnTo>
                  <a:lnTo>
                    <a:pt x="439" y="5"/>
                  </a:lnTo>
                  <a:lnTo>
                    <a:pt x="424" y="4"/>
                  </a:lnTo>
                  <a:lnTo>
                    <a:pt x="408" y="3"/>
                  </a:lnTo>
                  <a:lnTo>
                    <a:pt x="408" y="3"/>
                  </a:lnTo>
                  <a:lnTo>
                    <a:pt x="392" y="1"/>
                  </a:lnTo>
                  <a:lnTo>
                    <a:pt x="392" y="1"/>
                  </a:lnTo>
                  <a:lnTo>
                    <a:pt x="374" y="1"/>
                  </a:lnTo>
                  <a:lnTo>
                    <a:pt x="357" y="0"/>
                  </a:lnTo>
                  <a:lnTo>
                    <a:pt x="357" y="0"/>
                  </a:lnTo>
                  <a:lnTo>
                    <a:pt x="339" y="0"/>
                  </a:lnTo>
                  <a:lnTo>
                    <a:pt x="339" y="0"/>
                  </a:lnTo>
                  <a:lnTo>
                    <a:pt x="321" y="0"/>
                  </a:lnTo>
                  <a:lnTo>
                    <a:pt x="321" y="0"/>
                  </a:lnTo>
                  <a:lnTo>
                    <a:pt x="321" y="0"/>
                  </a:lnTo>
                  <a:lnTo>
                    <a:pt x="283" y="0"/>
                  </a:lnTo>
                  <a:lnTo>
                    <a:pt x="283" y="0"/>
                  </a:lnTo>
                  <a:lnTo>
                    <a:pt x="245" y="1"/>
                  </a:lnTo>
                  <a:lnTo>
                    <a:pt x="245" y="1"/>
                  </a:lnTo>
                  <a:lnTo>
                    <a:pt x="205" y="4"/>
                  </a:lnTo>
                  <a:lnTo>
                    <a:pt x="205" y="4"/>
                  </a:lnTo>
                  <a:lnTo>
                    <a:pt x="165" y="5"/>
                  </a:lnTo>
                  <a:lnTo>
                    <a:pt x="165" y="5"/>
                  </a:lnTo>
                  <a:lnTo>
                    <a:pt x="125" y="7"/>
                  </a:lnTo>
                  <a:lnTo>
                    <a:pt x="125" y="7"/>
                  </a:lnTo>
                  <a:lnTo>
                    <a:pt x="83" y="11"/>
                  </a:lnTo>
                  <a:lnTo>
                    <a:pt x="83" y="11"/>
                  </a:lnTo>
                  <a:lnTo>
                    <a:pt x="0" y="15"/>
                  </a:lnTo>
                  <a:lnTo>
                    <a:pt x="0" y="29"/>
                  </a:lnTo>
                  <a:lnTo>
                    <a:pt x="0" y="29"/>
                  </a:lnTo>
                  <a:lnTo>
                    <a:pt x="1" y="43"/>
                  </a:lnTo>
                  <a:lnTo>
                    <a:pt x="85" y="38"/>
                  </a:lnTo>
                  <a:lnTo>
                    <a:pt x="85" y="38"/>
                  </a:lnTo>
                  <a:lnTo>
                    <a:pt x="126" y="35"/>
                  </a:lnTo>
                  <a:lnTo>
                    <a:pt x="126" y="35"/>
                  </a:lnTo>
                  <a:lnTo>
                    <a:pt x="167" y="33"/>
                  </a:lnTo>
                  <a:lnTo>
                    <a:pt x="167" y="33"/>
                  </a:lnTo>
                  <a:lnTo>
                    <a:pt x="206" y="31"/>
                  </a:lnTo>
                  <a:lnTo>
                    <a:pt x="206" y="31"/>
                  </a:lnTo>
                  <a:lnTo>
                    <a:pt x="247" y="29"/>
                  </a:lnTo>
                  <a:lnTo>
                    <a:pt x="247" y="29"/>
                  </a:lnTo>
                  <a:lnTo>
                    <a:pt x="285" y="28"/>
                  </a:lnTo>
                  <a:lnTo>
                    <a:pt x="285" y="28"/>
                  </a:lnTo>
                  <a:lnTo>
                    <a:pt x="321" y="28"/>
                  </a:lnTo>
                  <a:lnTo>
                    <a:pt x="320" y="28"/>
                  </a:lnTo>
                  <a:lnTo>
                    <a:pt x="339" y="28"/>
                  </a:lnTo>
                  <a:lnTo>
                    <a:pt x="339" y="28"/>
                  </a:lnTo>
                  <a:lnTo>
                    <a:pt x="356" y="28"/>
                  </a:lnTo>
                  <a:lnTo>
                    <a:pt x="356" y="28"/>
                  </a:lnTo>
                  <a:lnTo>
                    <a:pt x="373" y="29"/>
                  </a:lnTo>
                  <a:lnTo>
                    <a:pt x="391" y="29"/>
                  </a:lnTo>
                  <a:lnTo>
                    <a:pt x="391" y="29"/>
                  </a:lnTo>
                  <a:lnTo>
                    <a:pt x="407" y="30"/>
                  </a:lnTo>
                  <a:lnTo>
                    <a:pt x="407" y="30"/>
                  </a:lnTo>
                  <a:lnTo>
                    <a:pt x="422" y="31"/>
                  </a:lnTo>
                  <a:lnTo>
                    <a:pt x="438" y="33"/>
                  </a:lnTo>
                  <a:lnTo>
                    <a:pt x="437" y="33"/>
                  </a:lnTo>
                  <a:lnTo>
                    <a:pt x="452" y="35"/>
                  </a:lnTo>
                  <a:lnTo>
                    <a:pt x="452" y="35"/>
                  </a:lnTo>
                  <a:lnTo>
                    <a:pt x="467" y="37"/>
                  </a:lnTo>
                  <a:lnTo>
                    <a:pt x="467" y="37"/>
                  </a:lnTo>
                  <a:lnTo>
                    <a:pt x="479" y="38"/>
                  </a:lnTo>
                  <a:lnTo>
                    <a:pt x="479" y="38"/>
                  </a:lnTo>
                  <a:lnTo>
                    <a:pt x="493" y="41"/>
                  </a:lnTo>
                  <a:lnTo>
                    <a:pt x="492" y="41"/>
                  </a:lnTo>
                  <a:lnTo>
                    <a:pt x="505" y="44"/>
                  </a:lnTo>
                  <a:lnTo>
                    <a:pt x="505" y="43"/>
                  </a:lnTo>
                  <a:lnTo>
                    <a:pt x="516" y="46"/>
                  </a:lnTo>
                  <a:lnTo>
                    <a:pt x="516" y="46"/>
                  </a:lnTo>
                  <a:lnTo>
                    <a:pt x="528" y="50"/>
                  </a:lnTo>
                  <a:lnTo>
                    <a:pt x="538" y="53"/>
                  </a:lnTo>
                  <a:lnTo>
                    <a:pt x="537" y="52"/>
                  </a:lnTo>
                  <a:lnTo>
                    <a:pt x="546" y="57"/>
                  </a:lnTo>
                  <a:lnTo>
                    <a:pt x="552" y="59"/>
                  </a:lnTo>
                  <a:lnTo>
                    <a:pt x="551" y="59"/>
                  </a:lnTo>
                  <a:lnTo>
                    <a:pt x="555" y="61"/>
                  </a:lnTo>
                  <a:lnTo>
                    <a:pt x="560" y="64"/>
                  </a:lnTo>
                  <a:lnTo>
                    <a:pt x="564" y="66"/>
                  </a:lnTo>
                  <a:lnTo>
                    <a:pt x="562" y="65"/>
                  </a:lnTo>
                  <a:lnTo>
                    <a:pt x="566" y="67"/>
                  </a:lnTo>
                  <a:lnTo>
                    <a:pt x="567" y="68"/>
                  </a:lnTo>
                  <a:lnTo>
                    <a:pt x="567" y="68"/>
                  </a:lnTo>
                  <a:lnTo>
                    <a:pt x="571" y="71"/>
                  </a:lnTo>
                  <a:lnTo>
                    <a:pt x="570" y="69"/>
                  </a:lnTo>
                  <a:lnTo>
                    <a:pt x="574" y="73"/>
                  </a:lnTo>
                  <a:lnTo>
                    <a:pt x="578" y="75"/>
                  </a:lnTo>
                  <a:lnTo>
                    <a:pt x="577" y="74"/>
                  </a:lnTo>
                  <a:lnTo>
                    <a:pt x="581" y="77"/>
                  </a:lnTo>
                  <a:lnTo>
                    <a:pt x="584" y="80"/>
                  </a:lnTo>
                  <a:lnTo>
                    <a:pt x="583" y="79"/>
                  </a:lnTo>
                  <a:lnTo>
                    <a:pt x="586" y="82"/>
                  </a:lnTo>
                  <a:lnTo>
                    <a:pt x="586" y="82"/>
                  </a:lnTo>
                  <a:lnTo>
                    <a:pt x="589" y="86"/>
                  </a:lnTo>
                  <a:lnTo>
                    <a:pt x="589" y="86"/>
                  </a:lnTo>
                  <a:lnTo>
                    <a:pt x="592" y="89"/>
                  </a:lnTo>
                  <a:lnTo>
                    <a:pt x="592" y="89"/>
                  </a:lnTo>
                  <a:lnTo>
                    <a:pt x="594" y="91"/>
                  </a:lnTo>
                  <a:lnTo>
                    <a:pt x="593" y="90"/>
                  </a:lnTo>
                  <a:lnTo>
                    <a:pt x="599" y="96"/>
                  </a:lnTo>
                  <a:lnTo>
                    <a:pt x="598" y="96"/>
                  </a:lnTo>
                  <a:lnTo>
                    <a:pt x="602" y="103"/>
                  </a:lnTo>
                  <a:lnTo>
                    <a:pt x="602" y="103"/>
                  </a:lnTo>
                  <a:lnTo>
                    <a:pt x="607" y="110"/>
                  </a:lnTo>
                  <a:lnTo>
                    <a:pt x="606" y="107"/>
                  </a:lnTo>
                  <a:lnTo>
                    <a:pt x="609" y="116"/>
                  </a:lnTo>
                  <a:lnTo>
                    <a:pt x="609" y="116"/>
                  </a:lnTo>
                  <a:lnTo>
                    <a:pt x="613" y="122"/>
                  </a:lnTo>
                  <a:lnTo>
                    <a:pt x="612" y="121"/>
                  </a:lnTo>
                  <a:lnTo>
                    <a:pt x="615" y="129"/>
                  </a:lnTo>
                  <a:lnTo>
                    <a:pt x="614" y="128"/>
                  </a:lnTo>
                  <a:lnTo>
                    <a:pt x="616" y="136"/>
                  </a:lnTo>
                  <a:lnTo>
                    <a:pt x="616" y="136"/>
                  </a:lnTo>
                  <a:lnTo>
                    <a:pt x="619" y="144"/>
                  </a:lnTo>
                  <a:lnTo>
                    <a:pt x="619" y="143"/>
                  </a:lnTo>
                  <a:lnTo>
                    <a:pt x="620" y="151"/>
                  </a:lnTo>
                  <a:lnTo>
                    <a:pt x="620" y="151"/>
                  </a:lnTo>
                  <a:lnTo>
                    <a:pt x="621" y="159"/>
                  </a:lnTo>
                  <a:lnTo>
                    <a:pt x="621" y="159"/>
                  </a:lnTo>
                  <a:lnTo>
                    <a:pt x="622" y="167"/>
                  </a:lnTo>
                  <a:lnTo>
                    <a:pt x="622" y="167"/>
                  </a:lnTo>
                  <a:lnTo>
                    <a:pt x="623" y="175"/>
                  </a:lnTo>
                  <a:lnTo>
                    <a:pt x="623" y="175"/>
                  </a:lnTo>
                  <a:lnTo>
                    <a:pt x="623" y="183"/>
                  </a:lnTo>
                  <a:lnTo>
                    <a:pt x="623" y="193"/>
                  </a:lnTo>
                  <a:lnTo>
                    <a:pt x="623" y="202"/>
                  </a:lnTo>
                  <a:lnTo>
                    <a:pt x="623" y="201"/>
                  </a:lnTo>
                  <a:lnTo>
                    <a:pt x="622" y="211"/>
                  </a:lnTo>
                  <a:lnTo>
                    <a:pt x="622" y="211"/>
                  </a:lnTo>
                  <a:lnTo>
                    <a:pt x="622" y="219"/>
                  </a:lnTo>
                  <a:lnTo>
                    <a:pt x="622" y="219"/>
                  </a:lnTo>
                  <a:lnTo>
                    <a:pt x="621" y="230"/>
                  </a:lnTo>
                  <a:lnTo>
                    <a:pt x="621" y="228"/>
                  </a:lnTo>
                  <a:lnTo>
                    <a:pt x="620" y="238"/>
                  </a:lnTo>
                  <a:lnTo>
                    <a:pt x="620" y="238"/>
                  </a:lnTo>
                  <a:lnTo>
                    <a:pt x="619" y="258"/>
                  </a:lnTo>
                  <a:lnTo>
                    <a:pt x="619" y="257"/>
                  </a:lnTo>
                  <a:lnTo>
                    <a:pt x="616" y="277"/>
                  </a:lnTo>
                  <a:lnTo>
                    <a:pt x="616" y="277"/>
                  </a:lnTo>
                  <a:lnTo>
                    <a:pt x="614" y="296"/>
                  </a:lnTo>
                  <a:lnTo>
                    <a:pt x="627" y="298"/>
                  </a:lnTo>
                  <a:lnTo>
                    <a:pt x="627" y="298"/>
                  </a:lnTo>
                  <a:lnTo>
                    <a:pt x="640" y="300"/>
                  </a:lnTo>
                  <a:close/>
                </a:path>
              </a:pathLst>
            </a:custGeom>
            <a:solidFill>
              <a:srgbClr val="FFFFFF"/>
            </a:solidFill>
            <a:ln w="9525">
              <a:noFill/>
              <a:round/>
              <a:headEnd/>
              <a:tailEnd/>
            </a:ln>
          </p:spPr>
          <p:txBody>
            <a:bodyPr/>
            <a:lstStyle/>
            <a:p>
              <a:endParaRPr lang="zh-CN" altLang="en-US"/>
            </a:p>
          </p:txBody>
        </p:sp>
      </p:grpSp>
      <p:grpSp>
        <p:nvGrpSpPr>
          <p:cNvPr id="37" name="Group 636"/>
          <p:cNvGrpSpPr>
            <a:grpSpLocks/>
          </p:cNvGrpSpPr>
          <p:nvPr/>
        </p:nvGrpSpPr>
        <p:grpSpPr bwMode="auto">
          <a:xfrm>
            <a:off x="5538723" y="1980257"/>
            <a:ext cx="618346" cy="555899"/>
            <a:chOff x="3100" y="3217"/>
            <a:chExt cx="348" cy="268"/>
          </a:xfrm>
          <a:solidFill>
            <a:schemeClr val="tx1">
              <a:lumMod val="50000"/>
              <a:lumOff val="50000"/>
            </a:schemeClr>
          </a:solidFill>
        </p:grpSpPr>
        <p:sp>
          <p:nvSpPr>
            <p:cNvPr id="39" name="AutoShape 633"/>
            <p:cNvSpPr>
              <a:spLocks noChangeArrowheads="1"/>
            </p:cNvSpPr>
            <p:nvPr/>
          </p:nvSpPr>
          <p:spPr bwMode="auto">
            <a:xfrm>
              <a:off x="3100" y="3370"/>
              <a:ext cx="288" cy="115"/>
            </a:xfrm>
            <a:prstGeom prst="can">
              <a:avLst>
                <a:gd name="adj" fmla="val 50000"/>
              </a:avLst>
            </a:prstGeom>
            <a:grp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0" name="AutoShape 634"/>
            <p:cNvSpPr>
              <a:spLocks noChangeArrowheads="1"/>
            </p:cNvSpPr>
            <p:nvPr/>
          </p:nvSpPr>
          <p:spPr bwMode="auto">
            <a:xfrm>
              <a:off x="3145" y="3303"/>
              <a:ext cx="288" cy="114"/>
            </a:xfrm>
            <a:prstGeom prst="can">
              <a:avLst>
                <a:gd name="adj" fmla="val 50000"/>
              </a:avLst>
            </a:prstGeom>
            <a:grp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1" name="AutoShape 635"/>
            <p:cNvSpPr>
              <a:spLocks noChangeArrowheads="1"/>
            </p:cNvSpPr>
            <p:nvPr/>
          </p:nvSpPr>
          <p:spPr bwMode="auto">
            <a:xfrm>
              <a:off x="3160" y="3217"/>
              <a:ext cx="288" cy="114"/>
            </a:xfrm>
            <a:prstGeom prst="can">
              <a:avLst>
                <a:gd name="adj" fmla="val 50000"/>
              </a:avLst>
            </a:prstGeom>
            <a:grpFill/>
            <a:ln w="2857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43" name="Group 666"/>
          <p:cNvGrpSpPr>
            <a:grpSpLocks/>
          </p:cNvGrpSpPr>
          <p:nvPr/>
        </p:nvGrpSpPr>
        <p:grpSpPr bwMode="auto">
          <a:xfrm>
            <a:off x="7507428" y="1964913"/>
            <a:ext cx="593857" cy="591408"/>
            <a:chOff x="4807" y="2702"/>
            <a:chExt cx="1062" cy="1067"/>
          </a:xfrm>
        </p:grpSpPr>
        <p:sp>
          <p:nvSpPr>
            <p:cNvPr id="44" name="Freeform 667"/>
            <p:cNvSpPr>
              <a:spLocks/>
            </p:cNvSpPr>
            <p:nvPr/>
          </p:nvSpPr>
          <p:spPr bwMode="auto">
            <a:xfrm>
              <a:off x="5187" y="2703"/>
              <a:ext cx="520" cy="303"/>
            </a:xfrm>
            <a:custGeom>
              <a:avLst/>
              <a:gdLst>
                <a:gd name="T0" fmla="*/ 1034 w 1039"/>
                <a:gd name="T1" fmla="*/ 450 h 606"/>
                <a:gd name="T2" fmla="*/ 1024 w 1039"/>
                <a:gd name="T3" fmla="*/ 476 h 606"/>
                <a:gd name="T4" fmla="*/ 1009 w 1039"/>
                <a:gd name="T5" fmla="*/ 501 h 606"/>
                <a:gd name="T6" fmla="*/ 988 w 1039"/>
                <a:gd name="T7" fmla="*/ 523 h 606"/>
                <a:gd name="T8" fmla="*/ 965 w 1039"/>
                <a:gd name="T9" fmla="*/ 542 h 606"/>
                <a:gd name="T10" fmla="*/ 936 w 1039"/>
                <a:gd name="T11" fmla="*/ 559 h 606"/>
                <a:gd name="T12" fmla="*/ 868 w 1039"/>
                <a:gd name="T13" fmla="*/ 586 h 606"/>
                <a:gd name="T14" fmla="*/ 788 w 1039"/>
                <a:gd name="T15" fmla="*/ 601 h 606"/>
                <a:gd name="T16" fmla="*/ 698 w 1039"/>
                <a:gd name="T17" fmla="*/ 606 h 606"/>
                <a:gd name="T18" fmla="*/ 599 w 1039"/>
                <a:gd name="T19" fmla="*/ 601 h 606"/>
                <a:gd name="T20" fmla="*/ 497 w 1039"/>
                <a:gd name="T21" fmla="*/ 583 h 606"/>
                <a:gd name="T22" fmla="*/ 445 w 1039"/>
                <a:gd name="T23" fmla="*/ 569 h 606"/>
                <a:gd name="T24" fmla="*/ 341 w 1039"/>
                <a:gd name="T25" fmla="*/ 533 h 606"/>
                <a:gd name="T26" fmla="*/ 249 w 1039"/>
                <a:gd name="T27" fmla="*/ 491 h 606"/>
                <a:gd name="T28" fmla="*/ 169 w 1039"/>
                <a:gd name="T29" fmla="*/ 442 h 606"/>
                <a:gd name="T30" fmla="*/ 103 w 1039"/>
                <a:gd name="T31" fmla="*/ 387 h 606"/>
                <a:gd name="T32" fmla="*/ 51 w 1039"/>
                <a:gd name="T33" fmla="*/ 329 h 606"/>
                <a:gd name="T34" fmla="*/ 23 w 1039"/>
                <a:gd name="T35" fmla="*/ 285 h 606"/>
                <a:gd name="T36" fmla="*/ 11 w 1039"/>
                <a:gd name="T37" fmla="*/ 256 h 606"/>
                <a:gd name="T38" fmla="*/ 3 w 1039"/>
                <a:gd name="T39" fmla="*/ 228 h 606"/>
                <a:gd name="T40" fmla="*/ 0 w 1039"/>
                <a:gd name="T41" fmla="*/ 199 h 606"/>
                <a:gd name="T42" fmla="*/ 3 w 1039"/>
                <a:gd name="T43" fmla="*/ 170 h 606"/>
                <a:gd name="T44" fmla="*/ 6 w 1039"/>
                <a:gd name="T45" fmla="*/ 156 h 606"/>
                <a:gd name="T46" fmla="*/ 17 w 1039"/>
                <a:gd name="T47" fmla="*/ 131 h 606"/>
                <a:gd name="T48" fmla="*/ 32 w 1039"/>
                <a:gd name="T49" fmla="*/ 105 h 606"/>
                <a:gd name="T50" fmla="*/ 51 w 1039"/>
                <a:gd name="T51" fmla="*/ 85 h 606"/>
                <a:gd name="T52" fmla="*/ 76 w 1039"/>
                <a:gd name="T53" fmla="*/ 64 h 606"/>
                <a:gd name="T54" fmla="*/ 103 w 1039"/>
                <a:gd name="T55" fmla="*/ 47 h 606"/>
                <a:gd name="T56" fmla="*/ 171 w 1039"/>
                <a:gd name="T57" fmla="*/ 20 h 606"/>
                <a:gd name="T58" fmla="*/ 251 w 1039"/>
                <a:gd name="T59" fmla="*/ 5 h 606"/>
                <a:gd name="T60" fmla="*/ 341 w 1039"/>
                <a:gd name="T61" fmla="*/ 0 h 606"/>
                <a:gd name="T62" fmla="*/ 440 w 1039"/>
                <a:gd name="T63" fmla="*/ 5 h 606"/>
                <a:gd name="T64" fmla="*/ 543 w 1039"/>
                <a:gd name="T65" fmla="*/ 24 h 606"/>
                <a:gd name="T66" fmla="*/ 596 w 1039"/>
                <a:gd name="T67" fmla="*/ 37 h 606"/>
                <a:gd name="T68" fmla="*/ 698 w 1039"/>
                <a:gd name="T69" fmla="*/ 73 h 606"/>
                <a:gd name="T70" fmla="*/ 790 w 1039"/>
                <a:gd name="T71" fmla="*/ 115 h 606"/>
                <a:gd name="T72" fmla="*/ 869 w 1039"/>
                <a:gd name="T73" fmla="*/ 165 h 606"/>
                <a:gd name="T74" fmla="*/ 937 w 1039"/>
                <a:gd name="T75" fmla="*/ 219 h 606"/>
                <a:gd name="T76" fmla="*/ 988 w 1039"/>
                <a:gd name="T77" fmla="*/ 277 h 606"/>
                <a:gd name="T78" fmla="*/ 1016 w 1039"/>
                <a:gd name="T79" fmla="*/ 321 h 606"/>
                <a:gd name="T80" fmla="*/ 1029 w 1039"/>
                <a:gd name="T81" fmla="*/ 350 h 606"/>
                <a:gd name="T82" fmla="*/ 1036 w 1039"/>
                <a:gd name="T83" fmla="*/ 379 h 606"/>
                <a:gd name="T84" fmla="*/ 1039 w 1039"/>
                <a:gd name="T85" fmla="*/ 408 h 606"/>
                <a:gd name="T86" fmla="*/ 1038 w 1039"/>
                <a:gd name="T87" fmla="*/ 436 h 606"/>
                <a:gd name="T88" fmla="*/ 1034 w 1039"/>
                <a:gd name="T89" fmla="*/ 45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lnTo>
                    <a:pt x="1034" y="450"/>
                  </a:lnTo>
                  <a:close/>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5" name="Freeform 668"/>
            <p:cNvSpPr>
              <a:spLocks/>
            </p:cNvSpPr>
            <p:nvPr/>
          </p:nvSpPr>
          <p:spPr bwMode="auto">
            <a:xfrm>
              <a:off x="4954" y="2862"/>
              <a:ext cx="375" cy="374"/>
            </a:xfrm>
            <a:custGeom>
              <a:avLst/>
              <a:gdLst>
                <a:gd name="T0" fmla="*/ 12 w 749"/>
                <a:gd name="T1" fmla="*/ 0 h 747"/>
                <a:gd name="T2" fmla="*/ 12 w 749"/>
                <a:gd name="T3" fmla="*/ 0 h 747"/>
                <a:gd name="T4" fmla="*/ 5 w 749"/>
                <a:gd name="T5" fmla="*/ 25 h 747"/>
                <a:gd name="T6" fmla="*/ 2 w 749"/>
                <a:gd name="T7" fmla="*/ 51 h 747"/>
                <a:gd name="T8" fmla="*/ 0 w 749"/>
                <a:gd name="T9" fmla="*/ 78 h 747"/>
                <a:gd name="T10" fmla="*/ 0 w 749"/>
                <a:gd name="T11" fmla="*/ 105 h 747"/>
                <a:gd name="T12" fmla="*/ 3 w 749"/>
                <a:gd name="T13" fmla="*/ 130 h 747"/>
                <a:gd name="T14" fmla="*/ 9 w 749"/>
                <a:gd name="T15" fmla="*/ 158 h 747"/>
                <a:gd name="T16" fmla="*/ 15 w 749"/>
                <a:gd name="T17" fmla="*/ 185 h 747"/>
                <a:gd name="T18" fmla="*/ 26 w 749"/>
                <a:gd name="T19" fmla="*/ 212 h 747"/>
                <a:gd name="T20" fmla="*/ 36 w 749"/>
                <a:gd name="T21" fmla="*/ 239 h 747"/>
                <a:gd name="T22" fmla="*/ 49 w 749"/>
                <a:gd name="T23" fmla="*/ 266 h 747"/>
                <a:gd name="T24" fmla="*/ 65 w 749"/>
                <a:gd name="T25" fmla="*/ 293 h 747"/>
                <a:gd name="T26" fmla="*/ 82 w 749"/>
                <a:gd name="T27" fmla="*/ 319 h 747"/>
                <a:gd name="T28" fmla="*/ 100 w 749"/>
                <a:gd name="T29" fmla="*/ 346 h 747"/>
                <a:gd name="T30" fmla="*/ 122 w 749"/>
                <a:gd name="T31" fmla="*/ 372 h 747"/>
                <a:gd name="T32" fmla="*/ 145 w 749"/>
                <a:gd name="T33" fmla="*/ 399 h 747"/>
                <a:gd name="T34" fmla="*/ 168 w 749"/>
                <a:gd name="T35" fmla="*/ 424 h 747"/>
                <a:gd name="T36" fmla="*/ 194 w 749"/>
                <a:gd name="T37" fmla="*/ 450 h 747"/>
                <a:gd name="T38" fmla="*/ 223 w 749"/>
                <a:gd name="T39" fmla="*/ 474 h 747"/>
                <a:gd name="T40" fmla="*/ 252 w 749"/>
                <a:gd name="T41" fmla="*/ 497 h 747"/>
                <a:gd name="T42" fmla="*/ 282 w 749"/>
                <a:gd name="T43" fmla="*/ 521 h 747"/>
                <a:gd name="T44" fmla="*/ 313 w 749"/>
                <a:gd name="T45" fmla="*/ 545 h 747"/>
                <a:gd name="T46" fmla="*/ 347 w 749"/>
                <a:gd name="T47" fmla="*/ 567 h 747"/>
                <a:gd name="T48" fmla="*/ 382 w 749"/>
                <a:gd name="T49" fmla="*/ 589 h 747"/>
                <a:gd name="T50" fmla="*/ 418 w 749"/>
                <a:gd name="T51" fmla="*/ 609 h 747"/>
                <a:gd name="T52" fmla="*/ 455 w 749"/>
                <a:gd name="T53" fmla="*/ 630 h 747"/>
                <a:gd name="T54" fmla="*/ 494 w 749"/>
                <a:gd name="T55" fmla="*/ 650 h 747"/>
                <a:gd name="T56" fmla="*/ 534 w 749"/>
                <a:gd name="T57" fmla="*/ 669 h 747"/>
                <a:gd name="T58" fmla="*/ 574 w 749"/>
                <a:gd name="T59" fmla="*/ 686 h 747"/>
                <a:gd name="T60" fmla="*/ 617 w 749"/>
                <a:gd name="T61" fmla="*/ 703 h 747"/>
                <a:gd name="T62" fmla="*/ 659 w 749"/>
                <a:gd name="T63" fmla="*/ 718 h 747"/>
                <a:gd name="T64" fmla="*/ 703 w 749"/>
                <a:gd name="T65" fmla="*/ 733 h 747"/>
                <a:gd name="T66" fmla="*/ 749 w 749"/>
                <a:gd name="T67" fmla="*/ 747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6" name="Freeform 669"/>
            <p:cNvSpPr>
              <a:spLocks/>
            </p:cNvSpPr>
            <p:nvPr/>
          </p:nvSpPr>
          <p:spPr bwMode="auto">
            <a:xfrm>
              <a:off x="5329" y="3096"/>
              <a:ext cx="518" cy="168"/>
            </a:xfrm>
            <a:custGeom>
              <a:avLst/>
              <a:gdLst>
                <a:gd name="T0" fmla="*/ 1037 w 1037"/>
                <a:gd name="T1" fmla="*/ 0 h 337"/>
                <a:gd name="T2" fmla="*/ 1037 w 1037"/>
                <a:gd name="T3" fmla="*/ 0 h 337"/>
                <a:gd name="T4" fmla="*/ 1028 w 1037"/>
                <a:gd name="T5" fmla="*/ 28 h 337"/>
                <a:gd name="T6" fmla="*/ 1016 w 1037"/>
                <a:gd name="T7" fmla="*/ 53 h 337"/>
                <a:gd name="T8" fmla="*/ 1003 w 1037"/>
                <a:gd name="T9" fmla="*/ 79 h 337"/>
                <a:gd name="T10" fmla="*/ 987 w 1037"/>
                <a:gd name="T11" fmla="*/ 102 h 337"/>
                <a:gd name="T12" fmla="*/ 970 w 1037"/>
                <a:gd name="T13" fmla="*/ 124 h 337"/>
                <a:gd name="T14" fmla="*/ 952 w 1037"/>
                <a:gd name="T15" fmla="*/ 146 h 337"/>
                <a:gd name="T16" fmla="*/ 931 w 1037"/>
                <a:gd name="T17" fmla="*/ 167 h 337"/>
                <a:gd name="T18" fmla="*/ 908 w 1037"/>
                <a:gd name="T19" fmla="*/ 187 h 337"/>
                <a:gd name="T20" fmla="*/ 884 w 1037"/>
                <a:gd name="T21" fmla="*/ 206 h 337"/>
                <a:gd name="T22" fmla="*/ 858 w 1037"/>
                <a:gd name="T23" fmla="*/ 223 h 337"/>
                <a:gd name="T24" fmla="*/ 829 w 1037"/>
                <a:gd name="T25" fmla="*/ 238 h 337"/>
                <a:gd name="T26" fmla="*/ 800 w 1037"/>
                <a:gd name="T27" fmla="*/ 254 h 337"/>
                <a:gd name="T28" fmla="*/ 770 w 1037"/>
                <a:gd name="T29" fmla="*/ 267 h 337"/>
                <a:gd name="T30" fmla="*/ 738 w 1037"/>
                <a:gd name="T31" fmla="*/ 281 h 337"/>
                <a:gd name="T32" fmla="*/ 705 w 1037"/>
                <a:gd name="T33" fmla="*/ 293 h 337"/>
                <a:gd name="T34" fmla="*/ 670 w 1037"/>
                <a:gd name="T35" fmla="*/ 301 h 337"/>
                <a:gd name="T36" fmla="*/ 634 w 1037"/>
                <a:gd name="T37" fmla="*/ 311 h 337"/>
                <a:gd name="T38" fmla="*/ 598 w 1037"/>
                <a:gd name="T39" fmla="*/ 318 h 337"/>
                <a:gd name="T40" fmla="*/ 559 w 1037"/>
                <a:gd name="T41" fmla="*/ 325 h 337"/>
                <a:gd name="T42" fmla="*/ 520 w 1037"/>
                <a:gd name="T43" fmla="*/ 330 h 337"/>
                <a:gd name="T44" fmla="*/ 481 w 1037"/>
                <a:gd name="T45" fmla="*/ 333 h 337"/>
                <a:gd name="T46" fmla="*/ 440 w 1037"/>
                <a:gd name="T47" fmla="*/ 335 h 337"/>
                <a:gd name="T48" fmla="*/ 400 w 1037"/>
                <a:gd name="T49" fmla="*/ 337 h 337"/>
                <a:gd name="T50" fmla="*/ 357 w 1037"/>
                <a:gd name="T51" fmla="*/ 335 h 337"/>
                <a:gd name="T52" fmla="*/ 315 w 1037"/>
                <a:gd name="T53" fmla="*/ 333 h 337"/>
                <a:gd name="T54" fmla="*/ 270 w 1037"/>
                <a:gd name="T55" fmla="*/ 330 h 337"/>
                <a:gd name="T56" fmla="*/ 226 w 1037"/>
                <a:gd name="T57" fmla="*/ 325 h 337"/>
                <a:gd name="T58" fmla="*/ 182 w 1037"/>
                <a:gd name="T59" fmla="*/ 320 h 337"/>
                <a:gd name="T60" fmla="*/ 136 w 1037"/>
                <a:gd name="T61" fmla="*/ 311 h 337"/>
                <a:gd name="T62" fmla="*/ 92 w 1037"/>
                <a:gd name="T63" fmla="*/ 303 h 337"/>
                <a:gd name="T64" fmla="*/ 46 w 1037"/>
                <a:gd name="T65" fmla="*/ 291 h 337"/>
                <a:gd name="T66" fmla="*/ 0 w 1037"/>
                <a:gd name="T67" fmla="*/ 279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7" name="Freeform 670"/>
            <p:cNvSpPr>
              <a:spLocks/>
            </p:cNvSpPr>
            <p:nvPr/>
          </p:nvSpPr>
          <p:spPr bwMode="auto">
            <a:xfrm>
              <a:off x="4814" y="3138"/>
              <a:ext cx="448" cy="355"/>
            </a:xfrm>
            <a:custGeom>
              <a:avLst/>
              <a:gdLst>
                <a:gd name="T0" fmla="*/ 7 w 897"/>
                <a:gd name="T1" fmla="*/ 0 h 710"/>
                <a:gd name="T2" fmla="*/ 7 w 897"/>
                <a:gd name="T3" fmla="*/ 0 h 710"/>
                <a:gd name="T4" fmla="*/ 1 w 897"/>
                <a:gd name="T5" fmla="*/ 22 h 710"/>
                <a:gd name="T6" fmla="*/ 0 w 897"/>
                <a:gd name="T7" fmla="*/ 44 h 710"/>
                <a:gd name="T8" fmla="*/ 0 w 897"/>
                <a:gd name="T9" fmla="*/ 68 h 710"/>
                <a:gd name="T10" fmla="*/ 3 w 897"/>
                <a:gd name="T11" fmla="*/ 90 h 710"/>
                <a:gd name="T12" fmla="*/ 8 w 897"/>
                <a:gd name="T13" fmla="*/ 113 h 710"/>
                <a:gd name="T14" fmla="*/ 15 w 897"/>
                <a:gd name="T15" fmla="*/ 137 h 710"/>
                <a:gd name="T16" fmla="*/ 25 w 897"/>
                <a:gd name="T17" fmla="*/ 163 h 710"/>
                <a:gd name="T18" fmla="*/ 39 w 897"/>
                <a:gd name="T19" fmla="*/ 187 h 710"/>
                <a:gd name="T20" fmla="*/ 54 w 897"/>
                <a:gd name="T21" fmla="*/ 210 h 710"/>
                <a:gd name="T22" fmla="*/ 71 w 897"/>
                <a:gd name="T23" fmla="*/ 236 h 710"/>
                <a:gd name="T24" fmla="*/ 90 w 897"/>
                <a:gd name="T25" fmla="*/ 260 h 710"/>
                <a:gd name="T26" fmla="*/ 112 w 897"/>
                <a:gd name="T27" fmla="*/ 285 h 710"/>
                <a:gd name="T28" fmla="*/ 134 w 897"/>
                <a:gd name="T29" fmla="*/ 309 h 710"/>
                <a:gd name="T30" fmla="*/ 159 w 897"/>
                <a:gd name="T31" fmla="*/ 334 h 710"/>
                <a:gd name="T32" fmla="*/ 188 w 897"/>
                <a:gd name="T33" fmla="*/ 358 h 710"/>
                <a:gd name="T34" fmla="*/ 217 w 897"/>
                <a:gd name="T35" fmla="*/ 382 h 710"/>
                <a:gd name="T36" fmla="*/ 248 w 897"/>
                <a:gd name="T37" fmla="*/ 407 h 710"/>
                <a:gd name="T38" fmla="*/ 280 w 897"/>
                <a:gd name="T39" fmla="*/ 431 h 710"/>
                <a:gd name="T40" fmla="*/ 316 w 897"/>
                <a:gd name="T41" fmla="*/ 453 h 710"/>
                <a:gd name="T42" fmla="*/ 351 w 897"/>
                <a:gd name="T43" fmla="*/ 477 h 710"/>
                <a:gd name="T44" fmla="*/ 389 w 897"/>
                <a:gd name="T45" fmla="*/ 499 h 710"/>
                <a:gd name="T46" fmla="*/ 430 w 897"/>
                <a:gd name="T47" fmla="*/ 521 h 710"/>
                <a:gd name="T48" fmla="*/ 470 w 897"/>
                <a:gd name="T49" fmla="*/ 543 h 710"/>
                <a:gd name="T50" fmla="*/ 513 w 897"/>
                <a:gd name="T51" fmla="*/ 565 h 710"/>
                <a:gd name="T52" fmla="*/ 555 w 897"/>
                <a:gd name="T53" fmla="*/ 586 h 710"/>
                <a:gd name="T54" fmla="*/ 601 w 897"/>
                <a:gd name="T55" fmla="*/ 606 h 710"/>
                <a:gd name="T56" fmla="*/ 647 w 897"/>
                <a:gd name="T57" fmla="*/ 625 h 710"/>
                <a:gd name="T58" fmla="*/ 695 w 897"/>
                <a:gd name="T59" fmla="*/ 643 h 710"/>
                <a:gd name="T60" fmla="*/ 744 w 897"/>
                <a:gd name="T61" fmla="*/ 662 h 710"/>
                <a:gd name="T62" fmla="*/ 793 w 897"/>
                <a:gd name="T63" fmla="*/ 679 h 710"/>
                <a:gd name="T64" fmla="*/ 844 w 897"/>
                <a:gd name="T65" fmla="*/ 694 h 710"/>
                <a:gd name="T66" fmla="*/ 897 w 897"/>
                <a:gd name="T67" fmla="*/ 710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671"/>
            <p:cNvSpPr>
              <a:spLocks/>
            </p:cNvSpPr>
            <p:nvPr/>
          </p:nvSpPr>
          <p:spPr bwMode="auto">
            <a:xfrm>
              <a:off x="5264" y="3427"/>
              <a:ext cx="566" cy="112"/>
            </a:xfrm>
            <a:custGeom>
              <a:avLst/>
              <a:gdLst>
                <a:gd name="T0" fmla="*/ 1132 w 1132"/>
                <a:gd name="T1" fmla="*/ 0 h 224"/>
                <a:gd name="T2" fmla="*/ 1132 w 1132"/>
                <a:gd name="T3" fmla="*/ 0 h 224"/>
                <a:gd name="T4" fmla="*/ 1125 w 1132"/>
                <a:gd name="T5" fmla="*/ 22 h 224"/>
                <a:gd name="T6" fmla="*/ 1115 w 1132"/>
                <a:gd name="T7" fmla="*/ 43 h 224"/>
                <a:gd name="T8" fmla="*/ 1103 w 1132"/>
                <a:gd name="T9" fmla="*/ 61 h 224"/>
                <a:gd name="T10" fmla="*/ 1087 w 1132"/>
                <a:gd name="T11" fmla="*/ 80 h 224"/>
                <a:gd name="T12" fmla="*/ 1070 w 1132"/>
                <a:gd name="T13" fmla="*/ 97 h 224"/>
                <a:gd name="T14" fmla="*/ 1050 w 1132"/>
                <a:gd name="T15" fmla="*/ 114 h 224"/>
                <a:gd name="T16" fmla="*/ 1030 w 1132"/>
                <a:gd name="T17" fmla="*/ 129 h 224"/>
                <a:gd name="T18" fmla="*/ 1006 w 1132"/>
                <a:gd name="T19" fmla="*/ 143 h 224"/>
                <a:gd name="T20" fmla="*/ 980 w 1132"/>
                <a:gd name="T21" fmla="*/ 155 h 224"/>
                <a:gd name="T22" fmla="*/ 953 w 1132"/>
                <a:gd name="T23" fmla="*/ 167 h 224"/>
                <a:gd name="T24" fmla="*/ 923 w 1132"/>
                <a:gd name="T25" fmla="*/ 179 h 224"/>
                <a:gd name="T26" fmla="*/ 892 w 1132"/>
                <a:gd name="T27" fmla="*/ 187 h 224"/>
                <a:gd name="T28" fmla="*/ 860 w 1132"/>
                <a:gd name="T29" fmla="*/ 196 h 224"/>
                <a:gd name="T30" fmla="*/ 824 w 1132"/>
                <a:gd name="T31" fmla="*/ 204 h 224"/>
                <a:gd name="T32" fmla="*/ 788 w 1132"/>
                <a:gd name="T33" fmla="*/ 209 h 224"/>
                <a:gd name="T34" fmla="*/ 751 w 1132"/>
                <a:gd name="T35" fmla="*/ 214 h 224"/>
                <a:gd name="T36" fmla="*/ 712 w 1132"/>
                <a:gd name="T37" fmla="*/ 219 h 224"/>
                <a:gd name="T38" fmla="*/ 671 w 1132"/>
                <a:gd name="T39" fmla="*/ 221 h 224"/>
                <a:gd name="T40" fmla="*/ 629 w 1132"/>
                <a:gd name="T41" fmla="*/ 223 h 224"/>
                <a:gd name="T42" fmla="*/ 586 w 1132"/>
                <a:gd name="T43" fmla="*/ 224 h 224"/>
                <a:gd name="T44" fmla="*/ 542 w 1132"/>
                <a:gd name="T45" fmla="*/ 223 h 224"/>
                <a:gd name="T46" fmla="*/ 498 w 1132"/>
                <a:gd name="T47" fmla="*/ 221 h 224"/>
                <a:gd name="T48" fmla="*/ 450 w 1132"/>
                <a:gd name="T49" fmla="*/ 218 h 224"/>
                <a:gd name="T50" fmla="*/ 405 w 1132"/>
                <a:gd name="T51" fmla="*/ 214 h 224"/>
                <a:gd name="T52" fmla="*/ 355 w 1132"/>
                <a:gd name="T53" fmla="*/ 207 h 224"/>
                <a:gd name="T54" fmla="*/ 306 w 1132"/>
                <a:gd name="T55" fmla="*/ 202 h 224"/>
                <a:gd name="T56" fmla="*/ 257 w 1132"/>
                <a:gd name="T57" fmla="*/ 194 h 224"/>
                <a:gd name="T58" fmla="*/ 207 w 1132"/>
                <a:gd name="T59" fmla="*/ 184 h 224"/>
                <a:gd name="T60" fmla="*/ 156 w 1132"/>
                <a:gd name="T61" fmla="*/ 173 h 224"/>
                <a:gd name="T62" fmla="*/ 106 w 1132"/>
                <a:gd name="T63" fmla="*/ 162 h 224"/>
                <a:gd name="T64" fmla="*/ 53 w 1132"/>
                <a:gd name="T65" fmla="*/ 150 h 224"/>
                <a:gd name="T66" fmla="*/ 0 w 1132"/>
                <a:gd name="T67" fmla="*/ 13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 name="Freeform 672"/>
            <p:cNvSpPr>
              <a:spLocks/>
            </p:cNvSpPr>
            <p:nvPr/>
          </p:nvSpPr>
          <p:spPr bwMode="auto">
            <a:xfrm>
              <a:off x="4867" y="3454"/>
              <a:ext cx="344" cy="225"/>
            </a:xfrm>
            <a:custGeom>
              <a:avLst/>
              <a:gdLst>
                <a:gd name="T0" fmla="*/ 4 w 688"/>
                <a:gd name="T1" fmla="*/ 0 h 450"/>
                <a:gd name="T2" fmla="*/ 4 w 688"/>
                <a:gd name="T3" fmla="*/ 0 h 450"/>
                <a:gd name="T4" fmla="*/ 2 w 688"/>
                <a:gd name="T5" fmla="*/ 11 h 450"/>
                <a:gd name="T6" fmla="*/ 0 w 688"/>
                <a:gd name="T7" fmla="*/ 25 h 450"/>
                <a:gd name="T8" fmla="*/ 2 w 688"/>
                <a:gd name="T9" fmla="*/ 39 h 450"/>
                <a:gd name="T10" fmla="*/ 5 w 688"/>
                <a:gd name="T11" fmla="*/ 51 h 450"/>
                <a:gd name="T12" fmla="*/ 10 w 688"/>
                <a:gd name="T13" fmla="*/ 66 h 450"/>
                <a:gd name="T14" fmla="*/ 17 w 688"/>
                <a:gd name="T15" fmla="*/ 79 h 450"/>
                <a:gd name="T16" fmla="*/ 26 w 688"/>
                <a:gd name="T17" fmla="*/ 93 h 450"/>
                <a:gd name="T18" fmla="*/ 36 w 688"/>
                <a:gd name="T19" fmla="*/ 108 h 450"/>
                <a:gd name="T20" fmla="*/ 48 w 688"/>
                <a:gd name="T21" fmla="*/ 122 h 450"/>
                <a:gd name="T22" fmla="*/ 61 w 688"/>
                <a:gd name="T23" fmla="*/ 137 h 450"/>
                <a:gd name="T24" fmla="*/ 94 w 688"/>
                <a:gd name="T25" fmla="*/ 168 h 450"/>
                <a:gd name="T26" fmla="*/ 133 w 688"/>
                <a:gd name="T27" fmla="*/ 198 h 450"/>
                <a:gd name="T28" fmla="*/ 175 w 688"/>
                <a:gd name="T29" fmla="*/ 229 h 450"/>
                <a:gd name="T30" fmla="*/ 224 w 688"/>
                <a:gd name="T31" fmla="*/ 259 h 450"/>
                <a:gd name="T32" fmla="*/ 279 w 688"/>
                <a:gd name="T33" fmla="*/ 288 h 450"/>
                <a:gd name="T34" fmla="*/ 338 w 688"/>
                <a:gd name="T35" fmla="*/ 319 h 450"/>
                <a:gd name="T36" fmla="*/ 401 w 688"/>
                <a:gd name="T37" fmla="*/ 348 h 450"/>
                <a:gd name="T38" fmla="*/ 467 w 688"/>
                <a:gd name="T39" fmla="*/ 375 h 450"/>
                <a:gd name="T40" fmla="*/ 537 w 688"/>
                <a:gd name="T41" fmla="*/ 400 h 450"/>
                <a:gd name="T42" fmla="*/ 612 w 688"/>
                <a:gd name="T43" fmla="*/ 426 h 450"/>
                <a:gd name="T44" fmla="*/ 688 w 688"/>
                <a:gd name="T45" fmla="*/ 45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0" name="Freeform 673"/>
            <p:cNvSpPr>
              <a:spLocks/>
            </p:cNvSpPr>
            <p:nvPr/>
          </p:nvSpPr>
          <p:spPr bwMode="auto">
            <a:xfrm>
              <a:off x="5208" y="3678"/>
              <a:ext cx="353" cy="54"/>
            </a:xfrm>
            <a:custGeom>
              <a:avLst/>
              <a:gdLst>
                <a:gd name="T0" fmla="*/ 707 w 707"/>
                <a:gd name="T1" fmla="*/ 73 h 107"/>
                <a:gd name="T2" fmla="*/ 707 w 707"/>
                <a:gd name="T3" fmla="*/ 73 h 107"/>
                <a:gd name="T4" fmla="*/ 705 w 707"/>
                <a:gd name="T5" fmla="*/ 78 h 107"/>
                <a:gd name="T6" fmla="*/ 700 w 707"/>
                <a:gd name="T7" fmla="*/ 83 h 107"/>
                <a:gd name="T8" fmla="*/ 695 w 707"/>
                <a:gd name="T9" fmla="*/ 88 h 107"/>
                <a:gd name="T10" fmla="*/ 686 w 707"/>
                <a:gd name="T11" fmla="*/ 93 h 107"/>
                <a:gd name="T12" fmla="*/ 678 w 707"/>
                <a:gd name="T13" fmla="*/ 97 h 107"/>
                <a:gd name="T14" fmla="*/ 668 w 707"/>
                <a:gd name="T15" fmla="*/ 100 h 107"/>
                <a:gd name="T16" fmla="*/ 642 w 707"/>
                <a:gd name="T17" fmla="*/ 104 h 107"/>
                <a:gd name="T18" fmla="*/ 610 w 707"/>
                <a:gd name="T19" fmla="*/ 107 h 107"/>
                <a:gd name="T20" fmla="*/ 574 w 707"/>
                <a:gd name="T21" fmla="*/ 107 h 107"/>
                <a:gd name="T22" fmla="*/ 532 w 707"/>
                <a:gd name="T23" fmla="*/ 105 h 107"/>
                <a:gd name="T24" fmla="*/ 486 w 707"/>
                <a:gd name="T25" fmla="*/ 100 h 107"/>
                <a:gd name="T26" fmla="*/ 437 w 707"/>
                <a:gd name="T27" fmla="*/ 95 h 107"/>
                <a:gd name="T28" fmla="*/ 382 w 707"/>
                <a:gd name="T29" fmla="*/ 87 h 107"/>
                <a:gd name="T30" fmla="*/ 326 w 707"/>
                <a:gd name="T31" fmla="*/ 76 h 107"/>
                <a:gd name="T32" fmla="*/ 265 w 707"/>
                <a:gd name="T33" fmla="*/ 66 h 107"/>
                <a:gd name="T34" fmla="*/ 202 w 707"/>
                <a:gd name="T35" fmla="*/ 51 h 107"/>
                <a:gd name="T36" fmla="*/ 136 w 707"/>
                <a:gd name="T37" fmla="*/ 36 h 107"/>
                <a:gd name="T38" fmla="*/ 70 w 707"/>
                <a:gd name="T39" fmla="*/ 19 h 107"/>
                <a:gd name="T40" fmla="*/ 0 w 707"/>
                <a:gd name="T4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1" name="Line 674"/>
            <p:cNvSpPr>
              <a:spLocks noChangeShapeType="1"/>
            </p:cNvSpPr>
            <p:nvPr/>
          </p:nvSpPr>
          <p:spPr bwMode="auto">
            <a:xfrm flipH="1">
              <a:off x="5195" y="2724"/>
              <a:ext cx="294" cy="103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 name="Freeform 675"/>
            <p:cNvSpPr>
              <a:spLocks/>
            </p:cNvSpPr>
            <p:nvPr/>
          </p:nvSpPr>
          <p:spPr bwMode="auto">
            <a:xfrm>
              <a:off x="4807" y="2702"/>
              <a:ext cx="1059" cy="1066"/>
            </a:xfrm>
            <a:custGeom>
              <a:avLst/>
              <a:gdLst>
                <a:gd name="T0" fmla="*/ 2059 w 2117"/>
                <a:gd name="T1" fmla="*/ 1410 h 2132"/>
                <a:gd name="T2" fmla="*/ 1996 w 2117"/>
                <a:gd name="T3" fmla="*/ 1558 h 2132"/>
                <a:gd name="T4" fmla="*/ 1913 w 2117"/>
                <a:gd name="T5" fmla="*/ 1692 h 2132"/>
                <a:gd name="T6" fmla="*/ 1813 w 2117"/>
                <a:gd name="T7" fmla="*/ 1811 h 2132"/>
                <a:gd name="T8" fmla="*/ 1699 w 2117"/>
                <a:gd name="T9" fmla="*/ 1913 h 2132"/>
                <a:gd name="T10" fmla="*/ 1572 w 2117"/>
                <a:gd name="T11" fmla="*/ 1998 h 2132"/>
                <a:gd name="T12" fmla="*/ 1432 w 2117"/>
                <a:gd name="T13" fmla="*/ 2062 h 2132"/>
                <a:gd name="T14" fmla="*/ 1286 w 2117"/>
                <a:gd name="T15" fmla="*/ 2107 h 2132"/>
                <a:gd name="T16" fmla="*/ 1133 w 2117"/>
                <a:gd name="T17" fmla="*/ 2130 h 2132"/>
                <a:gd name="T18" fmla="*/ 977 w 2117"/>
                <a:gd name="T19" fmla="*/ 2130 h 2132"/>
                <a:gd name="T20" fmla="*/ 819 w 2117"/>
                <a:gd name="T21" fmla="*/ 2107 h 2132"/>
                <a:gd name="T22" fmla="*/ 714 w 2117"/>
                <a:gd name="T23" fmla="*/ 2076 h 2132"/>
                <a:gd name="T24" fmla="*/ 568 w 2117"/>
                <a:gd name="T25" fmla="*/ 2013 h 2132"/>
                <a:gd name="T26" fmla="*/ 433 w 2117"/>
                <a:gd name="T27" fmla="*/ 1930 h 2132"/>
                <a:gd name="T28" fmla="*/ 316 w 2117"/>
                <a:gd name="T29" fmla="*/ 1830 h 2132"/>
                <a:gd name="T30" fmla="*/ 216 w 2117"/>
                <a:gd name="T31" fmla="*/ 1714 h 2132"/>
                <a:gd name="T32" fmla="*/ 133 w 2117"/>
                <a:gd name="T33" fmla="*/ 1587 h 2132"/>
                <a:gd name="T34" fmla="*/ 68 w 2117"/>
                <a:gd name="T35" fmla="*/ 1448 h 2132"/>
                <a:gd name="T36" fmla="*/ 24 w 2117"/>
                <a:gd name="T37" fmla="*/ 1300 h 2132"/>
                <a:gd name="T38" fmla="*/ 2 w 2117"/>
                <a:gd name="T39" fmla="*/ 1147 h 2132"/>
                <a:gd name="T40" fmla="*/ 4 w 2117"/>
                <a:gd name="T41" fmla="*/ 989 h 2132"/>
                <a:gd name="T42" fmla="*/ 27 w 2117"/>
                <a:gd name="T43" fmla="*/ 829 h 2132"/>
                <a:gd name="T44" fmla="*/ 58 w 2117"/>
                <a:gd name="T45" fmla="*/ 724 h 2132"/>
                <a:gd name="T46" fmla="*/ 121 w 2117"/>
                <a:gd name="T47" fmla="*/ 576 h 2132"/>
                <a:gd name="T48" fmla="*/ 204 w 2117"/>
                <a:gd name="T49" fmla="*/ 442 h 2132"/>
                <a:gd name="T50" fmla="*/ 304 w 2117"/>
                <a:gd name="T51" fmla="*/ 323 h 2132"/>
                <a:gd name="T52" fmla="*/ 418 w 2117"/>
                <a:gd name="T53" fmla="*/ 219 h 2132"/>
                <a:gd name="T54" fmla="*/ 547 w 2117"/>
                <a:gd name="T55" fmla="*/ 136 h 2132"/>
                <a:gd name="T56" fmla="*/ 685 w 2117"/>
                <a:gd name="T57" fmla="*/ 72 h 2132"/>
                <a:gd name="T58" fmla="*/ 831 w 2117"/>
                <a:gd name="T59" fmla="*/ 26 h 2132"/>
                <a:gd name="T60" fmla="*/ 984 w 2117"/>
                <a:gd name="T61" fmla="*/ 4 h 2132"/>
                <a:gd name="T62" fmla="*/ 1140 w 2117"/>
                <a:gd name="T63" fmla="*/ 4 h 2132"/>
                <a:gd name="T64" fmla="*/ 1300 w 2117"/>
                <a:gd name="T65" fmla="*/ 27 h 2132"/>
                <a:gd name="T66" fmla="*/ 1403 w 2117"/>
                <a:gd name="T67" fmla="*/ 56 h 2132"/>
                <a:gd name="T68" fmla="*/ 1551 w 2117"/>
                <a:gd name="T69" fmla="*/ 121 h 2132"/>
                <a:gd name="T70" fmla="*/ 1684 w 2117"/>
                <a:gd name="T71" fmla="*/ 202 h 2132"/>
                <a:gd name="T72" fmla="*/ 1801 w 2117"/>
                <a:gd name="T73" fmla="*/ 303 h 2132"/>
                <a:gd name="T74" fmla="*/ 1903 w 2117"/>
                <a:gd name="T75" fmla="*/ 418 h 2132"/>
                <a:gd name="T76" fmla="*/ 1984 w 2117"/>
                <a:gd name="T77" fmla="*/ 547 h 2132"/>
                <a:gd name="T78" fmla="*/ 2049 w 2117"/>
                <a:gd name="T79" fmla="*/ 685 h 2132"/>
                <a:gd name="T80" fmla="*/ 2093 w 2117"/>
                <a:gd name="T81" fmla="*/ 833 h 2132"/>
                <a:gd name="T82" fmla="*/ 2115 w 2117"/>
                <a:gd name="T83" fmla="*/ 987 h 2132"/>
                <a:gd name="T84" fmla="*/ 2114 w 2117"/>
                <a:gd name="T85" fmla="*/ 1145 h 2132"/>
                <a:gd name="T86" fmla="*/ 2090 w 2117"/>
                <a:gd name="T87" fmla="*/ 1303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lnTo>
                    <a:pt x="2076" y="1357"/>
                  </a:lnTo>
                  <a:close/>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3" name="Freeform 676"/>
            <p:cNvSpPr>
              <a:spLocks/>
            </p:cNvSpPr>
            <p:nvPr/>
          </p:nvSpPr>
          <p:spPr bwMode="auto">
            <a:xfrm>
              <a:off x="4810" y="2703"/>
              <a:ext cx="1059" cy="1066"/>
            </a:xfrm>
            <a:custGeom>
              <a:avLst/>
              <a:gdLst>
                <a:gd name="T0" fmla="*/ 2059 w 2117"/>
                <a:gd name="T1" fmla="*/ 1408 h 2132"/>
                <a:gd name="T2" fmla="*/ 1996 w 2117"/>
                <a:gd name="T3" fmla="*/ 1558 h 2132"/>
                <a:gd name="T4" fmla="*/ 1913 w 2117"/>
                <a:gd name="T5" fmla="*/ 1692 h 2132"/>
                <a:gd name="T6" fmla="*/ 1813 w 2117"/>
                <a:gd name="T7" fmla="*/ 1811 h 2132"/>
                <a:gd name="T8" fmla="*/ 1699 w 2117"/>
                <a:gd name="T9" fmla="*/ 1913 h 2132"/>
                <a:gd name="T10" fmla="*/ 1570 w 2117"/>
                <a:gd name="T11" fmla="*/ 1998 h 2132"/>
                <a:gd name="T12" fmla="*/ 1432 w 2117"/>
                <a:gd name="T13" fmla="*/ 2062 h 2132"/>
                <a:gd name="T14" fmla="*/ 1286 w 2117"/>
                <a:gd name="T15" fmla="*/ 2106 h 2132"/>
                <a:gd name="T16" fmla="*/ 1133 w 2117"/>
                <a:gd name="T17" fmla="*/ 2130 h 2132"/>
                <a:gd name="T18" fmla="*/ 977 w 2117"/>
                <a:gd name="T19" fmla="*/ 2130 h 2132"/>
                <a:gd name="T20" fmla="*/ 819 w 2117"/>
                <a:gd name="T21" fmla="*/ 2105 h 2132"/>
                <a:gd name="T22" fmla="*/ 714 w 2117"/>
                <a:gd name="T23" fmla="*/ 2076 h 2132"/>
                <a:gd name="T24" fmla="*/ 566 w 2117"/>
                <a:gd name="T25" fmla="*/ 2013 h 2132"/>
                <a:gd name="T26" fmla="*/ 433 w 2117"/>
                <a:gd name="T27" fmla="*/ 1930 h 2132"/>
                <a:gd name="T28" fmla="*/ 316 w 2117"/>
                <a:gd name="T29" fmla="*/ 1829 h 2132"/>
                <a:gd name="T30" fmla="*/ 216 w 2117"/>
                <a:gd name="T31" fmla="*/ 1714 h 2132"/>
                <a:gd name="T32" fmla="*/ 133 w 2117"/>
                <a:gd name="T33" fmla="*/ 1587 h 2132"/>
                <a:gd name="T34" fmla="*/ 68 w 2117"/>
                <a:gd name="T35" fmla="*/ 1447 h 2132"/>
                <a:gd name="T36" fmla="*/ 24 w 2117"/>
                <a:gd name="T37" fmla="*/ 1299 h 2132"/>
                <a:gd name="T38" fmla="*/ 2 w 2117"/>
                <a:gd name="T39" fmla="*/ 1147 h 2132"/>
                <a:gd name="T40" fmla="*/ 3 w 2117"/>
                <a:gd name="T41" fmla="*/ 989 h 2132"/>
                <a:gd name="T42" fmla="*/ 27 w 2117"/>
                <a:gd name="T43" fmla="*/ 829 h 2132"/>
                <a:gd name="T44" fmla="*/ 58 w 2117"/>
                <a:gd name="T45" fmla="*/ 724 h 2132"/>
                <a:gd name="T46" fmla="*/ 121 w 2117"/>
                <a:gd name="T47" fmla="*/ 574 h 2132"/>
                <a:gd name="T48" fmla="*/ 204 w 2117"/>
                <a:gd name="T49" fmla="*/ 440 h 2132"/>
                <a:gd name="T50" fmla="*/ 304 w 2117"/>
                <a:gd name="T51" fmla="*/ 321 h 2132"/>
                <a:gd name="T52" fmla="*/ 418 w 2117"/>
                <a:gd name="T53" fmla="*/ 219 h 2132"/>
                <a:gd name="T54" fmla="*/ 547 w 2117"/>
                <a:gd name="T55" fmla="*/ 136 h 2132"/>
                <a:gd name="T56" fmla="*/ 685 w 2117"/>
                <a:gd name="T57" fmla="*/ 70 h 2132"/>
                <a:gd name="T58" fmla="*/ 831 w 2117"/>
                <a:gd name="T59" fmla="*/ 25 h 2132"/>
                <a:gd name="T60" fmla="*/ 984 w 2117"/>
                <a:gd name="T61" fmla="*/ 3 h 2132"/>
                <a:gd name="T62" fmla="*/ 1140 w 2117"/>
                <a:gd name="T63" fmla="*/ 3 h 2132"/>
                <a:gd name="T64" fmla="*/ 1298 w 2117"/>
                <a:gd name="T65" fmla="*/ 27 h 2132"/>
                <a:gd name="T66" fmla="*/ 1403 w 2117"/>
                <a:gd name="T67" fmla="*/ 56 h 2132"/>
                <a:gd name="T68" fmla="*/ 1551 w 2117"/>
                <a:gd name="T69" fmla="*/ 119 h 2132"/>
                <a:gd name="T70" fmla="*/ 1684 w 2117"/>
                <a:gd name="T71" fmla="*/ 202 h 2132"/>
                <a:gd name="T72" fmla="*/ 1801 w 2117"/>
                <a:gd name="T73" fmla="*/ 302 h 2132"/>
                <a:gd name="T74" fmla="*/ 1901 w 2117"/>
                <a:gd name="T75" fmla="*/ 418 h 2132"/>
                <a:gd name="T76" fmla="*/ 1984 w 2117"/>
                <a:gd name="T77" fmla="*/ 547 h 2132"/>
                <a:gd name="T78" fmla="*/ 2049 w 2117"/>
                <a:gd name="T79" fmla="*/ 684 h 2132"/>
                <a:gd name="T80" fmla="*/ 2093 w 2117"/>
                <a:gd name="T81" fmla="*/ 832 h 2132"/>
                <a:gd name="T82" fmla="*/ 2115 w 2117"/>
                <a:gd name="T83" fmla="*/ 987 h 2132"/>
                <a:gd name="T84" fmla="*/ 2113 w 2117"/>
                <a:gd name="T85" fmla="*/ 1143 h 2132"/>
                <a:gd name="T86" fmla="*/ 2090 w 2117"/>
                <a:gd name="T87" fmla="*/ 1303 h 2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lnTo>
                    <a:pt x="2076" y="1357"/>
                  </a:lnTo>
                  <a:close/>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4" name="Freeform 677"/>
            <p:cNvSpPr>
              <a:spLocks/>
            </p:cNvSpPr>
            <p:nvPr/>
          </p:nvSpPr>
          <p:spPr bwMode="auto">
            <a:xfrm>
              <a:off x="4867" y="2805"/>
              <a:ext cx="804" cy="663"/>
            </a:xfrm>
            <a:custGeom>
              <a:avLst/>
              <a:gdLst>
                <a:gd name="T0" fmla="*/ 0 w 1609"/>
                <a:gd name="T1" fmla="*/ 1326 h 1326"/>
                <a:gd name="T2" fmla="*/ 0 w 1609"/>
                <a:gd name="T3" fmla="*/ 1326 h 1326"/>
                <a:gd name="T4" fmla="*/ 26 w 1609"/>
                <a:gd name="T5" fmla="*/ 1243 h 1326"/>
                <a:gd name="T6" fmla="*/ 53 w 1609"/>
                <a:gd name="T7" fmla="*/ 1162 h 1326"/>
                <a:gd name="T8" fmla="*/ 83 w 1609"/>
                <a:gd name="T9" fmla="*/ 1082 h 1326"/>
                <a:gd name="T10" fmla="*/ 116 w 1609"/>
                <a:gd name="T11" fmla="*/ 1005 h 1326"/>
                <a:gd name="T12" fmla="*/ 151 w 1609"/>
                <a:gd name="T13" fmla="*/ 931 h 1326"/>
                <a:gd name="T14" fmla="*/ 189 w 1609"/>
                <a:gd name="T15" fmla="*/ 858 h 1326"/>
                <a:gd name="T16" fmla="*/ 228 w 1609"/>
                <a:gd name="T17" fmla="*/ 786 h 1326"/>
                <a:gd name="T18" fmla="*/ 269 w 1609"/>
                <a:gd name="T19" fmla="*/ 718 h 1326"/>
                <a:gd name="T20" fmla="*/ 311 w 1609"/>
                <a:gd name="T21" fmla="*/ 654 h 1326"/>
                <a:gd name="T22" fmla="*/ 357 w 1609"/>
                <a:gd name="T23" fmla="*/ 591 h 1326"/>
                <a:gd name="T24" fmla="*/ 403 w 1609"/>
                <a:gd name="T25" fmla="*/ 531 h 1326"/>
                <a:gd name="T26" fmla="*/ 452 w 1609"/>
                <a:gd name="T27" fmla="*/ 474 h 1326"/>
                <a:gd name="T28" fmla="*/ 501 w 1609"/>
                <a:gd name="T29" fmla="*/ 419 h 1326"/>
                <a:gd name="T30" fmla="*/ 552 w 1609"/>
                <a:gd name="T31" fmla="*/ 367 h 1326"/>
                <a:gd name="T32" fmla="*/ 605 w 1609"/>
                <a:gd name="T33" fmla="*/ 319 h 1326"/>
                <a:gd name="T34" fmla="*/ 658 w 1609"/>
                <a:gd name="T35" fmla="*/ 273 h 1326"/>
                <a:gd name="T36" fmla="*/ 714 w 1609"/>
                <a:gd name="T37" fmla="*/ 231 h 1326"/>
                <a:gd name="T38" fmla="*/ 768 w 1609"/>
                <a:gd name="T39" fmla="*/ 192 h 1326"/>
                <a:gd name="T40" fmla="*/ 826 w 1609"/>
                <a:gd name="T41" fmla="*/ 156 h 1326"/>
                <a:gd name="T42" fmla="*/ 884 w 1609"/>
                <a:gd name="T43" fmla="*/ 124 h 1326"/>
                <a:gd name="T44" fmla="*/ 941 w 1609"/>
                <a:gd name="T45" fmla="*/ 97 h 1326"/>
                <a:gd name="T46" fmla="*/ 1001 w 1609"/>
                <a:gd name="T47" fmla="*/ 71 h 1326"/>
                <a:gd name="T48" fmla="*/ 1060 w 1609"/>
                <a:gd name="T49" fmla="*/ 49 h 1326"/>
                <a:gd name="T50" fmla="*/ 1120 w 1609"/>
                <a:gd name="T51" fmla="*/ 32 h 1326"/>
                <a:gd name="T52" fmla="*/ 1181 w 1609"/>
                <a:gd name="T53" fmla="*/ 17 h 1326"/>
                <a:gd name="T54" fmla="*/ 1242 w 1609"/>
                <a:gd name="T55" fmla="*/ 8 h 1326"/>
                <a:gd name="T56" fmla="*/ 1303 w 1609"/>
                <a:gd name="T57" fmla="*/ 1 h 1326"/>
                <a:gd name="T58" fmla="*/ 1334 w 1609"/>
                <a:gd name="T59" fmla="*/ 0 h 1326"/>
                <a:gd name="T60" fmla="*/ 1364 w 1609"/>
                <a:gd name="T61" fmla="*/ 0 h 1326"/>
                <a:gd name="T62" fmla="*/ 1395 w 1609"/>
                <a:gd name="T63" fmla="*/ 0 h 1326"/>
                <a:gd name="T64" fmla="*/ 1425 w 1609"/>
                <a:gd name="T65" fmla="*/ 1 h 1326"/>
                <a:gd name="T66" fmla="*/ 1456 w 1609"/>
                <a:gd name="T67" fmla="*/ 5 h 1326"/>
                <a:gd name="T68" fmla="*/ 1487 w 1609"/>
                <a:gd name="T69" fmla="*/ 8 h 1326"/>
                <a:gd name="T70" fmla="*/ 1517 w 1609"/>
                <a:gd name="T71" fmla="*/ 13 h 1326"/>
                <a:gd name="T72" fmla="*/ 1548 w 1609"/>
                <a:gd name="T73" fmla="*/ 18 h 1326"/>
                <a:gd name="T74" fmla="*/ 1578 w 1609"/>
                <a:gd name="T75" fmla="*/ 25 h 1326"/>
                <a:gd name="T76" fmla="*/ 1609 w 1609"/>
                <a:gd name="T77" fmla="*/ 34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55" name="Freeform 678"/>
            <p:cNvSpPr>
              <a:spLocks/>
            </p:cNvSpPr>
            <p:nvPr/>
          </p:nvSpPr>
          <p:spPr bwMode="auto">
            <a:xfrm>
              <a:off x="5277" y="2707"/>
              <a:ext cx="408" cy="964"/>
            </a:xfrm>
            <a:custGeom>
              <a:avLst/>
              <a:gdLst>
                <a:gd name="T0" fmla="*/ 730 w 817"/>
                <a:gd name="T1" fmla="*/ 1928 h 1928"/>
                <a:gd name="T2" fmla="*/ 730 w 817"/>
                <a:gd name="T3" fmla="*/ 1928 h 1928"/>
                <a:gd name="T4" fmla="*/ 752 w 817"/>
                <a:gd name="T5" fmla="*/ 1845 h 1928"/>
                <a:gd name="T6" fmla="*/ 771 w 817"/>
                <a:gd name="T7" fmla="*/ 1762 h 1928"/>
                <a:gd name="T8" fmla="*/ 786 w 817"/>
                <a:gd name="T9" fmla="*/ 1680 h 1928"/>
                <a:gd name="T10" fmla="*/ 800 w 817"/>
                <a:gd name="T11" fmla="*/ 1599 h 1928"/>
                <a:gd name="T12" fmla="*/ 808 w 817"/>
                <a:gd name="T13" fmla="*/ 1517 h 1928"/>
                <a:gd name="T14" fmla="*/ 813 w 817"/>
                <a:gd name="T15" fmla="*/ 1436 h 1928"/>
                <a:gd name="T16" fmla="*/ 817 w 817"/>
                <a:gd name="T17" fmla="*/ 1358 h 1928"/>
                <a:gd name="T18" fmla="*/ 815 w 817"/>
                <a:gd name="T19" fmla="*/ 1278 h 1928"/>
                <a:gd name="T20" fmla="*/ 812 w 817"/>
                <a:gd name="T21" fmla="*/ 1201 h 1928"/>
                <a:gd name="T22" fmla="*/ 805 w 817"/>
                <a:gd name="T23" fmla="*/ 1125 h 1928"/>
                <a:gd name="T24" fmla="*/ 796 w 817"/>
                <a:gd name="T25" fmla="*/ 1050 h 1928"/>
                <a:gd name="T26" fmla="*/ 783 w 817"/>
                <a:gd name="T27" fmla="*/ 977 h 1928"/>
                <a:gd name="T28" fmla="*/ 768 w 817"/>
                <a:gd name="T29" fmla="*/ 906 h 1928"/>
                <a:gd name="T30" fmla="*/ 751 w 817"/>
                <a:gd name="T31" fmla="*/ 836 h 1928"/>
                <a:gd name="T32" fmla="*/ 729 w 817"/>
                <a:gd name="T33" fmla="*/ 767 h 1928"/>
                <a:gd name="T34" fmla="*/ 706 w 817"/>
                <a:gd name="T35" fmla="*/ 702 h 1928"/>
                <a:gd name="T36" fmla="*/ 679 w 817"/>
                <a:gd name="T37" fmla="*/ 637 h 1928"/>
                <a:gd name="T38" fmla="*/ 650 w 817"/>
                <a:gd name="T39" fmla="*/ 575 h 1928"/>
                <a:gd name="T40" fmla="*/ 620 w 817"/>
                <a:gd name="T41" fmla="*/ 515 h 1928"/>
                <a:gd name="T42" fmla="*/ 586 w 817"/>
                <a:gd name="T43" fmla="*/ 457 h 1928"/>
                <a:gd name="T44" fmla="*/ 548 w 817"/>
                <a:gd name="T45" fmla="*/ 403 h 1928"/>
                <a:gd name="T46" fmla="*/ 511 w 817"/>
                <a:gd name="T47" fmla="*/ 352 h 1928"/>
                <a:gd name="T48" fmla="*/ 469 w 817"/>
                <a:gd name="T49" fmla="*/ 301 h 1928"/>
                <a:gd name="T50" fmla="*/ 426 w 817"/>
                <a:gd name="T51" fmla="*/ 255 h 1928"/>
                <a:gd name="T52" fmla="*/ 380 w 817"/>
                <a:gd name="T53" fmla="*/ 211 h 1928"/>
                <a:gd name="T54" fmla="*/ 333 w 817"/>
                <a:gd name="T55" fmla="*/ 172 h 1928"/>
                <a:gd name="T56" fmla="*/ 282 w 817"/>
                <a:gd name="T57" fmla="*/ 135 h 1928"/>
                <a:gd name="T58" fmla="*/ 229 w 817"/>
                <a:gd name="T59" fmla="*/ 101 h 1928"/>
                <a:gd name="T60" fmla="*/ 175 w 817"/>
                <a:gd name="T61" fmla="*/ 70 h 1928"/>
                <a:gd name="T62" fmla="*/ 147 w 817"/>
                <a:gd name="T63" fmla="*/ 56 h 1928"/>
                <a:gd name="T64" fmla="*/ 119 w 817"/>
                <a:gd name="T65" fmla="*/ 43 h 1928"/>
                <a:gd name="T66" fmla="*/ 90 w 817"/>
                <a:gd name="T67" fmla="*/ 31 h 1928"/>
                <a:gd name="T68" fmla="*/ 61 w 817"/>
                <a:gd name="T69" fmla="*/ 19 h 1928"/>
                <a:gd name="T70" fmla="*/ 30 w 817"/>
                <a:gd name="T71" fmla="*/ 9 h 1928"/>
                <a:gd name="T72" fmla="*/ 0 w 817"/>
                <a:gd name="T73" fmla="*/ 0 h 1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28575"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spTree>
    <p:extLst>
      <p:ext uri="{BB962C8B-B14F-4D97-AF65-F5344CB8AC3E}">
        <p14:creationId xmlns:p14="http://schemas.microsoft.com/office/powerpoint/2010/main" val="2283239168"/>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2000"/>
                                        <p:tgtEl>
                                          <p:spTgt spid="6"/>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heel(1)">
                                      <p:cBhvr>
                                        <p:cTn id="33" dur="2000"/>
                                        <p:tgtEl>
                                          <p:spTgt spid="7"/>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heel(1)">
                                      <p:cBhvr>
                                        <p:cTn id="36" dur="2000"/>
                                        <p:tgtEl>
                                          <p:spTgt spid="8"/>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heel(1)">
                                      <p:cBhvr>
                                        <p:cTn id="39" dur="2500"/>
                                        <p:tgtEl>
                                          <p:spTgt spid="9"/>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heel(1)">
                                      <p:cBhvr>
                                        <p:cTn id="42" dur="2500"/>
                                        <p:tgtEl>
                                          <p:spTgt spid="10"/>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heel(1)">
                                      <p:cBhvr>
                                        <p:cTn id="45" dur="2500"/>
                                        <p:tgtEl>
                                          <p:spTgt spid="11"/>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heel(1)">
                                      <p:cBhvr>
                                        <p:cTn id="48" dur="3000"/>
                                        <p:tgtEl>
                                          <p:spTgt spid="12"/>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heel(1)">
                                      <p:cBhvr>
                                        <p:cTn id="51" dur="3000"/>
                                        <p:tgtEl>
                                          <p:spTgt spid="13"/>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heel(1)">
                                      <p:cBhvr>
                                        <p:cTn id="54" dur="3000"/>
                                        <p:tgtEl>
                                          <p:spTgt spid="14"/>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heel(1)">
                                      <p:cBhvr>
                                        <p:cTn id="57" dur="3250"/>
                                        <p:tgtEl>
                                          <p:spTgt spid="16"/>
                                        </p:tgtEl>
                                      </p:cBhvr>
                                    </p:animEffect>
                                  </p:childTnLst>
                                </p:cTn>
                              </p:par>
                              <p:par>
                                <p:cTn id="58" presetID="21" presetClass="entr" presetSubtype="1"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heel(1)">
                                      <p:cBhvr>
                                        <p:cTn id="60" dur="3250"/>
                                        <p:tgtEl>
                                          <p:spTgt spid="17"/>
                                        </p:tgtEl>
                                      </p:cBhvr>
                                    </p:animEffect>
                                  </p:childTnLst>
                                </p:cTn>
                              </p:par>
                              <p:par>
                                <p:cTn id="61" presetID="21" presetClass="entr" presetSubtype="1"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heel(1)">
                                      <p:cBhvr>
                                        <p:cTn id="63" dur="325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5" presetClass="entr" presetSubtype="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1000" fill="hold"/>
                                        <p:tgtEl>
                                          <p:spTgt spid="18"/>
                                        </p:tgtEl>
                                        <p:attrNameLst>
                                          <p:attrName>ppt_w</p:attrName>
                                        </p:attrNameLst>
                                      </p:cBhvr>
                                      <p:tavLst>
                                        <p:tav tm="0">
                                          <p:val>
                                            <p:fltVal val="0"/>
                                          </p:val>
                                        </p:tav>
                                        <p:tav tm="100000">
                                          <p:val>
                                            <p:strVal val="#ppt_w"/>
                                          </p:val>
                                        </p:tav>
                                      </p:tavLst>
                                    </p:anim>
                                    <p:anim calcmode="lin" valueType="num">
                                      <p:cBhvr>
                                        <p:cTn id="69" dur="1000" fill="hold"/>
                                        <p:tgtEl>
                                          <p:spTgt spid="18"/>
                                        </p:tgtEl>
                                        <p:attrNameLst>
                                          <p:attrName>ppt_h</p:attrName>
                                        </p:attrNameLst>
                                      </p:cBhvr>
                                      <p:tavLst>
                                        <p:tav tm="0">
                                          <p:val>
                                            <p:fltVal val="0"/>
                                          </p:val>
                                        </p:tav>
                                        <p:tav tm="100000">
                                          <p:val>
                                            <p:strVal val="#ppt_h"/>
                                          </p:val>
                                        </p:tav>
                                      </p:tavLst>
                                    </p:anim>
                                    <p:anim calcmode="lin" valueType="num">
                                      <p:cBhvr>
                                        <p:cTn id="70"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2" fill="hold">
                      <p:stCondLst>
                        <p:cond delay="indefinite"/>
                      </p:stCondLst>
                      <p:childTnLst>
                        <p:par>
                          <p:cTn id="73" fill="hold">
                            <p:stCondLst>
                              <p:cond delay="0"/>
                            </p:stCondLst>
                            <p:childTnLst>
                              <p:par>
                                <p:cTn id="74" presetID="15" presetClass="entr" presetSubtype="0" fill="hold" nodeType="click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1000" fill="hold"/>
                                        <p:tgtEl>
                                          <p:spTgt spid="23"/>
                                        </p:tgtEl>
                                        <p:attrNameLst>
                                          <p:attrName>ppt_w</p:attrName>
                                        </p:attrNameLst>
                                      </p:cBhvr>
                                      <p:tavLst>
                                        <p:tav tm="0">
                                          <p:val>
                                            <p:fltVal val="0"/>
                                          </p:val>
                                        </p:tav>
                                        <p:tav tm="100000">
                                          <p:val>
                                            <p:strVal val="#ppt_w"/>
                                          </p:val>
                                        </p:tav>
                                      </p:tavLst>
                                    </p:anim>
                                    <p:anim calcmode="lin" valueType="num">
                                      <p:cBhvr>
                                        <p:cTn id="77" dur="1000" fill="hold"/>
                                        <p:tgtEl>
                                          <p:spTgt spid="23"/>
                                        </p:tgtEl>
                                        <p:attrNameLst>
                                          <p:attrName>ppt_h</p:attrName>
                                        </p:attrNameLst>
                                      </p:cBhvr>
                                      <p:tavLst>
                                        <p:tav tm="0">
                                          <p:val>
                                            <p:fltVal val="0"/>
                                          </p:val>
                                        </p:tav>
                                        <p:tav tm="100000">
                                          <p:val>
                                            <p:strVal val="#ppt_h"/>
                                          </p:val>
                                        </p:tav>
                                      </p:tavLst>
                                    </p:anim>
                                    <p:anim calcmode="lin" valueType="num">
                                      <p:cBhvr>
                                        <p:cTn id="78"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79"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80" fill="hold">
                      <p:stCondLst>
                        <p:cond delay="indefinite"/>
                      </p:stCondLst>
                      <p:childTnLst>
                        <p:par>
                          <p:cTn id="81" fill="hold">
                            <p:stCondLst>
                              <p:cond delay="0"/>
                            </p:stCondLst>
                            <p:childTnLst>
                              <p:par>
                                <p:cTn id="82" presetID="15" presetClass="entr" presetSubtype="0" fill="hold" nodeType="clickEffect">
                                  <p:stCondLst>
                                    <p:cond delay="0"/>
                                  </p:stCondLst>
                                  <p:childTnLst>
                                    <p:set>
                                      <p:cBhvr>
                                        <p:cTn id="83" dur="1" fill="hold">
                                          <p:stCondLst>
                                            <p:cond delay="0"/>
                                          </p:stCondLst>
                                        </p:cTn>
                                        <p:tgtEl>
                                          <p:spTgt spid="37"/>
                                        </p:tgtEl>
                                        <p:attrNameLst>
                                          <p:attrName>style.visibility</p:attrName>
                                        </p:attrNameLst>
                                      </p:cBhvr>
                                      <p:to>
                                        <p:strVal val="visible"/>
                                      </p:to>
                                    </p:set>
                                    <p:anim calcmode="lin" valueType="num">
                                      <p:cBhvr>
                                        <p:cTn id="84" dur="1000" fill="hold"/>
                                        <p:tgtEl>
                                          <p:spTgt spid="37"/>
                                        </p:tgtEl>
                                        <p:attrNameLst>
                                          <p:attrName>ppt_w</p:attrName>
                                        </p:attrNameLst>
                                      </p:cBhvr>
                                      <p:tavLst>
                                        <p:tav tm="0">
                                          <p:val>
                                            <p:fltVal val="0"/>
                                          </p:val>
                                        </p:tav>
                                        <p:tav tm="100000">
                                          <p:val>
                                            <p:strVal val="#ppt_w"/>
                                          </p:val>
                                        </p:tav>
                                      </p:tavLst>
                                    </p:anim>
                                    <p:anim calcmode="lin" valueType="num">
                                      <p:cBhvr>
                                        <p:cTn id="85" dur="1000" fill="hold"/>
                                        <p:tgtEl>
                                          <p:spTgt spid="37"/>
                                        </p:tgtEl>
                                        <p:attrNameLst>
                                          <p:attrName>ppt_h</p:attrName>
                                        </p:attrNameLst>
                                      </p:cBhvr>
                                      <p:tavLst>
                                        <p:tav tm="0">
                                          <p:val>
                                            <p:fltVal val="0"/>
                                          </p:val>
                                        </p:tav>
                                        <p:tav tm="100000">
                                          <p:val>
                                            <p:strVal val="#ppt_h"/>
                                          </p:val>
                                        </p:tav>
                                      </p:tavLst>
                                    </p:anim>
                                    <p:anim calcmode="lin" valueType="num">
                                      <p:cBhvr>
                                        <p:cTn id="86"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87"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88" fill="hold">
                      <p:stCondLst>
                        <p:cond delay="indefinite"/>
                      </p:stCondLst>
                      <p:childTnLst>
                        <p:par>
                          <p:cTn id="89" fill="hold">
                            <p:stCondLst>
                              <p:cond delay="0"/>
                            </p:stCondLst>
                            <p:childTnLst>
                              <p:par>
                                <p:cTn id="90" presetID="15" presetClass="entr" presetSubtype="0" fill="hold" nodeType="click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1000" fill="hold"/>
                                        <p:tgtEl>
                                          <p:spTgt spid="43"/>
                                        </p:tgtEl>
                                        <p:attrNameLst>
                                          <p:attrName>ppt_w</p:attrName>
                                        </p:attrNameLst>
                                      </p:cBhvr>
                                      <p:tavLst>
                                        <p:tav tm="0">
                                          <p:val>
                                            <p:fltVal val="0"/>
                                          </p:val>
                                        </p:tav>
                                        <p:tav tm="100000">
                                          <p:val>
                                            <p:strVal val="#ppt_w"/>
                                          </p:val>
                                        </p:tav>
                                      </p:tavLst>
                                    </p:anim>
                                    <p:anim calcmode="lin" valueType="num">
                                      <p:cBhvr>
                                        <p:cTn id="93" dur="1000" fill="hold"/>
                                        <p:tgtEl>
                                          <p:spTgt spid="43"/>
                                        </p:tgtEl>
                                        <p:attrNameLst>
                                          <p:attrName>ppt_h</p:attrName>
                                        </p:attrNameLst>
                                      </p:cBhvr>
                                      <p:tavLst>
                                        <p:tav tm="0">
                                          <p:val>
                                            <p:fltVal val="0"/>
                                          </p:val>
                                        </p:tav>
                                        <p:tav tm="100000">
                                          <p:val>
                                            <p:strVal val="#ppt_h"/>
                                          </p:val>
                                        </p:tav>
                                      </p:tavLst>
                                    </p:anim>
                                    <p:anim calcmode="lin" valueType="num">
                                      <p:cBhvr>
                                        <p:cTn id="94"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95" dur="1000" fill="hold"/>
                                        <p:tgtEl>
                                          <p:spTgt spid="4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6" grpId="0" animBg="1"/>
      <p:bldP spid="7" grpId="0" animBg="1"/>
      <p:bldP spid="8" grpId="0"/>
      <p:bldP spid="9" grpId="0" animBg="1"/>
      <p:bldP spid="10" grpId="0" animBg="1"/>
      <p:bldP spid="11" grpId="0"/>
      <p:bldP spid="12" grpId="0" animBg="1"/>
      <p:bldP spid="13" grpId="0" animBg="1"/>
      <p:bldP spid="14" grpId="0"/>
      <p:bldP spid="15" grpId="0" animBg="1"/>
      <p:bldP spid="16" grpId="0" animBg="1"/>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1517-11030214220715.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577" y="-916535"/>
            <a:ext cx="10028070" cy="6353176"/>
          </a:xfrm>
          <a:prstGeom prst="rect">
            <a:avLst/>
          </a:prstGeom>
          <a:noFill/>
          <a:extLst>
            <a:ext uri="{909E8E84-426E-40DD-AFC4-6F175D3DCCD1}">
              <a14:hiddenFill xmlns:a14="http://schemas.microsoft.com/office/drawing/2010/main">
                <a:solidFill>
                  <a:srgbClr val="FFFFFF"/>
                </a:solidFill>
              </a14:hiddenFill>
            </a:ext>
          </a:extLst>
        </p:spPr>
      </p:pic>
      <p:sp>
        <p:nvSpPr>
          <p:cNvPr id="2" name="圆角矩形 1"/>
          <p:cNvSpPr/>
          <p:nvPr/>
        </p:nvSpPr>
        <p:spPr>
          <a:xfrm>
            <a:off x="3420765" y="4212505"/>
            <a:ext cx="6912768" cy="1008112"/>
          </a:xfrm>
          <a:prstGeom prst="roundRect">
            <a:avLst>
              <a:gd name="adj" fmla="val 500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52813" y="4356521"/>
            <a:ext cx="720080" cy="7200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3889687" y="4376685"/>
            <a:ext cx="646331" cy="646331"/>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决策</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意见</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4600384" y="4331255"/>
            <a:ext cx="5032147" cy="1169551"/>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输入文本内容文字或者复制粘贴已经写好的文本。</a:t>
            </a:r>
            <a:r>
              <a:rPr lang="zh-CN" altLang="en-US" sz="1400" dirty="0">
                <a:solidFill>
                  <a:schemeClr val="bg1"/>
                </a:solidFill>
                <a:latin typeface="微软雅黑" panose="020B0503020204020204" pitchFamily="34" charset="-122"/>
                <a:ea typeface="微软雅黑" panose="020B0503020204020204" pitchFamily="34" charset="-122"/>
              </a:rPr>
              <a:t>输入文本</a:t>
            </a:r>
            <a:r>
              <a:rPr lang="zh-CN" altLang="en-US" sz="1400" dirty="0" smtClean="0">
                <a:solidFill>
                  <a:schemeClr val="bg1"/>
                </a:solidFill>
                <a:latin typeface="微软雅黑" panose="020B0503020204020204" pitchFamily="34" charset="-122"/>
                <a:ea typeface="微软雅黑" panose="020B0503020204020204" pitchFamily="34" charset="-122"/>
              </a:rPr>
              <a:t>内</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容文字</a:t>
            </a:r>
            <a:r>
              <a:rPr lang="zh-CN" altLang="en-US" sz="1400" dirty="0">
                <a:solidFill>
                  <a:schemeClr val="bg1"/>
                </a:solidFill>
                <a:latin typeface="微软雅黑" panose="020B0503020204020204" pitchFamily="34" charset="-122"/>
                <a:ea typeface="微软雅黑" panose="020B0503020204020204" pitchFamily="34" charset="-122"/>
              </a:rPr>
              <a:t>或者复制粘贴已经写好的文本</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输入文本内容文字</a:t>
            </a:r>
            <a:r>
              <a:rPr lang="zh-CN" altLang="en-US" sz="1400" dirty="0" smtClean="0">
                <a:solidFill>
                  <a:schemeClr val="bg1"/>
                </a:solidFill>
                <a:latin typeface="微软雅黑" panose="020B0503020204020204" pitchFamily="34" charset="-122"/>
                <a:ea typeface="微软雅黑" panose="020B0503020204020204" pitchFamily="34" charset="-122"/>
              </a:rPr>
              <a:t>或者</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复制粘贴已经</a:t>
            </a:r>
            <a:r>
              <a:rPr lang="zh-CN" altLang="en-US" sz="1400" dirty="0">
                <a:solidFill>
                  <a:schemeClr val="bg1"/>
                </a:solidFill>
                <a:latin typeface="微软雅黑" panose="020B0503020204020204" pitchFamily="34" charset="-122"/>
                <a:ea typeface="微软雅黑" panose="020B0503020204020204" pitchFamily="34" charset="-122"/>
              </a:rPr>
              <a:t>写好的文本。</a:t>
            </a:r>
          </a:p>
          <a:p>
            <a:endParaRPr lang="zh-CN" altLang="en-US" sz="1400" dirty="0">
              <a:solidFill>
                <a:schemeClr val="bg1"/>
              </a:solidFill>
              <a:latin typeface="微软雅黑" panose="020B0503020204020204" pitchFamily="34" charset="-122"/>
              <a:ea typeface="微软雅黑" panose="020B0503020204020204" pitchFamily="34" charset="-122"/>
            </a:endParaRPr>
          </a:p>
          <a:p>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4402848"/>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randombar(vertical)">
                                      <p:cBhvr>
                                        <p:cTn id="7" dur="1500"/>
                                        <p:tgtEl>
                                          <p:spTgt spid="307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125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52"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Scale>
                                      <p:cBhvr>
                                        <p:cTn id="22" dur="12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250" decel="50000" fill="hold">
                                          <p:stCondLst>
                                            <p:cond delay="0"/>
                                          </p:stCondLst>
                                        </p:cTn>
                                        <p:tgtEl>
                                          <p:spTgt spid="4"/>
                                        </p:tgtEl>
                                        <p:attrNameLst>
                                          <p:attrName>ppt_x</p:attrName>
                                          <p:attrName>ppt_y</p:attrName>
                                        </p:attrNameLst>
                                      </p:cBhvr>
                                    </p:animMotion>
                                    <p:animEffect transition="in" filter="fade">
                                      <p:cBhvr>
                                        <p:cTn id="24" dur="125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Picture 4" descr="66"/>
          <p:cNvPicPr>
            <a:picLocks noChangeAspect="1" noChangeArrowheads="1"/>
          </p:cNvPicPr>
          <p:nvPr/>
        </p:nvPicPr>
        <p:blipFill>
          <a:blip r:embed="rId3" cstate="screen">
            <a:lum bright="4000" contrast="18000"/>
            <a:grayscl/>
            <a:extLst>
              <a:ext uri="{28A0092B-C50C-407E-A947-70E740481C1C}">
                <a14:useLocalDpi xmlns:a14="http://schemas.microsoft.com/office/drawing/2010/main"/>
              </a:ext>
            </a:extLst>
          </a:blip>
          <a:srcRect/>
          <a:stretch>
            <a:fillRect/>
          </a:stretch>
        </p:blipFill>
        <p:spPr bwMode="auto">
          <a:xfrm>
            <a:off x="2020753" y="1829374"/>
            <a:ext cx="6429435" cy="310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22"/>
          <p:cNvGrpSpPr>
            <a:grpSpLocks/>
          </p:cNvGrpSpPr>
          <p:nvPr/>
        </p:nvGrpSpPr>
        <p:grpSpPr bwMode="auto">
          <a:xfrm>
            <a:off x="2181447" y="3114777"/>
            <a:ext cx="955434" cy="893203"/>
            <a:chOff x="1957" y="1934"/>
            <a:chExt cx="1225" cy="1227"/>
          </a:xfrm>
          <a:solidFill>
            <a:schemeClr val="tx1"/>
          </a:solidFill>
        </p:grpSpPr>
        <p:sp>
          <p:nvSpPr>
            <p:cNvPr id="8" name="Oval 17"/>
            <p:cNvSpPr>
              <a:spLocks noChangeArrowheads="1"/>
            </p:cNvSpPr>
            <p:nvPr/>
          </p:nvSpPr>
          <p:spPr bwMode="auto">
            <a:xfrm>
              <a:off x="1957" y="1937"/>
              <a:ext cx="1225" cy="1224"/>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Oval 60"/>
            <p:cNvSpPr>
              <a:spLocks noChangeArrowheads="1"/>
            </p:cNvSpPr>
            <p:nvPr/>
          </p:nvSpPr>
          <p:spPr bwMode="auto">
            <a:xfrm>
              <a:off x="2414" y="1934"/>
              <a:ext cx="322" cy="325"/>
            </a:xfrm>
            <a:prstGeom prst="ellipse">
              <a:avLst/>
            </a:prstGeom>
            <a:grp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ctr" latinLnBrk="1"/>
              <a:endParaRPr kumimoji="1" lang="ko-KR" altLang="ko-KR">
                <a:latin typeface="微软雅黑" panose="020B0503020204020204" pitchFamily="34" charset="-122"/>
                <a:cs typeface="+mn-ea"/>
                <a:sym typeface="微软雅黑" panose="020B0503020204020204" pitchFamily="34" charset="-122"/>
              </a:endParaRPr>
            </a:p>
          </p:txBody>
        </p:sp>
        <p:sp>
          <p:nvSpPr>
            <p:cNvPr id="10" name="Text Box 63"/>
            <p:cNvSpPr txBox="1">
              <a:spLocks noChangeArrowheads="1"/>
            </p:cNvSpPr>
            <p:nvPr/>
          </p:nvSpPr>
          <p:spPr bwMode="auto">
            <a:xfrm>
              <a:off x="2034" y="2265"/>
              <a:ext cx="1034" cy="5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2" name="Group 24"/>
          <p:cNvGrpSpPr>
            <a:grpSpLocks/>
          </p:cNvGrpSpPr>
          <p:nvPr/>
        </p:nvGrpSpPr>
        <p:grpSpPr bwMode="auto">
          <a:xfrm>
            <a:off x="2985970" y="2530305"/>
            <a:ext cx="1172186" cy="1096158"/>
            <a:chOff x="1957" y="1934"/>
            <a:chExt cx="1225" cy="1227"/>
          </a:xfrm>
          <a:solidFill>
            <a:schemeClr val="tx1"/>
          </a:solidFill>
        </p:grpSpPr>
        <p:sp>
          <p:nvSpPr>
            <p:cNvPr id="13" name="Oval 25"/>
            <p:cNvSpPr>
              <a:spLocks noChangeArrowheads="1"/>
            </p:cNvSpPr>
            <p:nvPr/>
          </p:nvSpPr>
          <p:spPr bwMode="auto">
            <a:xfrm>
              <a:off x="1957" y="1936"/>
              <a:ext cx="1225" cy="1225"/>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Oval 60"/>
            <p:cNvSpPr>
              <a:spLocks noChangeArrowheads="1"/>
            </p:cNvSpPr>
            <p:nvPr/>
          </p:nvSpPr>
          <p:spPr bwMode="auto">
            <a:xfrm>
              <a:off x="2414" y="1934"/>
              <a:ext cx="322" cy="325"/>
            </a:xfrm>
            <a:prstGeom prst="ellipse">
              <a:avLst/>
            </a:prstGeom>
            <a:grp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ctr" latinLnBrk="1"/>
              <a:endParaRPr kumimoji="1" lang="ko-KR" altLang="ko-KR">
                <a:latin typeface="微软雅黑" panose="020B0503020204020204" pitchFamily="34" charset="-122"/>
                <a:cs typeface="+mn-ea"/>
                <a:sym typeface="微软雅黑" panose="020B0503020204020204" pitchFamily="34" charset="-122"/>
              </a:endParaRPr>
            </a:p>
          </p:txBody>
        </p:sp>
        <p:sp>
          <p:nvSpPr>
            <p:cNvPr id="15" name="Text Box 63"/>
            <p:cNvSpPr txBox="1">
              <a:spLocks noChangeArrowheads="1"/>
            </p:cNvSpPr>
            <p:nvPr/>
          </p:nvSpPr>
          <p:spPr bwMode="auto">
            <a:xfrm>
              <a:off x="2132" y="2264"/>
              <a:ext cx="836" cy="5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endParaRPr lang="zh-CN" altLang="en-US" sz="24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7" name="Group 30"/>
          <p:cNvGrpSpPr>
            <a:grpSpLocks/>
          </p:cNvGrpSpPr>
          <p:nvPr/>
        </p:nvGrpSpPr>
        <p:grpSpPr bwMode="auto">
          <a:xfrm>
            <a:off x="4001974" y="2018437"/>
            <a:ext cx="1317768" cy="1233806"/>
            <a:chOff x="1957" y="1934"/>
            <a:chExt cx="1224" cy="1227"/>
          </a:xfrm>
          <a:solidFill>
            <a:schemeClr val="tx1"/>
          </a:solidFill>
        </p:grpSpPr>
        <p:sp>
          <p:nvSpPr>
            <p:cNvPr id="18" name="Oval 31"/>
            <p:cNvSpPr>
              <a:spLocks noChangeArrowheads="1"/>
            </p:cNvSpPr>
            <p:nvPr/>
          </p:nvSpPr>
          <p:spPr bwMode="auto">
            <a:xfrm>
              <a:off x="1957" y="1936"/>
              <a:ext cx="1224" cy="1225"/>
            </a:xfrm>
            <a:prstGeom prst="ellipse">
              <a:avLst/>
            </a:prstGeom>
            <a:gr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Oval 60"/>
            <p:cNvSpPr>
              <a:spLocks noChangeArrowheads="1"/>
            </p:cNvSpPr>
            <p:nvPr/>
          </p:nvSpPr>
          <p:spPr bwMode="auto">
            <a:xfrm>
              <a:off x="2414" y="1934"/>
              <a:ext cx="322" cy="325"/>
            </a:xfrm>
            <a:prstGeom prst="ellipse">
              <a:avLst/>
            </a:prstGeom>
            <a:grp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algn="ctr" latinLnBrk="1"/>
              <a:endParaRPr kumimoji="1" lang="ko-KR" altLang="ko-KR">
                <a:latin typeface="微软雅黑" panose="020B0503020204020204" pitchFamily="34" charset="-122"/>
                <a:cs typeface="+mn-ea"/>
                <a:sym typeface="微软雅黑" panose="020B0503020204020204" pitchFamily="34" charset="-122"/>
              </a:endParaRPr>
            </a:p>
          </p:txBody>
        </p:sp>
        <p:sp>
          <p:nvSpPr>
            <p:cNvPr id="20" name="Text Box 63"/>
            <p:cNvSpPr txBox="1">
              <a:spLocks noChangeArrowheads="1"/>
            </p:cNvSpPr>
            <p:nvPr/>
          </p:nvSpPr>
          <p:spPr bwMode="auto">
            <a:xfrm>
              <a:off x="2130" y="2264"/>
              <a:ext cx="839" cy="5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r>
                <a:rPr lang="zh-CN" altLang="en-US" sz="2800"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endParaRPr lang="zh-CN" altLang="en-US" sz="28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22" name="Oval 9"/>
          <p:cNvSpPr>
            <a:spLocks noChangeArrowheads="1"/>
          </p:cNvSpPr>
          <p:nvPr/>
        </p:nvSpPr>
        <p:spPr bwMode="auto">
          <a:xfrm>
            <a:off x="5220961" y="1643828"/>
            <a:ext cx="1367372" cy="1276935"/>
          </a:xfrm>
          <a:prstGeom prst="ellipse">
            <a:avLst/>
          </a:prstGeom>
          <a:solidFill>
            <a:schemeClr val="bg2">
              <a:lumMod val="50000"/>
            </a:schemeClr>
          </a:solidFill>
          <a:ln w="38100">
            <a:solidFill>
              <a:schemeClr val="bg1">
                <a:lumMod val="95000"/>
              </a:schemeClr>
            </a:solidFill>
            <a:round/>
            <a:headEnd/>
            <a:tailEnd/>
          </a:ln>
          <a:effectLst/>
          <a:extLst/>
        </p:spPr>
        <p:txBody>
          <a:bodyPr wrap="square" anchor="ctr"/>
          <a:lstStyle/>
          <a:p>
            <a:pPr algn="ctr"/>
            <a:r>
              <a:rPr lang="zh-CN" altLang="en-US" sz="2400" b="1"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Line 54"/>
          <p:cNvSpPr>
            <a:spLocks noChangeShapeType="1"/>
          </p:cNvSpPr>
          <p:nvPr/>
        </p:nvSpPr>
        <p:spPr bwMode="auto">
          <a:xfrm flipV="1">
            <a:off x="5896274" y="1168495"/>
            <a:ext cx="0" cy="472205"/>
          </a:xfrm>
          <a:prstGeom prst="line">
            <a:avLst/>
          </a:prstGeom>
          <a:noFill/>
          <a:ln w="9525">
            <a:solidFill>
              <a:schemeClr val="bg2">
                <a:lumMod val="25000"/>
              </a:schemeClr>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Text Box 65"/>
          <p:cNvSpPr txBox="1">
            <a:spLocks noChangeArrowheads="1"/>
          </p:cNvSpPr>
          <p:nvPr/>
        </p:nvSpPr>
        <p:spPr bwMode="auto">
          <a:xfrm>
            <a:off x="5266448" y="780265"/>
            <a:ext cx="1261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latinLnBrk="1" hangingPunct="1"/>
            <a:r>
              <a:rPr kumimoji="1" lang="zh-CN" altLang="en-US" sz="1400" b="1" dirty="0">
                <a:latin typeface="微软雅黑" panose="020B0503020204020204" pitchFamily="34" charset="-122"/>
                <a:ea typeface="微软雅黑" panose="020B0503020204020204" pitchFamily="34" charset="-122"/>
                <a:cs typeface="+mn-ea"/>
                <a:sym typeface="微软雅黑" panose="020B0503020204020204" pitchFamily="34" charset="-122"/>
              </a:rPr>
              <a:t>输入文本文字</a:t>
            </a:r>
            <a:endParaRPr kumimoji="1" lang="en-US" altLang="ko-KR" sz="1400" b="1"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5" name="Line 54"/>
          <p:cNvSpPr>
            <a:spLocks noChangeShapeType="1"/>
          </p:cNvSpPr>
          <p:nvPr/>
        </p:nvSpPr>
        <p:spPr bwMode="auto">
          <a:xfrm flipV="1">
            <a:off x="4628246" y="1545842"/>
            <a:ext cx="0" cy="472205"/>
          </a:xfrm>
          <a:prstGeom prst="line">
            <a:avLst/>
          </a:prstGeom>
          <a:noFill/>
          <a:ln w="9525">
            <a:solidFill>
              <a:schemeClr val="tx1"/>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Text Box 65"/>
          <p:cNvSpPr txBox="1">
            <a:spLocks noChangeArrowheads="1"/>
          </p:cNvSpPr>
          <p:nvPr/>
        </p:nvSpPr>
        <p:spPr bwMode="auto">
          <a:xfrm>
            <a:off x="3998421" y="1212312"/>
            <a:ext cx="12618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latinLnBrk="1" hangingPunct="1"/>
            <a:r>
              <a:rPr kumimoji="1" lang="zh-CN" altLang="en-US" sz="1400" b="1" dirty="0">
                <a:latin typeface="微软雅黑" panose="020B0503020204020204" pitchFamily="34" charset="-122"/>
                <a:ea typeface="微软雅黑" panose="020B0503020204020204" pitchFamily="34" charset="-122"/>
                <a:cs typeface="+mn-ea"/>
                <a:sym typeface="微软雅黑" panose="020B0503020204020204" pitchFamily="34" charset="-122"/>
              </a:rPr>
              <a:t>输入文本文字</a:t>
            </a:r>
            <a:endParaRPr kumimoji="1" lang="en-US" altLang="ko-KR" sz="1400" b="1"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eaLnBrk="1" latinLnBrk="1" hangingPunct="1"/>
            <a:r>
              <a:rPr kumimoji="1" lang="en-US" altLang="ko-KR" sz="1400"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T</a:t>
            </a:r>
            <a:endParaRPr kumimoji="1" lang="en-US" altLang="ko-KR" sz="1400" b="1"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7" name="Line 54"/>
          <p:cNvSpPr>
            <a:spLocks noChangeShapeType="1"/>
          </p:cNvSpPr>
          <p:nvPr/>
        </p:nvSpPr>
        <p:spPr bwMode="auto">
          <a:xfrm flipV="1">
            <a:off x="3564487" y="2065998"/>
            <a:ext cx="0" cy="472205"/>
          </a:xfrm>
          <a:prstGeom prst="line">
            <a:avLst/>
          </a:prstGeom>
          <a:noFill/>
          <a:ln w="9525">
            <a:solidFill>
              <a:schemeClr val="tx1"/>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8" name="Text Box 65"/>
          <p:cNvSpPr txBox="1">
            <a:spLocks noChangeArrowheads="1"/>
          </p:cNvSpPr>
          <p:nvPr/>
        </p:nvSpPr>
        <p:spPr bwMode="auto">
          <a:xfrm>
            <a:off x="2934662" y="1716369"/>
            <a:ext cx="12618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latinLnBrk="1" hangingPunct="1"/>
            <a:r>
              <a:rPr kumimoji="1" lang="zh-CN" altLang="en-US" sz="1400" b="1" dirty="0">
                <a:latin typeface="微软雅黑" panose="020B0503020204020204" pitchFamily="34" charset="-122"/>
                <a:ea typeface="微软雅黑" panose="020B0503020204020204" pitchFamily="34" charset="-122"/>
                <a:cs typeface="+mn-ea"/>
                <a:sym typeface="微软雅黑" panose="020B0503020204020204" pitchFamily="34" charset="-122"/>
              </a:rPr>
              <a:t>输入文本文字</a:t>
            </a:r>
            <a:endParaRPr kumimoji="1" lang="en-US" altLang="ko-KR" sz="1400" b="1"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eaLnBrk="1" latinLnBrk="1" hangingPunct="1"/>
            <a:r>
              <a:rPr kumimoji="1" lang="en-US" altLang="ko-KR" sz="1400"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T</a:t>
            </a:r>
            <a:endParaRPr kumimoji="1" lang="en-US" altLang="ko-KR" sz="1400" b="1"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Line 54"/>
          <p:cNvSpPr>
            <a:spLocks noChangeShapeType="1"/>
          </p:cNvSpPr>
          <p:nvPr/>
        </p:nvSpPr>
        <p:spPr bwMode="auto">
          <a:xfrm flipV="1">
            <a:off x="2655883" y="2634103"/>
            <a:ext cx="0" cy="472205"/>
          </a:xfrm>
          <a:prstGeom prst="line">
            <a:avLst/>
          </a:prstGeom>
          <a:noFill/>
          <a:ln w="9525">
            <a:solidFill>
              <a:schemeClr val="tx1"/>
            </a:solidFill>
            <a:prstDash val="dash"/>
            <a:round/>
            <a:headEnd/>
            <a:tailEnd type="oval" w="lg" len="lg"/>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1" name="Text Box 65"/>
          <p:cNvSpPr txBox="1">
            <a:spLocks noChangeArrowheads="1"/>
          </p:cNvSpPr>
          <p:nvPr/>
        </p:nvSpPr>
        <p:spPr bwMode="auto">
          <a:xfrm>
            <a:off x="2026058" y="2292433"/>
            <a:ext cx="1261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latinLnBrk="1" hangingPunct="1"/>
            <a:r>
              <a:rPr kumimoji="1" lang="zh-CN" altLang="en-US" sz="1400" b="1" dirty="0" smtClean="0">
                <a:latin typeface="微软雅黑" panose="020B0503020204020204" pitchFamily="34" charset="-122"/>
                <a:ea typeface="微软雅黑" panose="020B0503020204020204" pitchFamily="34" charset="-122"/>
                <a:cs typeface="+mn-ea"/>
                <a:sym typeface="微软雅黑" panose="020B0503020204020204" pitchFamily="34" charset="-122"/>
              </a:rPr>
              <a:t>输入文本文字</a:t>
            </a:r>
            <a:endParaRPr kumimoji="1" lang="en-US" altLang="ko-KR" sz="1400" b="1"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extLst>
      <p:ext uri="{BB962C8B-B14F-4D97-AF65-F5344CB8AC3E}">
        <p14:creationId xmlns:p14="http://schemas.microsoft.com/office/powerpoint/2010/main" val="2420056918"/>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125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fltVal val="0"/>
                                          </p:val>
                                        </p:tav>
                                        <p:tav tm="100000">
                                          <p:val>
                                            <p:strVal val="#ppt_w"/>
                                          </p:val>
                                        </p:tav>
                                      </p:tavLst>
                                    </p:anim>
                                    <p:anim calcmode="lin" valueType="num">
                                      <p:cBhvr>
                                        <p:cTn id="36" dur="1000" fill="hold"/>
                                        <p:tgtEl>
                                          <p:spTgt spid="7"/>
                                        </p:tgtEl>
                                        <p:attrNameLst>
                                          <p:attrName>ppt_h</p:attrName>
                                        </p:attrNameLst>
                                      </p:cBhvr>
                                      <p:tavLst>
                                        <p:tav tm="0">
                                          <p:val>
                                            <p:fltVal val="0"/>
                                          </p:val>
                                        </p:tav>
                                        <p:tav tm="100000">
                                          <p:val>
                                            <p:strVal val="#ppt_h"/>
                                          </p:val>
                                        </p:tav>
                                      </p:tavLst>
                                    </p:anim>
                                    <p:animEffect transition="in" filter="fade">
                                      <p:cBhvr>
                                        <p:cTn id="37" dur="1000"/>
                                        <p:tgtEl>
                                          <p:spTgt spid="7"/>
                                        </p:tgtEl>
                                      </p:cBhvr>
                                    </p:animEffect>
                                  </p:childTnLst>
                                </p:cTn>
                              </p:par>
                              <p:par>
                                <p:cTn id="38" presetID="53" presetClass="entr" presetSubtype="16"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1000" fill="hold"/>
                                        <p:tgtEl>
                                          <p:spTgt spid="12"/>
                                        </p:tgtEl>
                                        <p:attrNameLst>
                                          <p:attrName>ppt_w</p:attrName>
                                        </p:attrNameLst>
                                      </p:cBhvr>
                                      <p:tavLst>
                                        <p:tav tm="0">
                                          <p:val>
                                            <p:fltVal val="0"/>
                                          </p:val>
                                        </p:tav>
                                        <p:tav tm="100000">
                                          <p:val>
                                            <p:strVal val="#ppt_w"/>
                                          </p:val>
                                        </p:tav>
                                      </p:tavLst>
                                    </p:anim>
                                    <p:anim calcmode="lin" valueType="num">
                                      <p:cBhvr>
                                        <p:cTn id="41" dur="1000" fill="hold"/>
                                        <p:tgtEl>
                                          <p:spTgt spid="12"/>
                                        </p:tgtEl>
                                        <p:attrNameLst>
                                          <p:attrName>ppt_h</p:attrName>
                                        </p:attrNameLst>
                                      </p:cBhvr>
                                      <p:tavLst>
                                        <p:tav tm="0">
                                          <p:val>
                                            <p:fltVal val="0"/>
                                          </p:val>
                                        </p:tav>
                                        <p:tav tm="100000">
                                          <p:val>
                                            <p:strVal val="#ppt_h"/>
                                          </p:val>
                                        </p:tav>
                                      </p:tavLst>
                                    </p:anim>
                                    <p:animEffect transition="in" filter="fade">
                                      <p:cBhvr>
                                        <p:cTn id="42" dur="1000"/>
                                        <p:tgtEl>
                                          <p:spTgt spid="12"/>
                                        </p:tgtEl>
                                      </p:cBhvr>
                                    </p:animEffect>
                                  </p:childTnLst>
                                </p:cTn>
                              </p:par>
                              <p:par>
                                <p:cTn id="43" presetID="53" presetClass="entr" presetSubtype="16"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1000" fill="hold"/>
                                        <p:tgtEl>
                                          <p:spTgt spid="17"/>
                                        </p:tgtEl>
                                        <p:attrNameLst>
                                          <p:attrName>ppt_w</p:attrName>
                                        </p:attrNameLst>
                                      </p:cBhvr>
                                      <p:tavLst>
                                        <p:tav tm="0">
                                          <p:val>
                                            <p:fltVal val="0"/>
                                          </p:val>
                                        </p:tav>
                                        <p:tav tm="100000">
                                          <p:val>
                                            <p:strVal val="#ppt_w"/>
                                          </p:val>
                                        </p:tav>
                                      </p:tavLst>
                                    </p:anim>
                                    <p:anim calcmode="lin" valueType="num">
                                      <p:cBhvr>
                                        <p:cTn id="46" dur="1000" fill="hold"/>
                                        <p:tgtEl>
                                          <p:spTgt spid="17"/>
                                        </p:tgtEl>
                                        <p:attrNameLst>
                                          <p:attrName>ppt_h</p:attrName>
                                        </p:attrNameLst>
                                      </p:cBhvr>
                                      <p:tavLst>
                                        <p:tav tm="0">
                                          <p:val>
                                            <p:fltVal val="0"/>
                                          </p:val>
                                        </p:tav>
                                        <p:tav tm="100000">
                                          <p:val>
                                            <p:strVal val="#ppt_h"/>
                                          </p:val>
                                        </p:tav>
                                      </p:tavLst>
                                    </p:anim>
                                    <p:animEffect transition="in" filter="fade">
                                      <p:cBhvr>
                                        <p:cTn id="47" dur="1000"/>
                                        <p:tgtEl>
                                          <p:spTgt spid="1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1000" fill="hold"/>
                                        <p:tgtEl>
                                          <p:spTgt spid="22"/>
                                        </p:tgtEl>
                                        <p:attrNameLst>
                                          <p:attrName>ppt_w</p:attrName>
                                        </p:attrNameLst>
                                      </p:cBhvr>
                                      <p:tavLst>
                                        <p:tav tm="0">
                                          <p:val>
                                            <p:fltVal val="0"/>
                                          </p:val>
                                        </p:tav>
                                        <p:tav tm="100000">
                                          <p:val>
                                            <p:strVal val="#ppt_w"/>
                                          </p:val>
                                        </p:tav>
                                      </p:tavLst>
                                    </p:anim>
                                    <p:anim calcmode="lin" valueType="num">
                                      <p:cBhvr>
                                        <p:cTn id="51" dur="1000" fill="hold"/>
                                        <p:tgtEl>
                                          <p:spTgt spid="22"/>
                                        </p:tgtEl>
                                        <p:attrNameLst>
                                          <p:attrName>ppt_h</p:attrName>
                                        </p:attrNameLst>
                                      </p:cBhvr>
                                      <p:tavLst>
                                        <p:tav tm="0">
                                          <p:val>
                                            <p:fltVal val="0"/>
                                          </p:val>
                                        </p:tav>
                                        <p:tav tm="100000">
                                          <p:val>
                                            <p:strVal val="#ppt_h"/>
                                          </p:val>
                                        </p:tav>
                                      </p:tavLst>
                                    </p:anim>
                                    <p:animEffect transition="in" filter="fade">
                                      <p:cBhvr>
                                        <p:cTn id="52" dur="1000"/>
                                        <p:tgtEl>
                                          <p:spTgt spid="22"/>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Effect transition="in" filter="fade">
                                      <p:cBhvr>
                                        <p:cTn id="57" dur="1000"/>
                                        <p:tgtEl>
                                          <p:spTgt spid="2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1000" fill="hold"/>
                                        <p:tgtEl>
                                          <p:spTgt spid="24"/>
                                        </p:tgtEl>
                                        <p:attrNameLst>
                                          <p:attrName>ppt_w</p:attrName>
                                        </p:attrNameLst>
                                      </p:cBhvr>
                                      <p:tavLst>
                                        <p:tav tm="0">
                                          <p:val>
                                            <p:fltVal val="0"/>
                                          </p:val>
                                        </p:tav>
                                        <p:tav tm="100000">
                                          <p:val>
                                            <p:strVal val="#ppt_w"/>
                                          </p:val>
                                        </p:tav>
                                      </p:tavLst>
                                    </p:anim>
                                    <p:anim calcmode="lin" valueType="num">
                                      <p:cBhvr>
                                        <p:cTn id="61" dur="1000" fill="hold"/>
                                        <p:tgtEl>
                                          <p:spTgt spid="24"/>
                                        </p:tgtEl>
                                        <p:attrNameLst>
                                          <p:attrName>ppt_h</p:attrName>
                                        </p:attrNameLst>
                                      </p:cBhvr>
                                      <p:tavLst>
                                        <p:tav tm="0">
                                          <p:val>
                                            <p:fltVal val="0"/>
                                          </p:val>
                                        </p:tav>
                                        <p:tav tm="100000">
                                          <p:val>
                                            <p:strVal val="#ppt_h"/>
                                          </p:val>
                                        </p:tav>
                                      </p:tavLst>
                                    </p:anim>
                                    <p:animEffect transition="in" filter="fade">
                                      <p:cBhvr>
                                        <p:cTn id="62" dur="1000"/>
                                        <p:tgtEl>
                                          <p:spTgt spid="2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1000" fill="hold"/>
                                        <p:tgtEl>
                                          <p:spTgt spid="25"/>
                                        </p:tgtEl>
                                        <p:attrNameLst>
                                          <p:attrName>ppt_w</p:attrName>
                                        </p:attrNameLst>
                                      </p:cBhvr>
                                      <p:tavLst>
                                        <p:tav tm="0">
                                          <p:val>
                                            <p:fltVal val="0"/>
                                          </p:val>
                                        </p:tav>
                                        <p:tav tm="100000">
                                          <p:val>
                                            <p:strVal val="#ppt_w"/>
                                          </p:val>
                                        </p:tav>
                                      </p:tavLst>
                                    </p:anim>
                                    <p:anim calcmode="lin" valueType="num">
                                      <p:cBhvr>
                                        <p:cTn id="66" dur="1000" fill="hold"/>
                                        <p:tgtEl>
                                          <p:spTgt spid="25"/>
                                        </p:tgtEl>
                                        <p:attrNameLst>
                                          <p:attrName>ppt_h</p:attrName>
                                        </p:attrNameLst>
                                      </p:cBhvr>
                                      <p:tavLst>
                                        <p:tav tm="0">
                                          <p:val>
                                            <p:fltVal val="0"/>
                                          </p:val>
                                        </p:tav>
                                        <p:tav tm="100000">
                                          <p:val>
                                            <p:strVal val="#ppt_h"/>
                                          </p:val>
                                        </p:tav>
                                      </p:tavLst>
                                    </p:anim>
                                    <p:animEffect transition="in" filter="fade">
                                      <p:cBhvr>
                                        <p:cTn id="67" dur="1000"/>
                                        <p:tgtEl>
                                          <p:spTgt spid="25"/>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p:cTn id="70" dur="1000" fill="hold"/>
                                        <p:tgtEl>
                                          <p:spTgt spid="26"/>
                                        </p:tgtEl>
                                        <p:attrNameLst>
                                          <p:attrName>ppt_w</p:attrName>
                                        </p:attrNameLst>
                                      </p:cBhvr>
                                      <p:tavLst>
                                        <p:tav tm="0">
                                          <p:val>
                                            <p:fltVal val="0"/>
                                          </p:val>
                                        </p:tav>
                                        <p:tav tm="100000">
                                          <p:val>
                                            <p:strVal val="#ppt_w"/>
                                          </p:val>
                                        </p:tav>
                                      </p:tavLst>
                                    </p:anim>
                                    <p:anim calcmode="lin" valueType="num">
                                      <p:cBhvr>
                                        <p:cTn id="71" dur="1000" fill="hold"/>
                                        <p:tgtEl>
                                          <p:spTgt spid="26"/>
                                        </p:tgtEl>
                                        <p:attrNameLst>
                                          <p:attrName>ppt_h</p:attrName>
                                        </p:attrNameLst>
                                      </p:cBhvr>
                                      <p:tavLst>
                                        <p:tav tm="0">
                                          <p:val>
                                            <p:fltVal val="0"/>
                                          </p:val>
                                        </p:tav>
                                        <p:tav tm="100000">
                                          <p:val>
                                            <p:strVal val="#ppt_h"/>
                                          </p:val>
                                        </p:tav>
                                      </p:tavLst>
                                    </p:anim>
                                    <p:animEffect transition="in" filter="fade">
                                      <p:cBhvr>
                                        <p:cTn id="72" dur="1000"/>
                                        <p:tgtEl>
                                          <p:spTgt spid="26"/>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1000" fill="hold"/>
                                        <p:tgtEl>
                                          <p:spTgt spid="27"/>
                                        </p:tgtEl>
                                        <p:attrNameLst>
                                          <p:attrName>ppt_w</p:attrName>
                                        </p:attrNameLst>
                                      </p:cBhvr>
                                      <p:tavLst>
                                        <p:tav tm="0">
                                          <p:val>
                                            <p:fltVal val="0"/>
                                          </p:val>
                                        </p:tav>
                                        <p:tav tm="100000">
                                          <p:val>
                                            <p:strVal val="#ppt_w"/>
                                          </p:val>
                                        </p:tav>
                                      </p:tavLst>
                                    </p:anim>
                                    <p:anim calcmode="lin" valueType="num">
                                      <p:cBhvr>
                                        <p:cTn id="76" dur="1000" fill="hold"/>
                                        <p:tgtEl>
                                          <p:spTgt spid="27"/>
                                        </p:tgtEl>
                                        <p:attrNameLst>
                                          <p:attrName>ppt_h</p:attrName>
                                        </p:attrNameLst>
                                      </p:cBhvr>
                                      <p:tavLst>
                                        <p:tav tm="0">
                                          <p:val>
                                            <p:fltVal val="0"/>
                                          </p:val>
                                        </p:tav>
                                        <p:tav tm="100000">
                                          <p:val>
                                            <p:strVal val="#ppt_h"/>
                                          </p:val>
                                        </p:tav>
                                      </p:tavLst>
                                    </p:anim>
                                    <p:animEffect transition="in" filter="fade">
                                      <p:cBhvr>
                                        <p:cTn id="77" dur="1000"/>
                                        <p:tgtEl>
                                          <p:spTgt spid="27"/>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p:cTn id="80" dur="1000" fill="hold"/>
                                        <p:tgtEl>
                                          <p:spTgt spid="28"/>
                                        </p:tgtEl>
                                        <p:attrNameLst>
                                          <p:attrName>ppt_w</p:attrName>
                                        </p:attrNameLst>
                                      </p:cBhvr>
                                      <p:tavLst>
                                        <p:tav tm="0">
                                          <p:val>
                                            <p:fltVal val="0"/>
                                          </p:val>
                                        </p:tav>
                                        <p:tav tm="100000">
                                          <p:val>
                                            <p:strVal val="#ppt_w"/>
                                          </p:val>
                                        </p:tav>
                                      </p:tavLst>
                                    </p:anim>
                                    <p:anim calcmode="lin" valueType="num">
                                      <p:cBhvr>
                                        <p:cTn id="81" dur="1000" fill="hold"/>
                                        <p:tgtEl>
                                          <p:spTgt spid="28"/>
                                        </p:tgtEl>
                                        <p:attrNameLst>
                                          <p:attrName>ppt_h</p:attrName>
                                        </p:attrNameLst>
                                      </p:cBhvr>
                                      <p:tavLst>
                                        <p:tav tm="0">
                                          <p:val>
                                            <p:fltVal val="0"/>
                                          </p:val>
                                        </p:tav>
                                        <p:tav tm="100000">
                                          <p:val>
                                            <p:strVal val="#ppt_h"/>
                                          </p:val>
                                        </p:tav>
                                      </p:tavLst>
                                    </p:anim>
                                    <p:animEffect transition="in" filter="fade">
                                      <p:cBhvr>
                                        <p:cTn id="82" dur="1000"/>
                                        <p:tgtEl>
                                          <p:spTgt spid="28"/>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1000" fill="hold"/>
                                        <p:tgtEl>
                                          <p:spTgt spid="29"/>
                                        </p:tgtEl>
                                        <p:attrNameLst>
                                          <p:attrName>ppt_w</p:attrName>
                                        </p:attrNameLst>
                                      </p:cBhvr>
                                      <p:tavLst>
                                        <p:tav tm="0">
                                          <p:val>
                                            <p:fltVal val="0"/>
                                          </p:val>
                                        </p:tav>
                                        <p:tav tm="100000">
                                          <p:val>
                                            <p:strVal val="#ppt_w"/>
                                          </p:val>
                                        </p:tav>
                                      </p:tavLst>
                                    </p:anim>
                                    <p:anim calcmode="lin" valueType="num">
                                      <p:cBhvr>
                                        <p:cTn id="86" dur="1000" fill="hold"/>
                                        <p:tgtEl>
                                          <p:spTgt spid="29"/>
                                        </p:tgtEl>
                                        <p:attrNameLst>
                                          <p:attrName>ppt_h</p:attrName>
                                        </p:attrNameLst>
                                      </p:cBhvr>
                                      <p:tavLst>
                                        <p:tav tm="0">
                                          <p:val>
                                            <p:fltVal val="0"/>
                                          </p:val>
                                        </p:tav>
                                        <p:tav tm="100000">
                                          <p:val>
                                            <p:strVal val="#ppt_h"/>
                                          </p:val>
                                        </p:tav>
                                      </p:tavLst>
                                    </p:anim>
                                    <p:animEffect transition="in" filter="fade">
                                      <p:cBhvr>
                                        <p:cTn id="87" dur="1000"/>
                                        <p:tgtEl>
                                          <p:spTgt spid="29"/>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1000" fill="hold"/>
                                        <p:tgtEl>
                                          <p:spTgt spid="31"/>
                                        </p:tgtEl>
                                        <p:attrNameLst>
                                          <p:attrName>ppt_w</p:attrName>
                                        </p:attrNameLst>
                                      </p:cBhvr>
                                      <p:tavLst>
                                        <p:tav tm="0">
                                          <p:val>
                                            <p:fltVal val="0"/>
                                          </p:val>
                                        </p:tav>
                                        <p:tav tm="100000">
                                          <p:val>
                                            <p:strVal val="#ppt_w"/>
                                          </p:val>
                                        </p:tav>
                                      </p:tavLst>
                                    </p:anim>
                                    <p:anim calcmode="lin" valueType="num">
                                      <p:cBhvr>
                                        <p:cTn id="91" dur="1000" fill="hold"/>
                                        <p:tgtEl>
                                          <p:spTgt spid="31"/>
                                        </p:tgtEl>
                                        <p:attrNameLst>
                                          <p:attrName>ppt_h</p:attrName>
                                        </p:attrNameLst>
                                      </p:cBhvr>
                                      <p:tavLst>
                                        <p:tav tm="0">
                                          <p:val>
                                            <p:fltVal val="0"/>
                                          </p:val>
                                        </p:tav>
                                        <p:tav tm="100000">
                                          <p:val>
                                            <p:strVal val="#ppt_h"/>
                                          </p:val>
                                        </p:tav>
                                      </p:tavLst>
                                    </p:anim>
                                    <p:animEffect transition="in" filter="fade">
                                      <p:cBhvr>
                                        <p:cTn id="92"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22" grpId="0" animBg="1"/>
      <p:bldP spid="23" grpId="0" animBg="1"/>
      <p:bldP spid="24" grpId="0"/>
      <p:bldP spid="25" grpId="0" animBg="1"/>
      <p:bldP spid="26" grpId="0"/>
      <p:bldP spid="27" grpId="0" animBg="1"/>
      <p:bldP spid="28" grpId="0"/>
      <p:bldP spid="29" grpId="0" animBg="1"/>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80" name="任意多边形 72"/>
          <p:cNvSpPr>
            <a:spLocks noChangeArrowheads="1"/>
          </p:cNvSpPr>
          <p:nvPr/>
        </p:nvSpPr>
        <p:spPr bwMode="auto">
          <a:xfrm>
            <a:off x="2961765" y="1260177"/>
            <a:ext cx="266270" cy="680137"/>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chemeClr val="bg2">
              <a:lumMod val="50000"/>
            </a:schemeClr>
          </a:solidFill>
          <a:ln w="9525">
            <a:noFill/>
            <a:round/>
            <a:headEnd/>
            <a:tailEnd/>
          </a:ln>
        </p:spPr>
        <p:txBody>
          <a:bodyPr/>
          <a:lstStyle/>
          <a:p>
            <a:endParaRPr lang="zh-CN" altLang="en-US"/>
          </a:p>
        </p:txBody>
      </p:sp>
      <p:sp>
        <p:nvSpPr>
          <p:cNvPr id="81" name="任意多边形 73"/>
          <p:cNvSpPr>
            <a:spLocks/>
          </p:cNvSpPr>
          <p:nvPr/>
        </p:nvSpPr>
        <p:spPr bwMode="auto">
          <a:xfrm>
            <a:off x="2934196" y="2023077"/>
            <a:ext cx="311665" cy="680137"/>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chemeClr val="bg2">
              <a:lumMod val="50000"/>
            </a:schemeClr>
          </a:solidFill>
          <a:ln w="9525">
            <a:noFill/>
            <a:round/>
            <a:headEnd/>
            <a:tailEnd/>
          </a:ln>
        </p:spPr>
        <p:txBody>
          <a:bodyPr/>
          <a:lstStyle/>
          <a:p>
            <a:endParaRPr lang="zh-CN" altLang="en-US"/>
          </a:p>
        </p:txBody>
      </p:sp>
      <p:sp>
        <p:nvSpPr>
          <p:cNvPr id="82" name="任意多边形 75"/>
          <p:cNvSpPr>
            <a:spLocks noChangeArrowheads="1"/>
          </p:cNvSpPr>
          <p:nvPr/>
        </p:nvSpPr>
        <p:spPr bwMode="auto">
          <a:xfrm>
            <a:off x="3867711" y="1260177"/>
            <a:ext cx="266270" cy="680137"/>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chemeClr val="bg2">
              <a:lumMod val="50000"/>
            </a:schemeClr>
          </a:solidFill>
          <a:ln w="9525">
            <a:noFill/>
            <a:round/>
            <a:headEnd/>
            <a:tailEnd/>
          </a:ln>
        </p:spPr>
        <p:txBody>
          <a:bodyPr/>
          <a:lstStyle/>
          <a:p>
            <a:endParaRPr lang="zh-CN" altLang="en-US"/>
          </a:p>
        </p:txBody>
      </p:sp>
      <p:sp>
        <p:nvSpPr>
          <p:cNvPr id="83" name="任意多边形 76"/>
          <p:cNvSpPr>
            <a:spLocks noChangeArrowheads="1"/>
          </p:cNvSpPr>
          <p:nvPr/>
        </p:nvSpPr>
        <p:spPr bwMode="auto">
          <a:xfrm>
            <a:off x="3263747" y="1260177"/>
            <a:ext cx="266270" cy="680137"/>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chemeClr val="bg2">
              <a:lumMod val="50000"/>
            </a:schemeClr>
          </a:solidFill>
          <a:ln w="9525">
            <a:noFill/>
            <a:round/>
            <a:headEnd/>
            <a:tailEnd/>
          </a:ln>
        </p:spPr>
        <p:txBody>
          <a:bodyPr/>
          <a:lstStyle/>
          <a:p>
            <a:endParaRPr lang="zh-CN" altLang="en-US"/>
          </a:p>
        </p:txBody>
      </p:sp>
      <p:sp>
        <p:nvSpPr>
          <p:cNvPr id="84" name="任意多边形 77"/>
          <p:cNvSpPr>
            <a:spLocks noChangeArrowheads="1"/>
          </p:cNvSpPr>
          <p:nvPr/>
        </p:nvSpPr>
        <p:spPr bwMode="auto">
          <a:xfrm>
            <a:off x="3565729" y="1260177"/>
            <a:ext cx="266270" cy="680137"/>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chemeClr val="bg2">
              <a:lumMod val="50000"/>
            </a:schemeClr>
          </a:solidFill>
          <a:ln w="9525">
            <a:noFill/>
            <a:round/>
            <a:headEnd/>
            <a:tailEnd/>
          </a:ln>
        </p:spPr>
        <p:txBody>
          <a:bodyPr/>
          <a:lstStyle/>
          <a:p>
            <a:endParaRPr lang="zh-CN" altLang="en-US"/>
          </a:p>
        </p:txBody>
      </p:sp>
      <p:sp>
        <p:nvSpPr>
          <p:cNvPr id="85" name="任意多边形 78"/>
          <p:cNvSpPr>
            <a:spLocks noChangeArrowheads="1"/>
          </p:cNvSpPr>
          <p:nvPr/>
        </p:nvSpPr>
        <p:spPr bwMode="auto">
          <a:xfrm>
            <a:off x="4169694" y="1260177"/>
            <a:ext cx="266270" cy="680137"/>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chemeClr val="bg2">
              <a:lumMod val="50000"/>
            </a:schemeClr>
          </a:solidFill>
          <a:ln w="9525">
            <a:noFill/>
            <a:round/>
            <a:headEnd/>
            <a:tailEnd/>
          </a:ln>
        </p:spPr>
        <p:txBody>
          <a:bodyPr/>
          <a:lstStyle/>
          <a:p>
            <a:endParaRPr lang="zh-CN" altLang="en-US"/>
          </a:p>
        </p:txBody>
      </p:sp>
      <p:sp>
        <p:nvSpPr>
          <p:cNvPr id="86" name="任意多边形 79"/>
          <p:cNvSpPr>
            <a:spLocks noChangeArrowheads="1"/>
          </p:cNvSpPr>
          <p:nvPr/>
        </p:nvSpPr>
        <p:spPr bwMode="auto">
          <a:xfrm>
            <a:off x="4471676" y="1260177"/>
            <a:ext cx="266270" cy="680137"/>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chemeClr val="bg2">
              <a:lumMod val="50000"/>
            </a:schemeClr>
          </a:solidFill>
          <a:ln w="9525">
            <a:noFill/>
            <a:round/>
            <a:headEnd/>
            <a:tailEnd/>
          </a:ln>
        </p:spPr>
        <p:txBody>
          <a:bodyPr/>
          <a:lstStyle/>
          <a:p>
            <a:endParaRPr lang="zh-CN" altLang="en-US"/>
          </a:p>
        </p:txBody>
      </p:sp>
      <p:sp>
        <p:nvSpPr>
          <p:cNvPr id="87" name="任意多边形 80"/>
          <p:cNvSpPr>
            <a:spLocks noChangeArrowheads="1"/>
          </p:cNvSpPr>
          <p:nvPr/>
        </p:nvSpPr>
        <p:spPr bwMode="auto">
          <a:xfrm>
            <a:off x="4773658" y="1260177"/>
            <a:ext cx="266270" cy="680137"/>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chemeClr val="bg2">
              <a:lumMod val="50000"/>
            </a:schemeClr>
          </a:solidFill>
          <a:ln w="9525">
            <a:noFill/>
            <a:round/>
            <a:headEnd/>
            <a:tailEnd/>
          </a:ln>
        </p:spPr>
        <p:txBody>
          <a:bodyPr/>
          <a:lstStyle/>
          <a:p>
            <a:endParaRPr lang="zh-CN" altLang="en-US"/>
          </a:p>
        </p:txBody>
      </p:sp>
      <p:sp>
        <p:nvSpPr>
          <p:cNvPr id="88" name="任意多边形 81"/>
          <p:cNvSpPr>
            <a:spLocks/>
          </p:cNvSpPr>
          <p:nvPr/>
        </p:nvSpPr>
        <p:spPr bwMode="auto">
          <a:xfrm>
            <a:off x="3541085" y="2023077"/>
            <a:ext cx="311665" cy="680137"/>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chemeClr val="bg2">
              <a:lumMod val="50000"/>
            </a:schemeClr>
          </a:solidFill>
          <a:ln w="9525">
            <a:noFill/>
            <a:round/>
            <a:headEnd/>
            <a:tailEnd/>
          </a:ln>
        </p:spPr>
        <p:txBody>
          <a:bodyPr/>
          <a:lstStyle/>
          <a:p>
            <a:endParaRPr lang="zh-CN" altLang="en-US"/>
          </a:p>
        </p:txBody>
      </p:sp>
      <p:sp>
        <p:nvSpPr>
          <p:cNvPr id="89" name="任意多边形 82"/>
          <p:cNvSpPr>
            <a:spLocks/>
          </p:cNvSpPr>
          <p:nvPr/>
        </p:nvSpPr>
        <p:spPr bwMode="auto">
          <a:xfrm>
            <a:off x="3237640" y="2023077"/>
            <a:ext cx="311665" cy="680137"/>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chemeClr val="bg2">
              <a:lumMod val="50000"/>
            </a:schemeClr>
          </a:solidFill>
          <a:ln w="9525">
            <a:noFill/>
            <a:round/>
            <a:headEnd/>
            <a:tailEnd/>
          </a:ln>
        </p:spPr>
        <p:txBody>
          <a:bodyPr/>
          <a:lstStyle/>
          <a:p>
            <a:endParaRPr lang="zh-CN" altLang="en-US"/>
          </a:p>
        </p:txBody>
      </p:sp>
      <p:sp>
        <p:nvSpPr>
          <p:cNvPr id="90" name="任意多边形 83"/>
          <p:cNvSpPr>
            <a:spLocks/>
          </p:cNvSpPr>
          <p:nvPr/>
        </p:nvSpPr>
        <p:spPr bwMode="auto">
          <a:xfrm>
            <a:off x="3844530" y="2023077"/>
            <a:ext cx="311665" cy="680137"/>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solidFill>
            <a:schemeClr val="bg2">
              <a:lumMod val="50000"/>
            </a:schemeClr>
          </a:solidFill>
          <a:ln w="9525">
            <a:noFill/>
            <a:round/>
            <a:headEnd/>
            <a:tailEnd/>
          </a:ln>
        </p:spPr>
        <p:txBody>
          <a:bodyPr/>
          <a:lstStyle/>
          <a:p>
            <a:endParaRPr lang="zh-CN" altLang="en-US"/>
          </a:p>
        </p:txBody>
      </p:sp>
      <p:sp>
        <p:nvSpPr>
          <p:cNvPr id="91" name="任意多边形 84"/>
          <p:cNvSpPr>
            <a:spLocks noChangeArrowheads="1"/>
          </p:cNvSpPr>
          <p:nvPr/>
        </p:nvSpPr>
        <p:spPr bwMode="auto">
          <a:xfrm>
            <a:off x="5075642" y="1260177"/>
            <a:ext cx="266270" cy="680137"/>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solidFill>
            <a:schemeClr val="bg2">
              <a:lumMod val="50000"/>
            </a:schemeClr>
          </a:solidFill>
          <a:ln w="9525">
            <a:noFill/>
            <a:round/>
            <a:headEnd/>
            <a:tailEnd/>
          </a:ln>
        </p:spPr>
        <p:txBody>
          <a:bodyPr/>
          <a:lstStyle/>
          <a:p>
            <a:endParaRPr lang="zh-CN" altLang="en-US"/>
          </a:p>
        </p:txBody>
      </p:sp>
      <p:grpSp>
        <p:nvGrpSpPr>
          <p:cNvPr id="92" name="组合 120"/>
          <p:cNvGrpSpPr>
            <a:grpSpLocks/>
          </p:cNvGrpSpPr>
          <p:nvPr/>
        </p:nvGrpSpPr>
        <p:grpSpPr bwMode="auto">
          <a:xfrm>
            <a:off x="2931021" y="3011189"/>
            <a:ext cx="2406650" cy="1443038"/>
            <a:chOff x="8049785" y="3861048"/>
            <a:chExt cx="2407300" cy="1442756"/>
          </a:xfrm>
          <a:solidFill>
            <a:schemeClr val="bg2">
              <a:lumMod val="50000"/>
            </a:schemeClr>
          </a:solidFill>
        </p:grpSpPr>
        <p:sp>
          <p:nvSpPr>
            <p:cNvPr id="93" name="任意多边形 105"/>
            <p:cNvSpPr>
              <a:spLocks noChangeArrowheads="1"/>
            </p:cNvSpPr>
            <p:nvPr/>
          </p:nvSpPr>
          <p:spPr bwMode="auto">
            <a:xfrm>
              <a:off x="8077349" y="3861048"/>
              <a:ext cx="266224" cy="680005"/>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w="9525">
              <a:noFill/>
              <a:round/>
              <a:headEnd/>
              <a:tailEnd/>
            </a:ln>
          </p:spPr>
          <p:txBody>
            <a:bodyPr/>
            <a:lstStyle/>
            <a:p>
              <a:endParaRPr lang="zh-CN" altLang="en-US"/>
            </a:p>
          </p:txBody>
        </p:sp>
        <p:sp>
          <p:nvSpPr>
            <p:cNvPr id="94" name="任意多边形 106"/>
            <p:cNvSpPr>
              <a:spLocks/>
            </p:cNvSpPr>
            <p:nvPr/>
          </p:nvSpPr>
          <p:spPr bwMode="auto">
            <a:xfrm>
              <a:off x="8049785" y="4623799"/>
              <a:ext cx="311611" cy="680005"/>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w="9525">
              <a:noFill/>
              <a:round/>
              <a:headEnd/>
              <a:tailEnd/>
            </a:ln>
          </p:spPr>
          <p:txBody>
            <a:bodyPr/>
            <a:lstStyle/>
            <a:p>
              <a:endParaRPr lang="zh-CN" altLang="en-US"/>
            </a:p>
          </p:txBody>
        </p:sp>
        <p:sp>
          <p:nvSpPr>
            <p:cNvPr id="95" name="任意多边形 107"/>
            <p:cNvSpPr>
              <a:spLocks noChangeArrowheads="1"/>
            </p:cNvSpPr>
            <p:nvPr/>
          </p:nvSpPr>
          <p:spPr bwMode="auto">
            <a:xfrm>
              <a:off x="8983139" y="3861048"/>
              <a:ext cx="266224" cy="680005"/>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w="9525">
              <a:noFill/>
              <a:round/>
              <a:headEnd/>
              <a:tailEnd/>
            </a:ln>
          </p:spPr>
          <p:txBody>
            <a:bodyPr/>
            <a:lstStyle/>
            <a:p>
              <a:endParaRPr lang="zh-CN" altLang="en-US"/>
            </a:p>
          </p:txBody>
        </p:sp>
        <p:sp>
          <p:nvSpPr>
            <p:cNvPr id="96" name="任意多边形 108"/>
            <p:cNvSpPr>
              <a:spLocks noChangeArrowheads="1"/>
            </p:cNvSpPr>
            <p:nvPr/>
          </p:nvSpPr>
          <p:spPr bwMode="auto">
            <a:xfrm>
              <a:off x="8379279" y="3861048"/>
              <a:ext cx="266224" cy="680005"/>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w="9525">
              <a:noFill/>
              <a:round/>
              <a:headEnd/>
              <a:tailEnd/>
            </a:ln>
          </p:spPr>
          <p:txBody>
            <a:bodyPr/>
            <a:lstStyle/>
            <a:p>
              <a:endParaRPr lang="zh-CN" altLang="en-US"/>
            </a:p>
          </p:txBody>
        </p:sp>
        <p:sp>
          <p:nvSpPr>
            <p:cNvPr id="97" name="任意多边形 109"/>
            <p:cNvSpPr>
              <a:spLocks noChangeArrowheads="1"/>
            </p:cNvSpPr>
            <p:nvPr/>
          </p:nvSpPr>
          <p:spPr bwMode="auto">
            <a:xfrm>
              <a:off x="8681209" y="3861048"/>
              <a:ext cx="266224" cy="680005"/>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w="9525">
              <a:noFill/>
              <a:round/>
              <a:headEnd/>
              <a:tailEnd/>
            </a:ln>
          </p:spPr>
          <p:txBody>
            <a:bodyPr/>
            <a:lstStyle/>
            <a:p>
              <a:endParaRPr lang="zh-CN" altLang="en-US"/>
            </a:p>
          </p:txBody>
        </p:sp>
        <p:sp>
          <p:nvSpPr>
            <p:cNvPr id="98" name="任意多边形 110"/>
            <p:cNvSpPr>
              <a:spLocks noChangeArrowheads="1"/>
            </p:cNvSpPr>
            <p:nvPr/>
          </p:nvSpPr>
          <p:spPr bwMode="auto">
            <a:xfrm>
              <a:off x="9285069" y="3861048"/>
              <a:ext cx="266224" cy="680005"/>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w="9525">
              <a:noFill/>
              <a:round/>
              <a:headEnd/>
              <a:tailEnd/>
            </a:ln>
          </p:spPr>
          <p:txBody>
            <a:bodyPr/>
            <a:lstStyle/>
            <a:p>
              <a:endParaRPr lang="zh-CN" altLang="en-US"/>
            </a:p>
          </p:txBody>
        </p:sp>
        <p:sp>
          <p:nvSpPr>
            <p:cNvPr id="99" name="任意多边形 111"/>
            <p:cNvSpPr>
              <a:spLocks noChangeArrowheads="1"/>
            </p:cNvSpPr>
            <p:nvPr/>
          </p:nvSpPr>
          <p:spPr bwMode="auto">
            <a:xfrm>
              <a:off x="9586999" y="3861048"/>
              <a:ext cx="266224" cy="680005"/>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w="9525">
              <a:noFill/>
              <a:round/>
              <a:headEnd/>
              <a:tailEnd/>
            </a:ln>
          </p:spPr>
          <p:txBody>
            <a:bodyPr/>
            <a:lstStyle/>
            <a:p>
              <a:endParaRPr lang="zh-CN" altLang="en-US"/>
            </a:p>
          </p:txBody>
        </p:sp>
        <p:sp>
          <p:nvSpPr>
            <p:cNvPr id="100" name="任意多边形 112"/>
            <p:cNvSpPr>
              <a:spLocks noChangeArrowheads="1"/>
            </p:cNvSpPr>
            <p:nvPr/>
          </p:nvSpPr>
          <p:spPr bwMode="auto">
            <a:xfrm>
              <a:off x="9888929" y="3861048"/>
              <a:ext cx="266224" cy="680005"/>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w="9525">
              <a:noFill/>
              <a:round/>
              <a:headEnd/>
              <a:tailEnd/>
            </a:ln>
          </p:spPr>
          <p:txBody>
            <a:bodyPr/>
            <a:lstStyle/>
            <a:p>
              <a:endParaRPr lang="zh-CN" altLang="en-US"/>
            </a:p>
          </p:txBody>
        </p:sp>
        <p:sp>
          <p:nvSpPr>
            <p:cNvPr id="101" name="任意多边形 113"/>
            <p:cNvSpPr>
              <a:spLocks/>
            </p:cNvSpPr>
            <p:nvPr/>
          </p:nvSpPr>
          <p:spPr bwMode="auto">
            <a:xfrm>
              <a:off x="8656569" y="4623799"/>
              <a:ext cx="311611" cy="680005"/>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w="9525">
              <a:noFill/>
              <a:round/>
              <a:headEnd/>
              <a:tailEnd/>
            </a:ln>
          </p:spPr>
          <p:txBody>
            <a:bodyPr/>
            <a:lstStyle/>
            <a:p>
              <a:endParaRPr lang="zh-CN" altLang="en-US"/>
            </a:p>
          </p:txBody>
        </p:sp>
        <p:sp>
          <p:nvSpPr>
            <p:cNvPr id="102" name="任意多边形 114"/>
            <p:cNvSpPr>
              <a:spLocks/>
            </p:cNvSpPr>
            <p:nvPr/>
          </p:nvSpPr>
          <p:spPr bwMode="auto">
            <a:xfrm>
              <a:off x="8353177" y="4623799"/>
              <a:ext cx="311611" cy="680005"/>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w="9525">
              <a:noFill/>
              <a:round/>
              <a:headEnd/>
              <a:tailEnd/>
            </a:ln>
          </p:spPr>
          <p:txBody>
            <a:bodyPr/>
            <a:lstStyle/>
            <a:p>
              <a:endParaRPr lang="zh-CN" altLang="en-US"/>
            </a:p>
          </p:txBody>
        </p:sp>
        <p:sp>
          <p:nvSpPr>
            <p:cNvPr id="103" name="任意多边形 115"/>
            <p:cNvSpPr>
              <a:spLocks/>
            </p:cNvSpPr>
            <p:nvPr/>
          </p:nvSpPr>
          <p:spPr bwMode="auto">
            <a:xfrm>
              <a:off x="8959962" y="4623799"/>
              <a:ext cx="311611" cy="680005"/>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w="9525">
              <a:noFill/>
              <a:round/>
              <a:headEnd/>
              <a:tailEnd/>
            </a:ln>
          </p:spPr>
          <p:txBody>
            <a:bodyPr/>
            <a:lstStyle/>
            <a:p>
              <a:endParaRPr lang="zh-CN" altLang="en-US"/>
            </a:p>
          </p:txBody>
        </p:sp>
        <p:sp>
          <p:nvSpPr>
            <p:cNvPr id="104" name="任意多边形 116"/>
            <p:cNvSpPr>
              <a:spLocks noChangeArrowheads="1"/>
            </p:cNvSpPr>
            <p:nvPr/>
          </p:nvSpPr>
          <p:spPr bwMode="auto">
            <a:xfrm>
              <a:off x="10190861" y="3861048"/>
              <a:ext cx="266224" cy="680005"/>
            </a:xfrm>
            <a:custGeom>
              <a:avLst/>
              <a:gdLst>
                <a:gd name="T0" fmla="*/ 68388 w 409575"/>
                <a:gd name="T1" fmla="*/ 117634 h 1046162"/>
                <a:gd name="T2" fmla="*/ 202721 w 409575"/>
                <a:gd name="T3" fmla="*/ 117634 h 1046162"/>
                <a:gd name="T4" fmla="*/ 266224 w 409575"/>
                <a:gd name="T5" fmla="*/ 171193 h 1046162"/>
                <a:gd name="T6" fmla="*/ 266224 w 409575"/>
                <a:gd name="T7" fmla="*/ 176062 h 1046162"/>
                <a:gd name="T8" fmla="*/ 266224 w 409575"/>
                <a:gd name="T9" fmla="*/ 183366 h 1046162"/>
                <a:gd name="T10" fmla="*/ 266224 w 409575"/>
                <a:gd name="T11" fmla="*/ 370823 h 1046162"/>
                <a:gd name="T12" fmla="*/ 244242 w 409575"/>
                <a:gd name="T13" fmla="*/ 392733 h 1046162"/>
                <a:gd name="T14" fmla="*/ 219818 w 409575"/>
                <a:gd name="T15" fmla="*/ 370823 h 1046162"/>
                <a:gd name="T16" fmla="*/ 219818 w 409575"/>
                <a:gd name="T17" fmla="*/ 210145 h 1046162"/>
                <a:gd name="T18" fmla="*/ 202721 w 409575"/>
                <a:gd name="T19" fmla="*/ 210145 h 1046162"/>
                <a:gd name="T20" fmla="*/ 202721 w 409575"/>
                <a:gd name="T21" fmla="*/ 363519 h 1046162"/>
                <a:gd name="T22" fmla="*/ 202721 w 409575"/>
                <a:gd name="T23" fmla="*/ 648357 h 1046162"/>
                <a:gd name="T24" fmla="*/ 170970 w 409575"/>
                <a:gd name="T25" fmla="*/ 680005 h 1046162"/>
                <a:gd name="T26" fmla="*/ 141660 w 409575"/>
                <a:gd name="T27" fmla="*/ 648357 h 1046162"/>
                <a:gd name="T28" fmla="*/ 141660 w 409575"/>
                <a:gd name="T29" fmla="*/ 402471 h 1046162"/>
                <a:gd name="T30" fmla="*/ 124564 w 409575"/>
                <a:gd name="T31" fmla="*/ 402471 h 1046162"/>
                <a:gd name="T32" fmla="*/ 124564 w 409575"/>
                <a:gd name="T33" fmla="*/ 648357 h 1046162"/>
                <a:gd name="T34" fmla="*/ 95254 w 409575"/>
                <a:gd name="T35" fmla="*/ 680005 h 1046162"/>
                <a:gd name="T36" fmla="*/ 63503 w 409575"/>
                <a:gd name="T37" fmla="*/ 648357 h 1046162"/>
                <a:gd name="T38" fmla="*/ 63503 w 409575"/>
                <a:gd name="T39" fmla="*/ 370823 h 1046162"/>
                <a:gd name="T40" fmla="*/ 63503 w 409575"/>
                <a:gd name="T41" fmla="*/ 363519 h 1046162"/>
                <a:gd name="T42" fmla="*/ 63503 w 409575"/>
                <a:gd name="T43" fmla="*/ 210145 h 1046162"/>
                <a:gd name="T44" fmla="*/ 43963 w 409575"/>
                <a:gd name="T45" fmla="*/ 210145 h 1046162"/>
                <a:gd name="T46" fmla="*/ 43963 w 409575"/>
                <a:gd name="T47" fmla="*/ 370823 h 1046162"/>
                <a:gd name="T48" fmla="*/ 21982 w 409575"/>
                <a:gd name="T49" fmla="*/ 392733 h 1046162"/>
                <a:gd name="T50" fmla="*/ 0 w 409575"/>
                <a:gd name="T51" fmla="*/ 370823 h 1046162"/>
                <a:gd name="T52" fmla="*/ 0 w 409575"/>
                <a:gd name="T53" fmla="*/ 183366 h 1046162"/>
                <a:gd name="T54" fmla="*/ 0 w 409575"/>
                <a:gd name="T55" fmla="*/ 176062 h 1046162"/>
                <a:gd name="T56" fmla="*/ 0 w 409575"/>
                <a:gd name="T57" fmla="*/ 173627 h 1046162"/>
                <a:gd name="T58" fmla="*/ 68388 w 409575"/>
                <a:gd name="T59" fmla="*/ 117634 h 1046162"/>
                <a:gd name="T60" fmla="*/ 134144 w 409575"/>
                <a:gd name="T61" fmla="*/ 0 h 1046162"/>
                <a:gd name="T62" fmla="*/ 187801 w 409575"/>
                <a:gd name="T63" fmla="*/ 53657 h 1046162"/>
                <a:gd name="T64" fmla="*/ 134144 w 409575"/>
                <a:gd name="T65" fmla="*/ 107315 h 1046162"/>
                <a:gd name="T66" fmla="*/ 80486 w 409575"/>
                <a:gd name="T67" fmla="*/ 53657 h 1046162"/>
                <a:gd name="T68" fmla="*/ 134144 w 409575"/>
                <a:gd name="T69" fmla="*/ 0 h 104616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w="9525">
              <a:noFill/>
              <a:round/>
              <a:headEnd/>
              <a:tailEnd/>
            </a:ln>
          </p:spPr>
          <p:txBody>
            <a:bodyPr/>
            <a:lstStyle/>
            <a:p>
              <a:endParaRPr lang="zh-CN" altLang="en-US"/>
            </a:p>
          </p:txBody>
        </p:sp>
        <p:sp>
          <p:nvSpPr>
            <p:cNvPr id="105" name="任意多边形 118"/>
            <p:cNvSpPr>
              <a:spLocks/>
            </p:cNvSpPr>
            <p:nvPr/>
          </p:nvSpPr>
          <p:spPr bwMode="auto">
            <a:xfrm>
              <a:off x="9265425" y="4623798"/>
              <a:ext cx="311611" cy="680005"/>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w="9525">
              <a:noFill/>
              <a:round/>
              <a:headEnd/>
              <a:tailEnd/>
            </a:ln>
          </p:spPr>
          <p:txBody>
            <a:bodyPr/>
            <a:lstStyle/>
            <a:p>
              <a:endParaRPr lang="zh-CN" altLang="en-US"/>
            </a:p>
          </p:txBody>
        </p:sp>
        <p:sp>
          <p:nvSpPr>
            <p:cNvPr id="106" name="任意多边形 119"/>
            <p:cNvSpPr>
              <a:spLocks/>
            </p:cNvSpPr>
            <p:nvPr/>
          </p:nvSpPr>
          <p:spPr bwMode="auto">
            <a:xfrm>
              <a:off x="9566747" y="4623797"/>
              <a:ext cx="311611" cy="680005"/>
            </a:xfrm>
            <a:custGeom>
              <a:avLst/>
              <a:gdLst>
                <a:gd name="T0" fmla="*/ 90772 w 479402"/>
                <a:gd name="T1" fmla="*/ 121761 h 1046162"/>
                <a:gd name="T2" fmla="*/ 217486 w 479402"/>
                <a:gd name="T3" fmla="*/ 121761 h 1046162"/>
                <a:gd name="T4" fmla="*/ 254039 w 479402"/>
                <a:gd name="T5" fmla="*/ 155889 h 1046162"/>
                <a:gd name="T6" fmla="*/ 310085 w 479402"/>
                <a:gd name="T7" fmla="*/ 326532 h 1046162"/>
                <a:gd name="T8" fmla="*/ 295464 w 479402"/>
                <a:gd name="T9" fmla="*/ 355785 h 1046162"/>
                <a:gd name="T10" fmla="*/ 268659 w 479402"/>
                <a:gd name="T11" fmla="*/ 341158 h 1046162"/>
                <a:gd name="T12" fmla="*/ 222360 w 479402"/>
                <a:gd name="T13" fmla="*/ 199769 h 1046162"/>
                <a:gd name="T14" fmla="*/ 217486 w 479402"/>
                <a:gd name="T15" fmla="*/ 199769 h 1046162"/>
                <a:gd name="T16" fmla="*/ 212612 w 479402"/>
                <a:gd name="T17" fmla="*/ 199769 h 1046162"/>
                <a:gd name="T18" fmla="*/ 283280 w 479402"/>
                <a:gd name="T19" fmla="*/ 453295 h 1046162"/>
                <a:gd name="T20" fmla="*/ 215049 w 479402"/>
                <a:gd name="T21" fmla="*/ 453295 h 1046162"/>
                <a:gd name="T22" fmla="*/ 215049 w 479402"/>
                <a:gd name="T23" fmla="*/ 653190 h 1046162"/>
                <a:gd name="T24" fmla="*/ 190681 w 479402"/>
                <a:gd name="T25" fmla="*/ 680005 h 1046162"/>
                <a:gd name="T26" fmla="*/ 163877 w 479402"/>
                <a:gd name="T27" fmla="*/ 653190 h 1046162"/>
                <a:gd name="T28" fmla="*/ 163877 w 479402"/>
                <a:gd name="T29" fmla="*/ 453295 h 1046162"/>
                <a:gd name="T30" fmla="*/ 149255 w 479402"/>
                <a:gd name="T31" fmla="*/ 453295 h 1046162"/>
                <a:gd name="T32" fmla="*/ 149255 w 479402"/>
                <a:gd name="T33" fmla="*/ 653190 h 1046162"/>
                <a:gd name="T34" fmla="*/ 122450 w 479402"/>
                <a:gd name="T35" fmla="*/ 680005 h 1046162"/>
                <a:gd name="T36" fmla="*/ 98082 w 479402"/>
                <a:gd name="T37" fmla="*/ 653190 h 1046162"/>
                <a:gd name="T38" fmla="*/ 98082 w 479402"/>
                <a:gd name="T39" fmla="*/ 453295 h 1046162"/>
                <a:gd name="T40" fmla="*/ 29852 w 479402"/>
                <a:gd name="T41" fmla="*/ 453295 h 1046162"/>
                <a:gd name="T42" fmla="*/ 95645 w 479402"/>
                <a:gd name="T43" fmla="*/ 199769 h 1046162"/>
                <a:gd name="T44" fmla="*/ 90772 w 479402"/>
                <a:gd name="T45" fmla="*/ 199769 h 1046162"/>
                <a:gd name="T46" fmla="*/ 88335 w 479402"/>
                <a:gd name="T47" fmla="*/ 199769 h 1046162"/>
                <a:gd name="T48" fmla="*/ 44472 w 479402"/>
                <a:gd name="T49" fmla="*/ 341158 h 1046162"/>
                <a:gd name="T50" fmla="*/ 15231 w 479402"/>
                <a:gd name="T51" fmla="*/ 355785 h 1046162"/>
                <a:gd name="T52" fmla="*/ 610 w 479402"/>
                <a:gd name="T53" fmla="*/ 328969 h 1046162"/>
                <a:gd name="T54" fmla="*/ 56657 w 479402"/>
                <a:gd name="T55" fmla="*/ 151014 h 1046162"/>
                <a:gd name="T56" fmla="*/ 56657 w 479402"/>
                <a:gd name="T57" fmla="*/ 146139 h 1046162"/>
                <a:gd name="T58" fmla="*/ 61530 w 479402"/>
                <a:gd name="T59" fmla="*/ 138826 h 1046162"/>
                <a:gd name="T60" fmla="*/ 90772 w 479402"/>
                <a:gd name="T61" fmla="*/ 121761 h 1046162"/>
                <a:gd name="T62" fmla="*/ 152439 w 479402"/>
                <a:gd name="T63" fmla="*/ 0 h 1046162"/>
                <a:gd name="T64" fmla="*/ 202485 w 479402"/>
                <a:gd name="T65" fmla="*/ 51078 h 1046162"/>
                <a:gd name="T66" fmla="*/ 152439 w 479402"/>
                <a:gd name="T67" fmla="*/ 102155 h 1046162"/>
                <a:gd name="T68" fmla="*/ 102392 w 479402"/>
                <a:gd name="T69" fmla="*/ 51078 h 1046162"/>
                <a:gd name="T70" fmla="*/ 152439 w 479402"/>
                <a:gd name="T71" fmla="*/ 0 h 104616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w="9525">
              <a:noFill/>
              <a:round/>
              <a:headEnd/>
              <a:tailEnd/>
            </a:ln>
          </p:spPr>
          <p:txBody>
            <a:bodyPr/>
            <a:lstStyle/>
            <a:p>
              <a:endParaRPr lang="zh-CN" altLang="en-US"/>
            </a:p>
          </p:txBody>
        </p:sp>
      </p:grpSp>
      <p:sp>
        <p:nvSpPr>
          <p:cNvPr id="107" name="文本框 122"/>
          <p:cNvSpPr txBox="1"/>
          <p:nvPr/>
        </p:nvSpPr>
        <p:spPr>
          <a:xfrm>
            <a:off x="1116509" y="1509414"/>
            <a:ext cx="1649412" cy="800100"/>
          </a:xfrm>
          <a:prstGeom prst="rect">
            <a:avLst/>
          </a:prstGeom>
          <a:noFill/>
        </p:spPr>
        <p:txBody>
          <a:bodyPr>
            <a:spAutoFit/>
          </a:bodyPr>
          <a:lstStyle/>
          <a:p>
            <a:pPr fontAlgn="auto">
              <a:spcBef>
                <a:spcPts val="0"/>
              </a:spcBef>
              <a:spcAft>
                <a:spcPts val="0"/>
              </a:spcAft>
              <a:defRPr/>
            </a:pPr>
            <a:r>
              <a:rPr lang="en-US" altLang="zh-CN" sz="3200" b="1" i="1" dirty="0" smtClean="0">
                <a:solidFill>
                  <a:schemeClr val="accent6">
                    <a:lumMod val="75000"/>
                  </a:schemeClr>
                </a:solidFill>
                <a:latin typeface="微软雅黑" panose="020B0503020204020204" pitchFamily="34" charset="-122"/>
                <a:ea typeface="微软雅黑" panose="020B0503020204020204" pitchFamily="34" charset="-122"/>
              </a:rPr>
              <a:t>90</a:t>
            </a:r>
            <a:r>
              <a:rPr lang="zh-CN" altLang="en-US" sz="1400" i="1" dirty="0" smtClean="0">
                <a:solidFill>
                  <a:schemeClr val="tx1">
                    <a:lumMod val="65000"/>
                    <a:lumOff val="35000"/>
                  </a:schemeClr>
                </a:solidFill>
                <a:latin typeface="微软雅黑" panose="020B0503020204020204" pitchFamily="34" charset="-122"/>
                <a:ea typeface="微软雅黑" panose="020B0503020204020204" pitchFamily="34" charset="-122"/>
              </a:rPr>
              <a:t>后</a:t>
            </a:r>
            <a:r>
              <a:rPr lang="zh-CN" altLang="en-US" sz="1400" i="1" dirty="0">
                <a:solidFill>
                  <a:schemeClr val="tx1">
                    <a:lumMod val="65000"/>
                    <a:lumOff val="35000"/>
                  </a:schemeClr>
                </a:solidFill>
                <a:latin typeface="微软雅黑" panose="020B0503020204020204" pitchFamily="34" charset="-122"/>
                <a:ea typeface="微软雅黑" panose="020B0503020204020204" pitchFamily="34" charset="-122"/>
              </a:rPr>
              <a:t>非婚人口</a:t>
            </a:r>
            <a:endParaRPr lang="en-US" altLang="zh-CN" sz="1400" i="1" dirty="0">
              <a:solidFill>
                <a:schemeClr val="tx1">
                  <a:lumMod val="65000"/>
                  <a:lumOff val="3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1400" i="1" dirty="0">
                <a:solidFill>
                  <a:schemeClr val="tx1">
                    <a:lumMod val="65000"/>
                    <a:lumOff val="35000"/>
                  </a:schemeClr>
                </a:solidFill>
                <a:latin typeface="微软雅黑" panose="020B0503020204020204" pitchFamily="34" charset="-122"/>
                <a:ea typeface="微软雅黑" panose="020B0503020204020204" pitchFamily="34" charset="-122"/>
              </a:rPr>
              <a:t>男是女的</a:t>
            </a:r>
            <a:r>
              <a:rPr lang="en-US" altLang="zh-CN" sz="1400" i="1" dirty="0">
                <a:solidFill>
                  <a:schemeClr val="tx1">
                    <a:lumMod val="65000"/>
                    <a:lumOff val="35000"/>
                  </a:schemeClr>
                </a:solidFill>
                <a:latin typeface="微软雅黑" panose="020B0503020204020204" pitchFamily="34" charset="-122"/>
                <a:ea typeface="微软雅黑" panose="020B0503020204020204" pitchFamily="34" charset="-122"/>
              </a:rPr>
              <a:t>2</a:t>
            </a:r>
            <a:r>
              <a:rPr lang="zh-CN" altLang="en-US" sz="1400" i="1" dirty="0">
                <a:solidFill>
                  <a:schemeClr val="tx1">
                    <a:lumMod val="65000"/>
                    <a:lumOff val="35000"/>
                  </a:schemeClr>
                </a:solidFill>
                <a:latin typeface="微软雅黑" panose="020B0503020204020204" pitchFamily="34" charset="-122"/>
                <a:ea typeface="微软雅黑" panose="020B0503020204020204" pitchFamily="34" charset="-122"/>
              </a:rPr>
              <a:t>倍以上</a:t>
            </a:r>
          </a:p>
        </p:txBody>
      </p:sp>
      <p:sp>
        <p:nvSpPr>
          <p:cNvPr id="108" name="文本框 123"/>
          <p:cNvSpPr txBox="1"/>
          <p:nvPr/>
        </p:nvSpPr>
        <p:spPr>
          <a:xfrm>
            <a:off x="1116509" y="3373139"/>
            <a:ext cx="1649412" cy="800219"/>
          </a:xfrm>
          <a:prstGeom prst="rect">
            <a:avLst/>
          </a:prstGeom>
          <a:noFill/>
        </p:spPr>
        <p:txBody>
          <a:bodyPr>
            <a:spAutoFit/>
          </a:bodyPr>
          <a:lstStyle/>
          <a:p>
            <a:pPr fontAlgn="auto">
              <a:spcBef>
                <a:spcPts val="0"/>
              </a:spcBef>
              <a:spcAft>
                <a:spcPts val="0"/>
              </a:spcAft>
              <a:defRPr/>
            </a:pPr>
            <a:r>
              <a:rPr lang="en-US" altLang="zh-CN" sz="3200" b="1" i="1" dirty="0" smtClean="0">
                <a:solidFill>
                  <a:schemeClr val="accent6">
                    <a:lumMod val="75000"/>
                  </a:schemeClr>
                </a:solidFill>
                <a:latin typeface="微软雅黑" panose="020B0503020204020204" pitchFamily="34" charset="-122"/>
                <a:ea typeface="微软雅黑" panose="020B0503020204020204" pitchFamily="34" charset="-122"/>
              </a:rPr>
              <a:t>90</a:t>
            </a:r>
            <a:r>
              <a:rPr lang="zh-CN" altLang="en-US" sz="1400" i="1" dirty="0" smtClean="0">
                <a:solidFill>
                  <a:schemeClr val="tx1">
                    <a:lumMod val="65000"/>
                    <a:lumOff val="35000"/>
                  </a:schemeClr>
                </a:solidFill>
                <a:latin typeface="微软雅黑" panose="020B0503020204020204" pitchFamily="34" charset="-122"/>
                <a:ea typeface="微软雅黑" panose="020B0503020204020204" pitchFamily="34" charset="-122"/>
              </a:rPr>
              <a:t>后</a:t>
            </a:r>
            <a:r>
              <a:rPr lang="zh-CN" altLang="en-US" sz="1400" i="1" dirty="0">
                <a:solidFill>
                  <a:schemeClr val="tx1">
                    <a:lumMod val="65000"/>
                    <a:lumOff val="35000"/>
                  </a:schemeClr>
                </a:solidFill>
                <a:latin typeface="微软雅黑" panose="020B0503020204020204" pitchFamily="34" charset="-122"/>
                <a:ea typeface="微软雅黑" panose="020B0503020204020204" pitchFamily="34" charset="-122"/>
              </a:rPr>
              <a:t>非婚人口</a:t>
            </a:r>
            <a:endParaRPr lang="en-US" altLang="zh-CN" sz="1400" i="1" dirty="0">
              <a:solidFill>
                <a:schemeClr val="tx1">
                  <a:lumMod val="65000"/>
                  <a:lumOff val="35000"/>
                </a:schemeClr>
              </a:solidFill>
              <a:latin typeface="微软雅黑" panose="020B0503020204020204" pitchFamily="34" charset="-122"/>
              <a:ea typeface="微软雅黑" panose="020B0503020204020204" pitchFamily="34" charset="-122"/>
            </a:endParaRPr>
          </a:p>
          <a:p>
            <a:pPr fontAlgn="auto">
              <a:spcBef>
                <a:spcPts val="0"/>
              </a:spcBef>
              <a:spcAft>
                <a:spcPts val="0"/>
              </a:spcAft>
              <a:defRPr/>
            </a:pPr>
            <a:r>
              <a:rPr lang="zh-CN" altLang="en-US" sz="1400" i="1" dirty="0">
                <a:solidFill>
                  <a:schemeClr val="tx1">
                    <a:lumMod val="65000"/>
                    <a:lumOff val="35000"/>
                  </a:schemeClr>
                </a:solidFill>
                <a:latin typeface="微软雅黑" panose="020B0503020204020204" pitchFamily="34" charset="-122"/>
                <a:ea typeface="微软雅黑" panose="020B0503020204020204" pitchFamily="34" charset="-122"/>
              </a:rPr>
              <a:t>男女比例约为</a:t>
            </a:r>
            <a:r>
              <a:rPr lang="en-US" altLang="zh-CN" sz="1400" i="1" dirty="0">
                <a:solidFill>
                  <a:schemeClr val="tx1">
                    <a:lumMod val="65000"/>
                    <a:lumOff val="35000"/>
                  </a:schemeClr>
                </a:solidFill>
                <a:latin typeface="微软雅黑" panose="020B0503020204020204" pitchFamily="34" charset="-122"/>
                <a:ea typeface="微软雅黑" panose="020B0503020204020204" pitchFamily="34" charset="-122"/>
              </a:rPr>
              <a:t>4:3</a:t>
            </a:r>
            <a:endParaRPr lang="zh-CN" altLang="en-US" sz="1400" i="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六边形 7"/>
          <p:cNvSpPr>
            <a:spLocks noChangeArrowheads="1"/>
          </p:cNvSpPr>
          <p:nvPr/>
        </p:nvSpPr>
        <p:spPr bwMode="auto">
          <a:xfrm>
            <a:off x="5941045" y="1260177"/>
            <a:ext cx="2781300" cy="2398712"/>
          </a:xfrm>
          <a:prstGeom prst="hexagon">
            <a:avLst>
              <a:gd name="adj" fmla="val 24988"/>
              <a:gd name="vf" fmla="val 115470"/>
            </a:avLst>
          </a:prstGeom>
          <a:solidFill>
            <a:schemeClr val="bg2">
              <a:lumMod val="50000"/>
            </a:schemeClr>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40" name="六边形 6"/>
          <p:cNvSpPr>
            <a:spLocks noChangeArrowheads="1"/>
          </p:cNvSpPr>
          <p:nvPr/>
        </p:nvSpPr>
        <p:spPr bwMode="auto">
          <a:xfrm>
            <a:off x="6155358" y="1445914"/>
            <a:ext cx="2352675" cy="2027238"/>
          </a:xfrm>
          <a:prstGeom prst="hexagon">
            <a:avLst>
              <a:gd name="adj" fmla="val 25011"/>
              <a:gd name="vf" fmla="val 115470"/>
            </a:avLst>
          </a:prstGeom>
          <a:solidFill>
            <a:schemeClr val="bg2">
              <a:lumMod val="50000"/>
            </a:schemeClr>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41" name="六边形 5"/>
          <p:cNvSpPr>
            <a:spLocks noChangeArrowheads="1"/>
          </p:cNvSpPr>
          <p:nvPr/>
        </p:nvSpPr>
        <p:spPr bwMode="auto">
          <a:xfrm>
            <a:off x="6347445" y="1611014"/>
            <a:ext cx="1968500" cy="1697038"/>
          </a:xfrm>
          <a:prstGeom prst="hexagon">
            <a:avLst>
              <a:gd name="adj" fmla="val 24998"/>
              <a:gd name="vf" fmla="val 115470"/>
            </a:avLst>
          </a:prstGeom>
          <a:solidFill>
            <a:schemeClr val="bg2">
              <a:lumMod val="50000"/>
            </a:schemeClr>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43" name="六边形 42"/>
          <p:cNvSpPr>
            <a:spLocks noChangeArrowheads="1"/>
          </p:cNvSpPr>
          <p:nvPr/>
        </p:nvSpPr>
        <p:spPr bwMode="auto">
          <a:xfrm>
            <a:off x="6542708" y="1779289"/>
            <a:ext cx="1577975" cy="1360488"/>
          </a:xfrm>
          <a:prstGeom prst="hexagon">
            <a:avLst>
              <a:gd name="adj" fmla="val 24991"/>
              <a:gd name="vf" fmla="val 115470"/>
            </a:avLst>
          </a:prstGeom>
          <a:solidFill>
            <a:schemeClr val="bg2">
              <a:lumMod val="50000"/>
            </a:schemeClr>
          </a:solidFill>
          <a:ln w="76200" cap="flat" cmpd="sng">
            <a:solidFill>
              <a:srgbClr val="ECECEC"/>
            </a:solidFill>
            <a:miter lim="800000"/>
            <a:headEnd/>
            <a:tailEnd/>
          </a:ln>
        </p:spPr>
        <p:txBody>
          <a:bodyPr anchor="ctr"/>
          <a:lstStyle/>
          <a:p>
            <a:pPr algn="ctr" defTabSz="967801" fontAlgn="auto">
              <a:spcBef>
                <a:spcPts val="0"/>
              </a:spcBef>
              <a:spcAft>
                <a:spcPts val="0"/>
              </a:spcAft>
              <a:defRPr/>
            </a:pPr>
            <a:endParaRPr lang="zh-CN" altLang="zh-CN">
              <a:solidFill>
                <a:srgbClr val="FFFFFF"/>
              </a:solidFill>
              <a:latin typeface="宋体" pitchFamily="2" charset="-122"/>
              <a:ea typeface="+mn-ea"/>
              <a:sym typeface="宋体" pitchFamily="2" charset="-122"/>
            </a:endParaRPr>
          </a:p>
        </p:txBody>
      </p:sp>
      <p:sp>
        <p:nvSpPr>
          <p:cNvPr id="3" name="TextBox 2"/>
          <p:cNvSpPr txBox="1"/>
          <p:nvPr/>
        </p:nvSpPr>
        <p:spPr>
          <a:xfrm>
            <a:off x="6112351" y="3780457"/>
            <a:ext cx="2492990" cy="646331"/>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插入文字内容或者复制</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粘贴已经写好的文本</a:t>
            </a:r>
            <a:endParaRPr lang="zh-CN" altLang="en-US" dirty="0">
              <a:latin typeface="微软雅黑" panose="020B0503020204020204" pitchFamily="34" charset="-122"/>
              <a:ea typeface="微软雅黑" panose="020B0503020204020204" pitchFamily="34" charset="-122"/>
            </a:endParaRPr>
          </a:p>
        </p:txBody>
      </p:sp>
      <p:sp>
        <p:nvSpPr>
          <p:cNvPr id="4" name="TextBox 3"/>
          <p:cNvSpPr txBox="1"/>
          <p:nvPr/>
        </p:nvSpPr>
        <p:spPr>
          <a:xfrm>
            <a:off x="6941026" y="2238672"/>
            <a:ext cx="800219"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3085576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9" fill="hold" grpId="0" nodeType="clickEffect">
                                  <p:stCondLst>
                                    <p:cond delay="0"/>
                                  </p:stCondLst>
                                  <p:childTnLst>
                                    <p:set>
                                      <p:cBhvr>
                                        <p:cTn id="29" dur="1" fill="hold">
                                          <p:stCondLst>
                                            <p:cond delay="0"/>
                                          </p:stCondLst>
                                        </p:cTn>
                                        <p:tgtEl>
                                          <p:spTgt spid="107"/>
                                        </p:tgtEl>
                                        <p:attrNameLst>
                                          <p:attrName>style.visibility</p:attrName>
                                        </p:attrNameLst>
                                      </p:cBhvr>
                                      <p:to>
                                        <p:strVal val="visible"/>
                                      </p:to>
                                    </p:set>
                                    <p:anim calcmode="lin" valueType="num">
                                      <p:cBhvr additive="base">
                                        <p:cTn id="30" dur="500" fill="hold"/>
                                        <p:tgtEl>
                                          <p:spTgt spid="107"/>
                                        </p:tgtEl>
                                        <p:attrNameLst>
                                          <p:attrName>ppt_x</p:attrName>
                                        </p:attrNameLst>
                                      </p:cBhvr>
                                      <p:tavLst>
                                        <p:tav tm="0">
                                          <p:val>
                                            <p:strVal val="0-#ppt_w/2"/>
                                          </p:val>
                                        </p:tav>
                                        <p:tav tm="100000">
                                          <p:val>
                                            <p:strVal val="#ppt_x"/>
                                          </p:val>
                                        </p:tav>
                                      </p:tavLst>
                                    </p:anim>
                                    <p:anim calcmode="lin" valueType="num">
                                      <p:cBhvr additive="base">
                                        <p:cTn id="31" dur="500" fill="hold"/>
                                        <p:tgtEl>
                                          <p:spTgt spid="107"/>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wipe(left)">
                                      <p:cBhvr>
                                        <p:cTn id="36" dur="500"/>
                                        <p:tgtEl>
                                          <p:spTgt spid="80"/>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left)">
                                      <p:cBhvr>
                                        <p:cTn id="39" dur="500"/>
                                        <p:tgtEl>
                                          <p:spTgt spid="8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wipe(left)">
                                      <p:cBhvr>
                                        <p:cTn id="42" dur="500"/>
                                        <p:tgtEl>
                                          <p:spTgt spid="8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3"/>
                                        </p:tgtEl>
                                        <p:attrNameLst>
                                          <p:attrName>style.visibility</p:attrName>
                                        </p:attrNameLst>
                                      </p:cBhvr>
                                      <p:to>
                                        <p:strVal val="visible"/>
                                      </p:to>
                                    </p:set>
                                    <p:animEffect transition="in" filter="wipe(left)">
                                      <p:cBhvr>
                                        <p:cTn id="45" dur="500"/>
                                        <p:tgtEl>
                                          <p:spTgt spid="8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4"/>
                                        </p:tgtEl>
                                        <p:attrNameLst>
                                          <p:attrName>style.visibility</p:attrName>
                                        </p:attrNameLst>
                                      </p:cBhvr>
                                      <p:to>
                                        <p:strVal val="visible"/>
                                      </p:to>
                                    </p:set>
                                    <p:animEffect transition="in" filter="wipe(left)">
                                      <p:cBhvr>
                                        <p:cTn id="48" dur="500"/>
                                        <p:tgtEl>
                                          <p:spTgt spid="8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85"/>
                                        </p:tgtEl>
                                        <p:attrNameLst>
                                          <p:attrName>style.visibility</p:attrName>
                                        </p:attrNameLst>
                                      </p:cBhvr>
                                      <p:to>
                                        <p:strVal val="visible"/>
                                      </p:to>
                                    </p:set>
                                    <p:animEffect transition="in" filter="wipe(left)">
                                      <p:cBhvr>
                                        <p:cTn id="51" dur="500"/>
                                        <p:tgtEl>
                                          <p:spTgt spid="8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6"/>
                                        </p:tgtEl>
                                        <p:attrNameLst>
                                          <p:attrName>style.visibility</p:attrName>
                                        </p:attrNameLst>
                                      </p:cBhvr>
                                      <p:to>
                                        <p:strVal val="visible"/>
                                      </p:to>
                                    </p:set>
                                    <p:animEffect transition="in" filter="wipe(left)">
                                      <p:cBhvr>
                                        <p:cTn id="54" dur="500"/>
                                        <p:tgtEl>
                                          <p:spTgt spid="8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left)">
                                      <p:cBhvr>
                                        <p:cTn id="57" dur="500"/>
                                        <p:tgtEl>
                                          <p:spTgt spid="8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88"/>
                                        </p:tgtEl>
                                        <p:attrNameLst>
                                          <p:attrName>style.visibility</p:attrName>
                                        </p:attrNameLst>
                                      </p:cBhvr>
                                      <p:to>
                                        <p:strVal val="visible"/>
                                      </p:to>
                                    </p:set>
                                    <p:animEffect transition="in" filter="wipe(left)">
                                      <p:cBhvr>
                                        <p:cTn id="60" dur="500"/>
                                        <p:tgtEl>
                                          <p:spTgt spid="8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wipe(left)">
                                      <p:cBhvr>
                                        <p:cTn id="63" dur="500"/>
                                        <p:tgtEl>
                                          <p:spTgt spid="8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90"/>
                                        </p:tgtEl>
                                        <p:attrNameLst>
                                          <p:attrName>style.visibility</p:attrName>
                                        </p:attrNameLst>
                                      </p:cBhvr>
                                      <p:to>
                                        <p:strVal val="visible"/>
                                      </p:to>
                                    </p:set>
                                    <p:animEffect transition="in" filter="wipe(left)">
                                      <p:cBhvr>
                                        <p:cTn id="66" dur="500"/>
                                        <p:tgtEl>
                                          <p:spTgt spid="9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91"/>
                                        </p:tgtEl>
                                        <p:attrNameLst>
                                          <p:attrName>style.visibility</p:attrName>
                                        </p:attrNameLst>
                                      </p:cBhvr>
                                      <p:to>
                                        <p:strVal val="visible"/>
                                      </p:to>
                                    </p:set>
                                    <p:animEffect transition="in" filter="wipe(left)">
                                      <p:cBhvr>
                                        <p:cTn id="69" dur="500"/>
                                        <p:tgtEl>
                                          <p:spTgt spid="91"/>
                                        </p:tgtEl>
                                      </p:cBhvr>
                                    </p:animEffect>
                                  </p:childTnLst>
                                </p:cTn>
                              </p:par>
                            </p:childTnLst>
                          </p:cTn>
                        </p:par>
                      </p:childTnLst>
                    </p:cTn>
                  </p:par>
                  <p:par>
                    <p:cTn id="70" fill="hold">
                      <p:stCondLst>
                        <p:cond delay="indefinite"/>
                      </p:stCondLst>
                      <p:childTnLst>
                        <p:par>
                          <p:cTn id="71" fill="hold">
                            <p:stCondLst>
                              <p:cond delay="0"/>
                            </p:stCondLst>
                            <p:childTnLst>
                              <p:par>
                                <p:cTn id="72" presetID="2" presetClass="entr" presetSubtype="9" fill="hold" grpId="0" nodeType="clickEffect">
                                  <p:stCondLst>
                                    <p:cond delay="0"/>
                                  </p:stCondLst>
                                  <p:childTnLst>
                                    <p:set>
                                      <p:cBhvr>
                                        <p:cTn id="73" dur="1" fill="hold">
                                          <p:stCondLst>
                                            <p:cond delay="0"/>
                                          </p:stCondLst>
                                        </p:cTn>
                                        <p:tgtEl>
                                          <p:spTgt spid="108"/>
                                        </p:tgtEl>
                                        <p:attrNameLst>
                                          <p:attrName>style.visibility</p:attrName>
                                        </p:attrNameLst>
                                      </p:cBhvr>
                                      <p:to>
                                        <p:strVal val="visible"/>
                                      </p:to>
                                    </p:set>
                                    <p:anim calcmode="lin" valueType="num">
                                      <p:cBhvr additive="base">
                                        <p:cTn id="74" dur="500" fill="hold"/>
                                        <p:tgtEl>
                                          <p:spTgt spid="108"/>
                                        </p:tgtEl>
                                        <p:attrNameLst>
                                          <p:attrName>ppt_x</p:attrName>
                                        </p:attrNameLst>
                                      </p:cBhvr>
                                      <p:tavLst>
                                        <p:tav tm="0">
                                          <p:val>
                                            <p:strVal val="0-#ppt_w/2"/>
                                          </p:val>
                                        </p:tav>
                                        <p:tav tm="100000">
                                          <p:val>
                                            <p:strVal val="#ppt_x"/>
                                          </p:val>
                                        </p:tav>
                                      </p:tavLst>
                                    </p:anim>
                                    <p:anim calcmode="lin" valueType="num">
                                      <p:cBhvr additive="base">
                                        <p:cTn id="75" dur="500" fill="hold"/>
                                        <p:tgtEl>
                                          <p:spTgt spid="108"/>
                                        </p:tgtEl>
                                        <p:attrNameLst>
                                          <p:attrName>ppt_y</p:attrName>
                                        </p:attrNameLst>
                                      </p:cBhvr>
                                      <p:tavLst>
                                        <p:tav tm="0">
                                          <p:val>
                                            <p:strVal val="0-#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nodeType="clickEffect">
                                  <p:stCondLst>
                                    <p:cond delay="0"/>
                                  </p:stCondLst>
                                  <p:childTnLst>
                                    <p:set>
                                      <p:cBhvr>
                                        <p:cTn id="79" dur="1" fill="hold">
                                          <p:stCondLst>
                                            <p:cond delay="0"/>
                                          </p:stCondLst>
                                        </p:cTn>
                                        <p:tgtEl>
                                          <p:spTgt spid="92"/>
                                        </p:tgtEl>
                                        <p:attrNameLst>
                                          <p:attrName>style.visibility</p:attrName>
                                        </p:attrNameLst>
                                      </p:cBhvr>
                                      <p:to>
                                        <p:strVal val="visible"/>
                                      </p:to>
                                    </p:set>
                                    <p:animEffect transition="in" filter="wipe(left)">
                                      <p:cBhvr>
                                        <p:cTn id="80" dur="500"/>
                                        <p:tgtEl>
                                          <p:spTgt spid="92"/>
                                        </p:tgtEl>
                                      </p:cBhvr>
                                    </p:animEffect>
                                  </p:childTnLst>
                                </p:cTn>
                              </p:par>
                            </p:childTnLst>
                          </p:cTn>
                        </p:par>
                        <p:par>
                          <p:cTn id="81" fill="hold">
                            <p:stCondLst>
                              <p:cond delay="500"/>
                            </p:stCondLst>
                            <p:childTnLst>
                              <p:par>
                                <p:cTn id="82" presetID="49" presetClass="entr" presetSubtype="0" decel="100000"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 calcmode="lin" valueType="num">
                                      <p:cBhvr>
                                        <p:cTn id="84" dur="2000" fill="hold"/>
                                        <p:tgtEl>
                                          <p:spTgt spid="39"/>
                                        </p:tgtEl>
                                        <p:attrNameLst>
                                          <p:attrName>ppt_w</p:attrName>
                                        </p:attrNameLst>
                                      </p:cBhvr>
                                      <p:tavLst>
                                        <p:tav tm="0">
                                          <p:val>
                                            <p:fltVal val="0"/>
                                          </p:val>
                                        </p:tav>
                                        <p:tav tm="100000">
                                          <p:val>
                                            <p:strVal val="#ppt_w"/>
                                          </p:val>
                                        </p:tav>
                                      </p:tavLst>
                                    </p:anim>
                                    <p:anim calcmode="lin" valueType="num">
                                      <p:cBhvr>
                                        <p:cTn id="85" dur="2000" fill="hold"/>
                                        <p:tgtEl>
                                          <p:spTgt spid="39"/>
                                        </p:tgtEl>
                                        <p:attrNameLst>
                                          <p:attrName>ppt_h</p:attrName>
                                        </p:attrNameLst>
                                      </p:cBhvr>
                                      <p:tavLst>
                                        <p:tav tm="0">
                                          <p:val>
                                            <p:fltVal val="0"/>
                                          </p:val>
                                        </p:tav>
                                        <p:tav tm="100000">
                                          <p:val>
                                            <p:strVal val="#ppt_h"/>
                                          </p:val>
                                        </p:tav>
                                      </p:tavLst>
                                    </p:anim>
                                    <p:anim calcmode="lin" valueType="num">
                                      <p:cBhvr>
                                        <p:cTn id="86" dur="2000" fill="hold"/>
                                        <p:tgtEl>
                                          <p:spTgt spid="39"/>
                                        </p:tgtEl>
                                        <p:attrNameLst>
                                          <p:attrName>style.rotation</p:attrName>
                                        </p:attrNameLst>
                                      </p:cBhvr>
                                      <p:tavLst>
                                        <p:tav tm="0">
                                          <p:val>
                                            <p:fltVal val="360"/>
                                          </p:val>
                                        </p:tav>
                                        <p:tav tm="100000">
                                          <p:val>
                                            <p:fltVal val="0"/>
                                          </p:val>
                                        </p:tav>
                                      </p:tavLst>
                                    </p:anim>
                                    <p:animEffect>
                                      <p:cBhvr>
                                        <p:cTn id="87" dur="2000"/>
                                        <p:tgtEl>
                                          <p:spTgt spid="39"/>
                                        </p:tgtEl>
                                      </p:cBhvr>
                                    </p:animEffect>
                                  </p:childTnLst>
                                </p:cTn>
                              </p:par>
                              <p:par>
                                <p:cTn id="88" presetID="49" presetClass="entr" presetSubtype="0" decel="100000"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 calcmode="lin" valueType="num">
                                      <p:cBhvr>
                                        <p:cTn id="90" dur="1750" fill="hold"/>
                                        <p:tgtEl>
                                          <p:spTgt spid="40"/>
                                        </p:tgtEl>
                                        <p:attrNameLst>
                                          <p:attrName>ppt_w</p:attrName>
                                        </p:attrNameLst>
                                      </p:cBhvr>
                                      <p:tavLst>
                                        <p:tav tm="0">
                                          <p:val>
                                            <p:fltVal val="0"/>
                                          </p:val>
                                        </p:tav>
                                        <p:tav tm="100000">
                                          <p:val>
                                            <p:strVal val="#ppt_w"/>
                                          </p:val>
                                        </p:tav>
                                      </p:tavLst>
                                    </p:anim>
                                    <p:anim calcmode="lin" valueType="num">
                                      <p:cBhvr>
                                        <p:cTn id="91" dur="1750" fill="hold"/>
                                        <p:tgtEl>
                                          <p:spTgt spid="40"/>
                                        </p:tgtEl>
                                        <p:attrNameLst>
                                          <p:attrName>ppt_h</p:attrName>
                                        </p:attrNameLst>
                                      </p:cBhvr>
                                      <p:tavLst>
                                        <p:tav tm="0">
                                          <p:val>
                                            <p:fltVal val="0"/>
                                          </p:val>
                                        </p:tav>
                                        <p:tav tm="100000">
                                          <p:val>
                                            <p:strVal val="#ppt_h"/>
                                          </p:val>
                                        </p:tav>
                                      </p:tavLst>
                                    </p:anim>
                                    <p:anim calcmode="lin" valueType="num">
                                      <p:cBhvr>
                                        <p:cTn id="92" dur="1750" fill="hold"/>
                                        <p:tgtEl>
                                          <p:spTgt spid="40"/>
                                        </p:tgtEl>
                                        <p:attrNameLst>
                                          <p:attrName>style.rotation</p:attrName>
                                        </p:attrNameLst>
                                      </p:cBhvr>
                                      <p:tavLst>
                                        <p:tav tm="0">
                                          <p:val>
                                            <p:fltVal val="360"/>
                                          </p:val>
                                        </p:tav>
                                        <p:tav tm="100000">
                                          <p:val>
                                            <p:fltVal val="0"/>
                                          </p:val>
                                        </p:tav>
                                      </p:tavLst>
                                    </p:anim>
                                    <p:animEffect>
                                      <p:cBhvr>
                                        <p:cTn id="93" dur="1750"/>
                                        <p:tgtEl>
                                          <p:spTgt spid="40"/>
                                        </p:tgtEl>
                                      </p:cBhvr>
                                    </p:animEffect>
                                  </p:childTnLst>
                                </p:cTn>
                              </p:par>
                              <p:par>
                                <p:cTn id="94" presetID="49" presetClass="entr" presetSubtype="0" decel="100000" fill="hold" grpId="0" nodeType="withEffect">
                                  <p:stCondLst>
                                    <p:cond delay="0"/>
                                  </p:stCondLst>
                                  <p:childTnLst>
                                    <p:set>
                                      <p:cBhvr>
                                        <p:cTn id="95" dur="1" fill="hold">
                                          <p:stCondLst>
                                            <p:cond delay="0"/>
                                          </p:stCondLst>
                                        </p:cTn>
                                        <p:tgtEl>
                                          <p:spTgt spid="41"/>
                                        </p:tgtEl>
                                        <p:attrNameLst>
                                          <p:attrName>style.visibility</p:attrName>
                                        </p:attrNameLst>
                                      </p:cBhvr>
                                      <p:to>
                                        <p:strVal val="visible"/>
                                      </p:to>
                                    </p:set>
                                    <p:anim calcmode="lin" valueType="num">
                                      <p:cBhvr>
                                        <p:cTn id="96" dur="1500" fill="hold"/>
                                        <p:tgtEl>
                                          <p:spTgt spid="41"/>
                                        </p:tgtEl>
                                        <p:attrNameLst>
                                          <p:attrName>ppt_w</p:attrName>
                                        </p:attrNameLst>
                                      </p:cBhvr>
                                      <p:tavLst>
                                        <p:tav tm="0">
                                          <p:val>
                                            <p:fltVal val="0"/>
                                          </p:val>
                                        </p:tav>
                                        <p:tav tm="100000">
                                          <p:val>
                                            <p:strVal val="#ppt_w"/>
                                          </p:val>
                                        </p:tav>
                                      </p:tavLst>
                                    </p:anim>
                                    <p:anim calcmode="lin" valueType="num">
                                      <p:cBhvr>
                                        <p:cTn id="97" dur="1500" fill="hold"/>
                                        <p:tgtEl>
                                          <p:spTgt spid="41"/>
                                        </p:tgtEl>
                                        <p:attrNameLst>
                                          <p:attrName>ppt_h</p:attrName>
                                        </p:attrNameLst>
                                      </p:cBhvr>
                                      <p:tavLst>
                                        <p:tav tm="0">
                                          <p:val>
                                            <p:fltVal val="0"/>
                                          </p:val>
                                        </p:tav>
                                        <p:tav tm="100000">
                                          <p:val>
                                            <p:strVal val="#ppt_h"/>
                                          </p:val>
                                        </p:tav>
                                      </p:tavLst>
                                    </p:anim>
                                    <p:anim calcmode="lin" valueType="num">
                                      <p:cBhvr>
                                        <p:cTn id="98" dur="1500" fill="hold"/>
                                        <p:tgtEl>
                                          <p:spTgt spid="41"/>
                                        </p:tgtEl>
                                        <p:attrNameLst>
                                          <p:attrName>style.rotation</p:attrName>
                                        </p:attrNameLst>
                                      </p:cBhvr>
                                      <p:tavLst>
                                        <p:tav tm="0">
                                          <p:val>
                                            <p:fltVal val="360"/>
                                          </p:val>
                                        </p:tav>
                                        <p:tav tm="100000">
                                          <p:val>
                                            <p:fltVal val="0"/>
                                          </p:val>
                                        </p:tav>
                                      </p:tavLst>
                                    </p:anim>
                                    <p:animEffect>
                                      <p:cBhvr>
                                        <p:cTn id="99" dur="1500"/>
                                        <p:tgtEl>
                                          <p:spTgt spid="41"/>
                                        </p:tgtEl>
                                      </p:cBhvr>
                                    </p:animEffect>
                                  </p:childTnLst>
                                </p:cTn>
                              </p:par>
                              <p:par>
                                <p:cTn id="100" presetID="49" presetClass="entr" presetSubtype="0" decel="100000" fill="hold" grpId="0" nodeType="withEffect">
                                  <p:stCondLst>
                                    <p:cond delay="0"/>
                                  </p:stCondLst>
                                  <p:childTnLst>
                                    <p:set>
                                      <p:cBhvr>
                                        <p:cTn id="101" dur="1" fill="hold">
                                          <p:stCondLst>
                                            <p:cond delay="0"/>
                                          </p:stCondLst>
                                        </p:cTn>
                                        <p:tgtEl>
                                          <p:spTgt spid="43"/>
                                        </p:tgtEl>
                                        <p:attrNameLst>
                                          <p:attrName>style.visibility</p:attrName>
                                        </p:attrNameLst>
                                      </p:cBhvr>
                                      <p:to>
                                        <p:strVal val="visible"/>
                                      </p:to>
                                    </p:set>
                                    <p:anim calcmode="lin" valueType="num">
                                      <p:cBhvr>
                                        <p:cTn id="102" dur="1250" fill="hold"/>
                                        <p:tgtEl>
                                          <p:spTgt spid="43"/>
                                        </p:tgtEl>
                                        <p:attrNameLst>
                                          <p:attrName>ppt_w</p:attrName>
                                        </p:attrNameLst>
                                      </p:cBhvr>
                                      <p:tavLst>
                                        <p:tav tm="0">
                                          <p:val>
                                            <p:fltVal val="0"/>
                                          </p:val>
                                        </p:tav>
                                        <p:tav tm="100000">
                                          <p:val>
                                            <p:strVal val="#ppt_w"/>
                                          </p:val>
                                        </p:tav>
                                      </p:tavLst>
                                    </p:anim>
                                    <p:anim calcmode="lin" valueType="num">
                                      <p:cBhvr>
                                        <p:cTn id="103" dur="1250" fill="hold"/>
                                        <p:tgtEl>
                                          <p:spTgt spid="43"/>
                                        </p:tgtEl>
                                        <p:attrNameLst>
                                          <p:attrName>ppt_h</p:attrName>
                                        </p:attrNameLst>
                                      </p:cBhvr>
                                      <p:tavLst>
                                        <p:tav tm="0">
                                          <p:val>
                                            <p:fltVal val="0"/>
                                          </p:val>
                                        </p:tav>
                                        <p:tav tm="100000">
                                          <p:val>
                                            <p:strVal val="#ppt_h"/>
                                          </p:val>
                                        </p:tav>
                                      </p:tavLst>
                                    </p:anim>
                                    <p:anim calcmode="lin" valueType="num">
                                      <p:cBhvr>
                                        <p:cTn id="104" dur="1250" fill="hold"/>
                                        <p:tgtEl>
                                          <p:spTgt spid="43"/>
                                        </p:tgtEl>
                                        <p:attrNameLst>
                                          <p:attrName>style.rotation</p:attrName>
                                        </p:attrNameLst>
                                      </p:cBhvr>
                                      <p:tavLst>
                                        <p:tav tm="0">
                                          <p:val>
                                            <p:fltVal val="360"/>
                                          </p:val>
                                        </p:tav>
                                        <p:tav tm="100000">
                                          <p:val>
                                            <p:fltVal val="0"/>
                                          </p:val>
                                        </p:tav>
                                      </p:tavLst>
                                    </p:anim>
                                    <p:animEffect>
                                      <p:cBhvr>
                                        <p:cTn id="105" dur="1250"/>
                                        <p:tgtEl>
                                          <p:spTgt spid="43"/>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0" nodeType="clickEffect">
                                  <p:stCondLst>
                                    <p:cond delay="0"/>
                                  </p:stCondLst>
                                  <p:childTnLst>
                                    <p:set>
                                      <p:cBhvr>
                                        <p:cTn id="109" dur="1" fill="hold">
                                          <p:stCondLst>
                                            <p:cond delay="0"/>
                                          </p:stCondLst>
                                        </p:cTn>
                                        <p:tgtEl>
                                          <p:spTgt spid="4"/>
                                        </p:tgtEl>
                                        <p:attrNameLst>
                                          <p:attrName>style.visibility</p:attrName>
                                        </p:attrNameLst>
                                      </p:cBhvr>
                                      <p:to>
                                        <p:strVal val="visible"/>
                                      </p:to>
                                    </p:set>
                                    <p:anim calcmode="lin" valueType="num">
                                      <p:cBhvr>
                                        <p:cTn id="110" dur="500" fill="hold"/>
                                        <p:tgtEl>
                                          <p:spTgt spid="4"/>
                                        </p:tgtEl>
                                        <p:attrNameLst>
                                          <p:attrName>ppt_w</p:attrName>
                                        </p:attrNameLst>
                                      </p:cBhvr>
                                      <p:tavLst>
                                        <p:tav tm="0">
                                          <p:val>
                                            <p:fltVal val="0"/>
                                          </p:val>
                                        </p:tav>
                                        <p:tav tm="100000">
                                          <p:val>
                                            <p:strVal val="#ppt_w"/>
                                          </p:val>
                                        </p:tav>
                                      </p:tavLst>
                                    </p:anim>
                                    <p:anim calcmode="lin" valueType="num">
                                      <p:cBhvr>
                                        <p:cTn id="111" dur="500" fill="hold"/>
                                        <p:tgtEl>
                                          <p:spTgt spid="4"/>
                                        </p:tgtEl>
                                        <p:attrNameLst>
                                          <p:attrName>ppt_h</p:attrName>
                                        </p:attrNameLst>
                                      </p:cBhvr>
                                      <p:tavLst>
                                        <p:tav tm="0">
                                          <p:val>
                                            <p:fltVal val="0"/>
                                          </p:val>
                                        </p:tav>
                                        <p:tav tm="100000">
                                          <p:val>
                                            <p:strVal val="#ppt_h"/>
                                          </p:val>
                                        </p:tav>
                                      </p:tavLst>
                                    </p:anim>
                                    <p:animEffect transition="in" filter="fade">
                                      <p:cBhvr>
                                        <p:cTn id="112" dur="500"/>
                                        <p:tgtEl>
                                          <p:spTgt spid="4"/>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3"/>
                                        </p:tgtEl>
                                        <p:attrNameLst>
                                          <p:attrName>style.visibility</p:attrName>
                                        </p:attrNameLst>
                                      </p:cBhvr>
                                      <p:to>
                                        <p:strVal val="visible"/>
                                      </p:to>
                                    </p:set>
                                    <p:animEffect transition="in" filter="wipe(left)">
                                      <p:cBhvr>
                                        <p:cTn id="1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107" grpId="0"/>
      <p:bldP spid="108" grpId="0"/>
      <p:bldP spid="39" grpId="0" bldLvl="0" animBg="1" autoUpdateAnimBg="0"/>
      <p:bldP spid="40" grpId="0" bldLvl="0" animBg="1" autoUpdateAnimBg="0"/>
      <p:bldP spid="41" grpId="0" bldLvl="0" animBg="1" autoUpdateAnimBg="0"/>
      <p:bldP spid="43" grpId="0" bldLvl="0" animBg="1" autoUpdateAnimBg="0"/>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右箭头 21"/>
          <p:cNvSpPr/>
          <p:nvPr/>
        </p:nvSpPr>
        <p:spPr>
          <a:xfrm>
            <a:off x="134076" y="3490131"/>
            <a:ext cx="9541446" cy="1443038"/>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右箭头 5"/>
          <p:cNvSpPr/>
          <p:nvPr/>
        </p:nvSpPr>
        <p:spPr>
          <a:xfrm>
            <a:off x="134076" y="1968813"/>
            <a:ext cx="9541446" cy="1443038"/>
          </a:xfrm>
          <a:prstGeom prst="rightArrow">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p:cNvGrpSpPr/>
          <p:nvPr/>
        </p:nvGrpSpPr>
        <p:grpSpPr>
          <a:xfrm>
            <a:off x="1263633" y="972145"/>
            <a:ext cx="2214563" cy="3996480"/>
            <a:chOff x="1237183" y="1914526"/>
            <a:chExt cx="2214563" cy="3996480"/>
          </a:xfrm>
          <a:solidFill>
            <a:schemeClr val="bg2">
              <a:lumMod val="50000"/>
            </a:schemeClr>
          </a:solidFill>
        </p:grpSpPr>
        <p:sp>
          <p:nvSpPr>
            <p:cNvPr id="8" name="矩形 7"/>
            <p:cNvSpPr/>
            <p:nvPr/>
          </p:nvSpPr>
          <p:spPr>
            <a:xfrm>
              <a:off x="1237183" y="2953494"/>
              <a:ext cx="2214563" cy="2957512"/>
            </a:xfrm>
            <a:prstGeom prst="rect">
              <a:avLst/>
            </a:prstGeom>
            <a:gr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237183" y="1914526"/>
              <a:ext cx="2214563" cy="927001"/>
            </a:xfrm>
            <a:prstGeom prst="ellipse">
              <a:avLst/>
            </a:prstGeom>
            <a:gr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90466" y="2205365"/>
              <a:ext cx="1107996" cy="369332"/>
            </a:xfrm>
            <a:prstGeom prst="rect">
              <a:avLst/>
            </a:prstGeom>
            <a:grpFill/>
          </p:spPr>
          <p:txBody>
            <a:bodyPr wrap="none">
              <a:spAutoFit/>
            </a:bodyPr>
            <a:lstStyle/>
            <a:p>
              <a:pPr algn="ctr"/>
              <a:r>
                <a:rPr lang="zh-CN" altLang="en-US" dirty="0" smtClean="0">
                  <a:solidFill>
                    <a:schemeClr val="bg1"/>
                  </a:solidFill>
                  <a:latin typeface="方正正中黑简体" panose="02000000000000000000" pitchFamily="2" charset="-122"/>
                  <a:ea typeface="方正正中黑简体" panose="02000000000000000000" pitchFamily="2" charset="-122"/>
                </a:rPr>
                <a:t>输入主题</a:t>
              </a:r>
              <a:endParaRPr lang="zh-CN" altLang="en-US" dirty="0">
                <a:solidFill>
                  <a:schemeClr val="bg1"/>
                </a:solidFill>
                <a:latin typeface="方正正中黑简体" panose="02000000000000000000" pitchFamily="2" charset="-122"/>
                <a:ea typeface="方正正中黑简体" panose="02000000000000000000" pitchFamily="2" charset="-122"/>
              </a:endParaRPr>
            </a:p>
          </p:txBody>
        </p:sp>
        <p:sp>
          <p:nvSpPr>
            <p:cNvPr id="11" name="矩形 10"/>
            <p:cNvSpPr/>
            <p:nvPr/>
          </p:nvSpPr>
          <p:spPr>
            <a:xfrm>
              <a:off x="1551864" y="3308865"/>
              <a:ext cx="1585199" cy="2462213"/>
            </a:xfrm>
            <a:prstGeom prst="rect">
              <a:avLst/>
            </a:prstGeom>
            <a:grpFill/>
          </p:spPr>
          <p:txBody>
            <a:bodyPr wrap="square">
              <a:spAutoFit/>
            </a:bodyPr>
            <a:lstStyle/>
            <a:p>
              <a:pPr algn="ctr">
                <a:spcAft>
                  <a:spcPts val="0"/>
                </a:spcAft>
              </a:pPr>
              <a:r>
                <a:rPr lang="zh-CN" altLang="en-US" sz="1400" kern="100" dirty="0" smtClean="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en-US" altLang="zh-CN" sz="1400" kern="100" dirty="0" smtClean="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spcAft>
                  <a:spcPts val="0"/>
                </a:spcAft>
              </a:pP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12" name="组合 11"/>
          <p:cNvGrpSpPr/>
          <p:nvPr/>
        </p:nvGrpSpPr>
        <p:grpSpPr>
          <a:xfrm>
            <a:off x="3770866" y="984150"/>
            <a:ext cx="2214563" cy="3984475"/>
            <a:chOff x="4585221" y="1926531"/>
            <a:chExt cx="2214563" cy="3984475"/>
          </a:xfrm>
          <a:solidFill>
            <a:schemeClr val="bg2">
              <a:lumMod val="50000"/>
            </a:schemeClr>
          </a:solidFill>
        </p:grpSpPr>
        <p:sp>
          <p:nvSpPr>
            <p:cNvPr id="13" name="矩形 12"/>
            <p:cNvSpPr/>
            <p:nvPr/>
          </p:nvSpPr>
          <p:spPr>
            <a:xfrm>
              <a:off x="4585221" y="2953494"/>
              <a:ext cx="2214563" cy="2957512"/>
            </a:xfrm>
            <a:prstGeom prst="rect">
              <a:avLst/>
            </a:prstGeom>
            <a:gr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585221" y="1926531"/>
              <a:ext cx="2214563" cy="927001"/>
            </a:xfrm>
            <a:prstGeom prst="ellipse">
              <a:avLst/>
            </a:prstGeom>
            <a:gr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138504" y="2205365"/>
              <a:ext cx="1107996" cy="369332"/>
            </a:xfrm>
            <a:prstGeom prst="rect">
              <a:avLst/>
            </a:prstGeom>
            <a:grpFill/>
          </p:spPr>
          <p:txBody>
            <a:bodyPr wrap="none">
              <a:spAutoFit/>
            </a:bodyPr>
            <a:lstStyle/>
            <a:p>
              <a:pPr algn="ctr"/>
              <a:r>
                <a:rPr lang="zh-CN" altLang="en-US" dirty="0" smtClean="0">
                  <a:solidFill>
                    <a:schemeClr val="bg1"/>
                  </a:solidFill>
                  <a:latin typeface="方正正中黑简体" panose="02000000000000000000" pitchFamily="2" charset="-122"/>
                  <a:ea typeface="方正正中黑简体" panose="02000000000000000000" pitchFamily="2" charset="-122"/>
                </a:rPr>
                <a:t>输入主题</a:t>
              </a:r>
              <a:endParaRPr lang="zh-CN" altLang="en-US" dirty="0">
                <a:solidFill>
                  <a:schemeClr val="bg1"/>
                </a:solidFill>
                <a:latin typeface="方正正中黑简体" panose="02000000000000000000" pitchFamily="2" charset="-122"/>
                <a:ea typeface="方正正中黑简体" panose="02000000000000000000" pitchFamily="2" charset="-122"/>
              </a:endParaRPr>
            </a:p>
          </p:txBody>
        </p:sp>
        <p:sp>
          <p:nvSpPr>
            <p:cNvPr id="16" name="矩形 15"/>
            <p:cNvSpPr/>
            <p:nvPr/>
          </p:nvSpPr>
          <p:spPr>
            <a:xfrm>
              <a:off x="4899902" y="3308864"/>
              <a:ext cx="1585199" cy="2246769"/>
            </a:xfrm>
            <a:prstGeom prst="rect">
              <a:avLst/>
            </a:prstGeom>
            <a:grpFill/>
          </p:spPr>
          <p:txBody>
            <a:bodyPr wrap="square">
              <a:spAutoFit/>
            </a:bodyPr>
            <a:lstStyle/>
            <a:p>
              <a:pPr algn="ctr">
                <a:spcAft>
                  <a:spcPts val="0"/>
                </a:spcAft>
              </a:pP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en-US"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grpSp>
        <p:nvGrpSpPr>
          <p:cNvPr id="17" name="组合 16"/>
          <p:cNvGrpSpPr/>
          <p:nvPr/>
        </p:nvGrpSpPr>
        <p:grpSpPr>
          <a:xfrm>
            <a:off x="6236823" y="984150"/>
            <a:ext cx="2214563" cy="3984475"/>
            <a:chOff x="7969771" y="1926531"/>
            <a:chExt cx="2214563" cy="3984475"/>
          </a:xfrm>
          <a:solidFill>
            <a:schemeClr val="bg2">
              <a:lumMod val="50000"/>
            </a:schemeClr>
          </a:solidFill>
        </p:grpSpPr>
        <p:sp>
          <p:nvSpPr>
            <p:cNvPr id="18" name="矩形 17"/>
            <p:cNvSpPr/>
            <p:nvPr/>
          </p:nvSpPr>
          <p:spPr>
            <a:xfrm>
              <a:off x="7969771" y="2953494"/>
              <a:ext cx="2214563" cy="2957512"/>
            </a:xfrm>
            <a:prstGeom prst="rect">
              <a:avLst/>
            </a:prstGeom>
            <a:gr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969771" y="1926531"/>
              <a:ext cx="2214563" cy="927001"/>
            </a:xfrm>
            <a:prstGeom prst="ellipse">
              <a:avLst/>
            </a:prstGeom>
            <a:grpFill/>
            <a:ln>
              <a:noFill/>
            </a:ln>
            <a:effectLst>
              <a:outerShdw blurRad="1016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523054" y="2205365"/>
              <a:ext cx="1107996" cy="369332"/>
            </a:xfrm>
            <a:prstGeom prst="rect">
              <a:avLst/>
            </a:prstGeom>
            <a:grpFill/>
          </p:spPr>
          <p:txBody>
            <a:bodyPr wrap="none">
              <a:spAutoFit/>
            </a:bodyPr>
            <a:lstStyle/>
            <a:p>
              <a:pPr algn="ctr"/>
              <a:r>
                <a:rPr lang="zh-CN" altLang="en-US" dirty="0" smtClean="0">
                  <a:solidFill>
                    <a:schemeClr val="bg1"/>
                  </a:solidFill>
                  <a:latin typeface="方正正中黑简体" panose="02000000000000000000" pitchFamily="2" charset="-122"/>
                  <a:ea typeface="方正正中黑简体" panose="02000000000000000000" pitchFamily="2" charset="-122"/>
                </a:rPr>
                <a:t>输入主题</a:t>
              </a:r>
              <a:endParaRPr lang="zh-CN" altLang="en-US" dirty="0">
                <a:solidFill>
                  <a:schemeClr val="bg1"/>
                </a:solidFill>
                <a:latin typeface="方正正中黑简体" panose="02000000000000000000" pitchFamily="2" charset="-122"/>
                <a:ea typeface="方正正中黑简体" panose="02000000000000000000" pitchFamily="2" charset="-122"/>
              </a:endParaRPr>
            </a:p>
          </p:txBody>
        </p:sp>
        <p:sp>
          <p:nvSpPr>
            <p:cNvPr id="21" name="矩形 20"/>
            <p:cNvSpPr/>
            <p:nvPr/>
          </p:nvSpPr>
          <p:spPr>
            <a:xfrm>
              <a:off x="8284452" y="3308863"/>
              <a:ext cx="1585199" cy="2246769"/>
            </a:xfrm>
            <a:prstGeom prst="rect">
              <a:avLst/>
            </a:prstGeom>
            <a:grpFill/>
          </p:spPr>
          <p:txBody>
            <a:bodyPr wrap="square">
              <a:spAutoFit/>
            </a:bodyPr>
            <a:lstStyle/>
            <a:p>
              <a:pPr algn="ctr">
                <a:spcAft>
                  <a:spcPts val="0"/>
                </a:spcAft>
              </a:pP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en-US"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a:p>
              <a:pPr algn="ctr"/>
              <a:r>
                <a:rPr lang="zh-CN" altLang="en-US"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rPr>
                <a:t>复制粘贴已经写好的文本到此页</a:t>
              </a:r>
              <a:endParaRPr lang="zh-CN" altLang="zh-CN" sz="1400" kern="100" dirty="0">
                <a:solidFill>
                  <a:schemeClr val="bg1"/>
                </a:solidFill>
                <a:latin typeface="方正兰亭细黑_GBK" panose="02000000000000000000" pitchFamily="2" charset="-122"/>
                <a:ea typeface="方正兰亭细黑_GBK" panose="02000000000000000000" pitchFamily="2" charset="-122"/>
                <a:cs typeface="Times New Roman" panose="02020603050405020304" pitchFamily="18" charset="0"/>
              </a:endParaRPr>
            </a:p>
          </p:txBody>
        </p:sp>
      </p:grpSp>
    </p:spTree>
    <p:extLst>
      <p:ext uri="{BB962C8B-B14F-4D97-AF65-F5344CB8AC3E}">
        <p14:creationId xmlns:p14="http://schemas.microsoft.com/office/powerpoint/2010/main" val="30472866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left)">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500"/>
                                        <p:tgtEl>
                                          <p:spTgt spid="7"/>
                                        </p:tgtEl>
                                      </p:cBhvr>
                                    </p:animEffect>
                                    <p:anim calcmode="lin" valueType="num">
                                      <p:cBhvr>
                                        <p:cTn id="39" dur="1500" fill="hold"/>
                                        <p:tgtEl>
                                          <p:spTgt spid="7"/>
                                        </p:tgtEl>
                                        <p:attrNameLst>
                                          <p:attrName>ppt_x</p:attrName>
                                        </p:attrNameLst>
                                      </p:cBhvr>
                                      <p:tavLst>
                                        <p:tav tm="0">
                                          <p:val>
                                            <p:strVal val="#ppt_x"/>
                                          </p:val>
                                        </p:tav>
                                        <p:tav tm="100000">
                                          <p:val>
                                            <p:strVal val="#ppt_x"/>
                                          </p:val>
                                        </p:tav>
                                      </p:tavLst>
                                    </p:anim>
                                    <p:anim calcmode="lin" valueType="num">
                                      <p:cBhvr>
                                        <p:cTn id="40" dur="15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500"/>
                                        <p:tgtEl>
                                          <p:spTgt spid="12"/>
                                        </p:tgtEl>
                                      </p:cBhvr>
                                    </p:animEffect>
                                    <p:anim calcmode="lin" valueType="num">
                                      <p:cBhvr>
                                        <p:cTn id="44" dur="1500" fill="hold"/>
                                        <p:tgtEl>
                                          <p:spTgt spid="12"/>
                                        </p:tgtEl>
                                        <p:attrNameLst>
                                          <p:attrName>ppt_x</p:attrName>
                                        </p:attrNameLst>
                                      </p:cBhvr>
                                      <p:tavLst>
                                        <p:tav tm="0">
                                          <p:val>
                                            <p:strVal val="#ppt_x"/>
                                          </p:val>
                                        </p:tav>
                                        <p:tav tm="100000">
                                          <p:val>
                                            <p:strVal val="#ppt_x"/>
                                          </p:val>
                                        </p:tav>
                                      </p:tavLst>
                                    </p:anim>
                                    <p:anim calcmode="lin" valueType="num">
                                      <p:cBhvr>
                                        <p:cTn id="45" dur="15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500"/>
                                        <p:tgtEl>
                                          <p:spTgt spid="17"/>
                                        </p:tgtEl>
                                      </p:cBhvr>
                                    </p:animEffect>
                                    <p:anim calcmode="lin" valueType="num">
                                      <p:cBhvr>
                                        <p:cTn id="49" dur="1500" fill="hold"/>
                                        <p:tgtEl>
                                          <p:spTgt spid="17"/>
                                        </p:tgtEl>
                                        <p:attrNameLst>
                                          <p:attrName>ppt_x</p:attrName>
                                        </p:attrNameLst>
                                      </p:cBhvr>
                                      <p:tavLst>
                                        <p:tav tm="0">
                                          <p:val>
                                            <p:strVal val="#ppt_x"/>
                                          </p:val>
                                        </p:tav>
                                        <p:tav tm="100000">
                                          <p:val>
                                            <p:strVal val="#ppt_x"/>
                                          </p:val>
                                        </p:tav>
                                      </p:tavLst>
                                    </p:anim>
                                    <p:anim calcmode="lin" valueType="num">
                                      <p:cBhvr>
                                        <p:cTn id="50" dur="1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6" grpId="0" animBg="1"/>
      <p:bldP spid="42" grpId="0" animBg="1"/>
      <p:bldP spid="38" grpId="0"/>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弧形 5"/>
          <p:cNvSpPr/>
          <p:nvPr/>
        </p:nvSpPr>
        <p:spPr>
          <a:xfrm>
            <a:off x="2008874" y="1522750"/>
            <a:ext cx="2319881" cy="2319881"/>
          </a:xfrm>
          <a:prstGeom prst="arc">
            <a:avLst>
              <a:gd name="adj1" fmla="val 14946849"/>
              <a:gd name="adj2" fmla="val 3391550"/>
            </a:avLst>
          </a:prstGeom>
          <a:ln w="117475">
            <a:solidFill>
              <a:schemeClr val="accent1">
                <a:lumMod val="50000"/>
                <a:lumOff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7" name="弧形 6"/>
          <p:cNvSpPr/>
          <p:nvPr/>
        </p:nvSpPr>
        <p:spPr>
          <a:xfrm>
            <a:off x="2008874" y="1522750"/>
            <a:ext cx="2319881" cy="2319881"/>
          </a:xfrm>
          <a:prstGeom prst="arc">
            <a:avLst>
              <a:gd name="adj1" fmla="val 2551213"/>
              <a:gd name="adj2" fmla="val 16358933"/>
            </a:avLst>
          </a:prstGeom>
          <a:ln w="2190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8" name="椭圆 7"/>
          <p:cNvSpPr/>
          <p:nvPr/>
        </p:nvSpPr>
        <p:spPr>
          <a:xfrm>
            <a:off x="1636547" y="1152470"/>
            <a:ext cx="3062488" cy="3060442"/>
          </a:xfrm>
          <a:prstGeom prst="ellipse">
            <a:avLst/>
          </a:prstGeom>
          <a:no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9" name="直接连接符 8"/>
          <p:cNvCxnSpPr/>
          <p:nvPr/>
        </p:nvCxnSpPr>
        <p:spPr>
          <a:xfrm flipH="1" flipV="1">
            <a:off x="1080103" y="1661861"/>
            <a:ext cx="928771" cy="542124"/>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805973" y="1661861"/>
            <a:ext cx="27822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4228512" y="3257546"/>
            <a:ext cx="928771" cy="540078"/>
          </a:xfrm>
          <a:prstGeom prst="line">
            <a:avLst/>
          </a:prstGeom>
          <a:ln>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5153191" y="3797624"/>
            <a:ext cx="278222" cy="0"/>
          </a:xfrm>
          <a:prstGeom prst="line">
            <a:avLst/>
          </a:prstGeom>
          <a:ln>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15" name="文本框 1044"/>
          <p:cNvSpPr txBox="1"/>
          <p:nvPr/>
        </p:nvSpPr>
        <p:spPr>
          <a:xfrm>
            <a:off x="662770" y="1661861"/>
            <a:ext cx="695555" cy="435745"/>
          </a:xfrm>
          <a:prstGeom prst="rect">
            <a:avLst/>
          </a:prstGeom>
          <a:noFill/>
        </p:spPr>
        <p:txBody>
          <a:bodyPr wrap="none">
            <a:spAutoFit/>
          </a:bodyPr>
          <a:lstStyle/>
          <a:p>
            <a:pPr fontAlgn="auto">
              <a:spcBef>
                <a:spcPts val="0"/>
              </a:spcBef>
              <a:spcAft>
                <a:spcPts val="0"/>
              </a:spcAft>
              <a:defRPr/>
            </a:pPr>
            <a:r>
              <a:rPr lang="en-US" altLang="zh-CN" sz="1600" i="1" dirty="0">
                <a:solidFill>
                  <a:schemeClr val="bg1">
                    <a:lumMod val="50000"/>
                  </a:schemeClr>
                </a:solidFill>
                <a:latin typeface="+mn-lt"/>
                <a:ea typeface="+mn-ea"/>
              </a:rPr>
              <a:t>57%</a:t>
            </a:r>
            <a:endParaRPr lang="zh-CN" altLang="en-US" sz="1600" i="1" dirty="0">
              <a:solidFill>
                <a:schemeClr val="bg1">
                  <a:lumMod val="50000"/>
                </a:schemeClr>
              </a:solidFill>
              <a:latin typeface="+mn-lt"/>
              <a:ea typeface="+mn-ea"/>
            </a:endParaRPr>
          </a:p>
        </p:txBody>
      </p:sp>
      <p:sp>
        <p:nvSpPr>
          <p:cNvPr id="16" name="文本框 90"/>
          <p:cNvSpPr txBox="1"/>
          <p:nvPr/>
        </p:nvSpPr>
        <p:spPr>
          <a:xfrm>
            <a:off x="4993623" y="3848769"/>
            <a:ext cx="695555" cy="435744"/>
          </a:xfrm>
          <a:prstGeom prst="rect">
            <a:avLst/>
          </a:prstGeom>
          <a:noFill/>
        </p:spPr>
        <p:txBody>
          <a:bodyPr wrap="none">
            <a:spAutoFit/>
          </a:bodyPr>
          <a:lstStyle/>
          <a:p>
            <a:pPr fontAlgn="auto">
              <a:spcBef>
                <a:spcPts val="0"/>
              </a:spcBef>
              <a:spcAft>
                <a:spcPts val="0"/>
              </a:spcAft>
              <a:defRPr/>
            </a:pPr>
            <a:r>
              <a:rPr lang="en-US" altLang="zh-CN" sz="1600" i="1" dirty="0">
                <a:solidFill>
                  <a:schemeClr val="bg1">
                    <a:lumMod val="50000"/>
                  </a:schemeClr>
                </a:solidFill>
                <a:latin typeface="+mn-lt"/>
                <a:ea typeface="+mn-ea"/>
              </a:rPr>
              <a:t>43%</a:t>
            </a:r>
            <a:endParaRPr lang="zh-CN" altLang="en-US" sz="1600" i="1" dirty="0">
              <a:solidFill>
                <a:schemeClr val="bg1">
                  <a:lumMod val="50000"/>
                </a:schemeClr>
              </a:solidFill>
              <a:latin typeface="+mn-lt"/>
              <a:ea typeface="+mn-ea"/>
            </a:endParaRPr>
          </a:p>
        </p:txBody>
      </p:sp>
      <p:sp>
        <p:nvSpPr>
          <p:cNvPr id="17" name="文本框 1045"/>
          <p:cNvSpPr txBox="1"/>
          <p:nvPr/>
        </p:nvSpPr>
        <p:spPr>
          <a:xfrm>
            <a:off x="2246946" y="2087377"/>
            <a:ext cx="1835039" cy="932563"/>
          </a:xfrm>
          <a:prstGeom prst="rect">
            <a:avLst/>
          </a:prstGeom>
          <a:noFill/>
        </p:spPr>
        <p:txBody>
          <a:bodyPr>
            <a:spAutoFit/>
          </a:bodyPr>
          <a:lstStyle/>
          <a:p>
            <a:pPr algn="ctr" fontAlgn="auto">
              <a:lnSpc>
                <a:spcPct val="130000"/>
              </a:lnSpc>
              <a:spcBef>
                <a:spcPts val="0"/>
              </a:spcBef>
              <a:spcAft>
                <a:spcPts val="0"/>
              </a:spcAft>
              <a:defRPr/>
            </a:pPr>
            <a:r>
              <a:rPr lang="zh-CN" altLang="en-US" sz="1400" i="1" dirty="0" smtClean="0">
                <a:solidFill>
                  <a:schemeClr val="bg1">
                    <a:lumMod val="50000"/>
                  </a:schemeClr>
                </a:solidFill>
                <a:latin typeface="微软雅黑" panose="020B0503020204020204" pitchFamily="34" charset="-122"/>
                <a:ea typeface="微软雅黑" panose="020B0503020204020204" pitchFamily="34" charset="-122"/>
              </a:rPr>
              <a:t>标题</a:t>
            </a:r>
            <a:endParaRPr lang="en-US" altLang="zh-CN" sz="1400" i="1" dirty="0" smtClean="0">
              <a:solidFill>
                <a:schemeClr val="bg1">
                  <a:lumMod val="50000"/>
                </a:scheme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400" i="1" dirty="0">
                <a:solidFill>
                  <a:schemeClr val="bg1">
                    <a:lumMod val="50000"/>
                  </a:schemeClr>
                </a:solidFill>
                <a:latin typeface="微软雅黑" panose="020B0503020204020204" pitchFamily="34" charset="-122"/>
                <a:ea typeface="微软雅黑" panose="020B0503020204020204" pitchFamily="34" charset="-122"/>
              </a:rPr>
              <a:t>内容</a:t>
            </a:r>
            <a:r>
              <a:rPr lang="zh-CN" altLang="en-US" sz="1400" i="1" dirty="0" smtClean="0">
                <a:solidFill>
                  <a:schemeClr val="bg1">
                    <a:lumMod val="50000"/>
                  </a:schemeClr>
                </a:solidFill>
                <a:latin typeface="微软雅黑" panose="020B0503020204020204" pitchFamily="34" charset="-122"/>
                <a:ea typeface="微软雅黑" panose="020B0503020204020204" pitchFamily="34" charset="-122"/>
              </a:rPr>
              <a:t>页复制粘贴到此</a:t>
            </a:r>
            <a:endParaRPr lang="en-US" altLang="zh-CN" sz="1400" i="1" dirty="0" smtClean="0">
              <a:solidFill>
                <a:schemeClr val="bg1">
                  <a:lumMod val="50000"/>
                </a:schemeClr>
              </a:solidFill>
              <a:latin typeface="微软雅黑" panose="020B0503020204020204" pitchFamily="34" charset="-122"/>
              <a:ea typeface="微软雅黑" panose="020B0503020204020204" pitchFamily="34" charset="-122"/>
            </a:endParaRPr>
          </a:p>
          <a:p>
            <a:pPr algn="ctr" fontAlgn="auto">
              <a:lnSpc>
                <a:spcPct val="130000"/>
              </a:lnSpc>
              <a:spcBef>
                <a:spcPts val="0"/>
              </a:spcBef>
              <a:spcAft>
                <a:spcPts val="0"/>
              </a:spcAft>
              <a:defRPr/>
            </a:pPr>
            <a:r>
              <a:rPr lang="zh-CN" altLang="en-US" sz="1400" i="1" dirty="0" smtClean="0">
                <a:solidFill>
                  <a:schemeClr val="bg1">
                    <a:lumMod val="50000"/>
                  </a:schemeClr>
                </a:solidFill>
                <a:latin typeface="微软雅黑" panose="020B0503020204020204" pitchFamily="34" charset="-122"/>
                <a:ea typeface="微软雅黑" panose="020B0503020204020204" pitchFamily="34" charset="-122"/>
              </a:rPr>
              <a:t>也可以单击输入打字</a:t>
            </a:r>
            <a:endParaRPr lang="zh-CN" altLang="en-US" sz="1400" i="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 name="TextBox 1"/>
          <p:cNvSpPr txBox="1"/>
          <p:nvPr/>
        </p:nvSpPr>
        <p:spPr>
          <a:xfrm>
            <a:off x="5552397" y="2265674"/>
            <a:ext cx="3046027" cy="938719"/>
          </a:xfrm>
          <a:prstGeom prst="rect">
            <a:avLst/>
          </a:prstGeom>
          <a:noFill/>
        </p:spPr>
        <p:txBody>
          <a:bodyPr wrap="none" rtlCol="0">
            <a:spAutoFit/>
          </a:bodyPr>
          <a:lstStyle/>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单击输入文本内容页到此页可以复制粘贴</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已经写好的文本到此处</a:t>
            </a:r>
            <a:r>
              <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单击输入文本</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页</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到此页可以复制</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粘贴已经</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写好的文本</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到</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此处</a:t>
            </a:r>
            <a:r>
              <a:rPr lang="en-US" altLang="zh-CN" sz="1100"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5559314" y="1470406"/>
            <a:ext cx="3046027" cy="938719"/>
          </a:xfrm>
          <a:prstGeom prst="rect">
            <a:avLst/>
          </a:prstGeom>
          <a:noFill/>
        </p:spPr>
        <p:txBody>
          <a:bodyPr wrap="none" rtlCol="0">
            <a:spAutoFit/>
          </a:bodyPr>
          <a:lstStyle/>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单击输入文本内容页到此页可以复制粘贴</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已经写好的文本到此处</a:t>
            </a:r>
            <a:r>
              <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单击输入文本</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页</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到此页可以复制</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粘贴已经</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写好的文本</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到</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此处</a:t>
            </a:r>
            <a:r>
              <a:rPr lang="en-US" altLang="zh-CN" sz="1100"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552397" y="3129770"/>
            <a:ext cx="3046027" cy="938719"/>
          </a:xfrm>
          <a:prstGeom prst="rect">
            <a:avLst/>
          </a:prstGeom>
          <a:noFill/>
        </p:spPr>
        <p:txBody>
          <a:bodyPr wrap="none" rtlCol="0">
            <a:spAutoFit/>
          </a:bodyPr>
          <a:lstStyle/>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单击输入文本内容页到此页可以复制粘贴</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已经写好的文本到此处</a:t>
            </a:r>
            <a:r>
              <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单击输入文本</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页</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到此页可以复制</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粘贴已经</a:t>
            </a:r>
            <a:r>
              <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rPr>
              <a:t>写好的文本</a:t>
            </a: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到</a:t>
            </a:r>
            <a:endParaRPr lang="en-US" altLang="zh-CN" sz="11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pPr marL="285750" indent="-285750">
              <a:buFont typeface="Arial" panose="020B0604020202020204" pitchFamily="34" charset="0"/>
              <a:buChar char="•"/>
            </a:pPr>
            <a:r>
              <a:rPr lang="zh-CN" altLang="en-US" sz="1100" dirty="0" smtClean="0">
                <a:solidFill>
                  <a:schemeClr val="tx1">
                    <a:lumMod val="90000"/>
                    <a:lumOff val="10000"/>
                  </a:schemeClr>
                </a:solidFill>
                <a:latin typeface="微软雅黑" panose="020B0503020204020204" pitchFamily="34" charset="-122"/>
                <a:ea typeface="微软雅黑" panose="020B0503020204020204" pitchFamily="34" charset="-122"/>
              </a:rPr>
              <a:t>此处</a:t>
            </a:r>
            <a:r>
              <a:rPr lang="en-US" altLang="zh-CN" sz="1100" dirty="0">
                <a:solidFill>
                  <a:schemeClr val="tx1">
                    <a:lumMod val="90000"/>
                    <a:lumOff val="10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4987658"/>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500"/>
                                        <p:tgtEl>
                                          <p:spTgt spid="9"/>
                                        </p:tgtEl>
                                      </p:cBhvr>
                                    </p:animEffect>
                                  </p:childTnLst>
                                </p:cTn>
                              </p:par>
                              <p:par>
                                <p:cTn id="45" presetID="22" presetClass="entr" presetSubtype="2"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right)">
                                      <p:cBhvr>
                                        <p:cTn id="47" dur="500"/>
                                        <p:tgtEl>
                                          <p:spTgt spid="10"/>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right)">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par>
                                <p:cTn id="56" presetID="22" presetClass="entr" presetSubtype="8"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2"/>
                                        </p:tgtEl>
                                        <p:attrNameLst>
                                          <p:attrName>style.visibility</p:attrName>
                                        </p:attrNameLst>
                                      </p:cBhvr>
                                      <p:to>
                                        <p:strVal val="visible"/>
                                      </p:to>
                                    </p:set>
                                    <p:animEffect transition="in" filter="wipe(left)">
                                      <p:cBhvr>
                                        <p:cTn id="66" dur="1000"/>
                                        <p:tgtEl>
                                          <p:spTgt spid="2"/>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left)">
                                      <p:cBhvr>
                                        <p:cTn id="69" dur="500"/>
                                        <p:tgtEl>
                                          <p:spTgt spid="1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left)">
                                      <p:cBhvr>
                                        <p:cTn id="72" dur="1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6" grpId="0" animBg="1"/>
      <p:bldP spid="7" grpId="0" animBg="1"/>
      <p:bldP spid="8" grpId="0" animBg="1"/>
      <p:bldP spid="15" grpId="0"/>
      <p:bldP spid="16" grpId="0"/>
      <p:bldP spid="17" grpId="0"/>
      <p:bldP spid="2"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Freeform 17"/>
          <p:cNvSpPr>
            <a:spLocks/>
          </p:cNvSpPr>
          <p:nvPr/>
        </p:nvSpPr>
        <p:spPr bwMode="auto">
          <a:xfrm rot="19704089">
            <a:off x="2531178" y="1625738"/>
            <a:ext cx="1647388" cy="1621734"/>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tx2"/>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03</a:t>
            </a:r>
            <a:endParaRPr lang="zh-CN" altLang="en-US" sz="2800" kern="0" dirty="0">
              <a:solidFill>
                <a:srgbClr val="FFFFFF"/>
              </a:solidFill>
              <a:latin typeface="+mn-lt"/>
              <a:ea typeface="+mn-ea"/>
            </a:endParaRPr>
          </a:p>
        </p:txBody>
      </p:sp>
      <p:sp>
        <p:nvSpPr>
          <p:cNvPr id="8" name="Freeform 18"/>
          <p:cNvSpPr>
            <a:spLocks/>
          </p:cNvSpPr>
          <p:nvPr/>
        </p:nvSpPr>
        <p:spPr bwMode="auto">
          <a:xfrm rot="19704089">
            <a:off x="1679037" y="2284627"/>
            <a:ext cx="1440320" cy="140733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tx2">
              <a:lumMod val="60000"/>
              <a:lumOff val="40000"/>
            </a:schemeClr>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02</a:t>
            </a:r>
            <a:endParaRPr lang="zh-CN" altLang="en-US" sz="2800" kern="0" dirty="0">
              <a:solidFill>
                <a:srgbClr val="FFFFFF"/>
              </a:solidFill>
              <a:latin typeface="+mn-lt"/>
              <a:ea typeface="+mn-ea"/>
            </a:endParaRPr>
          </a:p>
        </p:txBody>
      </p:sp>
      <p:sp>
        <p:nvSpPr>
          <p:cNvPr id="9" name="Freeform 19"/>
          <p:cNvSpPr>
            <a:spLocks/>
          </p:cNvSpPr>
          <p:nvPr/>
        </p:nvSpPr>
        <p:spPr bwMode="auto">
          <a:xfrm rot="19704089">
            <a:off x="975112" y="2890340"/>
            <a:ext cx="1143460" cy="115812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lumMod val="40000"/>
              <a:lumOff val="60000"/>
            </a:schemeClr>
          </a:solidFill>
          <a:ln w="3175" cap="flat" cmpd="sng" algn="ctr">
            <a:noFill/>
            <a:prstDash val="solid"/>
          </a:ln>
          <a:effectLst>
            <a:outerShdw blurRad="50800" dist="25400" dir="2700000" algn="tl" rotWithShape="0">
              <a:prstClr val="black">
                <a:alpha val="15000"/>
              </a:prstClr>
            </a:outerShdw>
          </a:effectLst>
        </p:spPr>
        <p:txBody>
          <a:bodyPr anchor="ctr"/>
          <a:lstStyle/>
          <a:p>
            <a:pPr algn="ctr" eaLnBrk="1" fontAlgn="auto" hangingPunct="1">
              <a:spcBef>
                <a:spcPts val="0"/>
              </a:spcBef>
              <a:spcAft>
                <a:spcPts val="0"/>
              </a:spcAft>
              <a:defRPr/>
            </a:pPr>
            <a:r>
              <a:rPr lang="en-US" altLang="zh-CN" sz="2800" kern="0" dirty="0">
                <a:solidFill>
                  <a:srgbClr val="FFFFFF"/>
                </a:solidFill>
                <a:latin typeface="+mn-lt"/>
                <a:ea typeface="+mn-ea"/>
              </a:rPr>
              <a:t>01</a:t>
            </a:r>
            <a:endParaRPr lang="zh-CN" altLang="en-US" sz="2800" kern="0" dirty="0">
              <a:solidFill>
                <a:srgbClr val="FFFFFF"/>
              </a:solidFill>
              <a:latin typeface="+mn-lt"/>
              <a:ea typeface="+mn-ea"/>
            </a:endParaRPr>
          </a:p>
        </p:txBody>
      </p:sp>
      <p:sp>
        <p:nvSpPr>
          <p:cNvPr id="10" name="Freeform 17"/>
          <p:cNvSpPr>
            <a:spLocks/>
          </p:cNvSpPr>
          <p:nvPr/>
        </p:nvSpPr>
        <p:spPr bwMode="auto">
          <a:xfrm rot="19704089">
            <a:off x="3435811" y="788199"/>
            <a:ext cx="2074354" cy="2041370"/>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tx2">
              <a:lumMod val="75000"/>
            </a:schemeClr>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eaLnBrk="1" fontAlgn="auto" hangingPunct="1">
              <a:spcBef>
                <a:spcPts val="0"/>
              </a:spcBef>
              <a:spcAft>
                <a:spcPts val="0"/>
              </a:spcAft>
              <a:defRPr/>
            </a:pPr>
            <a:r>
              <a:rPr lang="en-US" altLang="zh-CN" sz="2800" kern="0" dirty="0">
                <a:solidFill>
                  <a:srgbClr val="FFFFFF"/>
                </a:solidFill>
                <a:latin typeface="+mn-lt"/>
                <a:ea typeface="+mn-ea"/>
              </a:rPr>
              <a:t>04</a:t>
            </a:r>
            <a:endParaRPr lang="zh-CN" altLang="en-US" sz="2800" kern="0" dirty="0">
              <a:solidFill>
                <a:srgbClr val="FFFFFF"/>
              </a:solidFill>
              <a:latin typeface="+mn-lt"/>
              <a:ea typeface="+mn-ea"/>
            </a:endParaRPr>
          </a:p>
        </p:txBody>
      </p:sp>
      <p:sp>
        <p:nvSpPr>
          <p:cNvPr id="11" name="椭圆 10"/>
          <p:cNvSpPr/>
          <p:nvPr/>
        </p:nvSpPr>
        <p:spPr>
          <a:xfrm rot="19704089">
            <a:off x="1084803" y="3163986"/>
            <a:ext cx="124608" cy="1246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12" name="椭圆 11"/>
          <p:cNvSpPr/>
          <p:nvPr/>
        </p:nvSpPr>
        <p:spPr>
          <a:xfrm rot="19704089">
            <a:off x="2160337" y="3677091"/>
            <a:ext cx="124608" cy="1246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13" name="椭圆 12"/>
          <p:cNvSpPr/>
          <p:nvPr/>
        </p:nvSpPr>
        <p:spPr>
          <a:xfrm rot="19704089">
            <a:off x="2666526" y="2011858"/>
            <a:ext cx="124608" cy="1246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14" name="椭圆 13"/>
          <p:cNvSpPr/>
          <p:nvPr/>
        </p:nvSpPr>
        <p:spPr>
          <a:xfrm rot="19704089">
            <a:off x="4203969" y="2731938"/>
            <a:ext cx="124608" cy="1246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endParaRPr lang="zh-CN" altLang="en-US" dirty="0">
              <a:latin typeface="微软雅黑" panose="020B0503020204020204" pitchFamily="34" charset="-122"/>
            </a:endParaRPr>
          </a:p>
        </p:txBody>
      </p:sp>
      <p:sp>
        <p:nvSpPr>
          <p:cNvPr id="2" name="TextBox 1"/>
          <p:cNvSpPr txBox="1"/>
          <p:nvPr/>
        </p:nvSpPr>
        <p:spPr>
          <a:xfrm>
            <a:off x="5584581" y="1404193"/>
            <a:ext cx="3236784" cy="738664"/>
          </a:xfrm>
          <a:prstGeom prst="rect">
            <a:avLst/>
          </a:prstGeom>
          <a:noFill/>
        </p:spPr>
        <p:txBody>
          <a:bodyPr wrap="none" rtlCol="0">
            <a:spAutoFit/>
          </a:bodyPr>
          <a:lstStyle/>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标题一</a:t>
            </a:r>
            <a:endParaRPr lang="en-US" altLang="zh-CN" sz="14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单击此处输入文本信息或者复制粘贴已</a:t>
            </a:r>
            <a:endParaRPr lang="en-US" altLang="zh-CN" sz="14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经写好的文本到此</a:t>
            </a:r>
            <a:endParaRPr lang="zh-CN" altLang="en-US" sz="1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581005" y="2177697"/>
            <a:ext cx="3236784" cy="738664"/>
          </a:xfrm>
          <a:prstGeom prst="rect">
            <a:avLst/>
          </a:prstGeom>
          <a:noFill/>
        </p:spPr>
        <p:txBody>
          <a:bodyPr wrap="none" rtlCol="0">
            <a:spAutoFit/>
          </a:bodyPr>
          <a:lstStyle/>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标题</a:t>
            </a:r>
            <a:r>
              <a:rPr lang="zh-CN" altLang="en-US" sz="1400" dirty="0">
                <a:solidFill>
                  <a:schemeClr val="tx1">
                    <a:lumMod val="90000"/>
                    <a:lumOff val="10000"/>
                  </a:schemeClr>
                </a:solidFill>
                <a:latin typeface="微软雅黑" panose="020B0503020204020204" pitchFamily="34" charset="-122"/>
                <a:ea typeface="微软雅黑" panose="020B0503020204020204" pitchFamily="34" charset="-122"/>
              </a:rPr>
              <a:t>二</a:t>
            </a:r>
            <a:endParaRPr lang="en-US" altLang="zh-CN" sz="14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单击此处输入文本信息或者复制粘贴已</a:t>
            </a:r>
            <a:endParaRPr lang="en-US" altLang="zh-CN" sz="14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经写好的文本到此</a:t>
            </a:r>
            <a:endParaRPr lang="zh-CN" altLang="en-US" sz="1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581005" y="2969785"/>
            <a:ext cx="3236784" cy="738664"/>
          </a:xfrm>
          <a:prstGeom prst="rect">
            <a:avLst/>
          </a:prstGeom>
          <a:noFill/>
        </p:spPr>
        <p:txBody>
          <a:bodyPr wrap="none" rtlCol="0">
            <a:spAutoFit/>
          </a:bodyPr>
          <a:lstStyle/>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标题三</a:t>
            </a:r>
            <a:endParaRPr lang="en-US" altLang="zh-CN" sz="14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单击此处输入文本信息或者复制粘贴已</a:t>
            </a:r>
            <a:endParaRPr lang="en-US" altLang="zh-CN" sz="14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经写好的文本到此</a:t>
            </a:r>
            <a:endParaRPr lang="zh-CN" altLang="en-US" sz="1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581005" y="3761873"/>
            <a:ext cx="3236784" cy="738664"/>
          </a:xfrm>
          <a:prstGeom prst="rect">
            <a:avLst/>
          </a:prstGeom>
          <a:noFill/>
        </p:spPr>
        <p:txBody>
          <a:bodyPr wrap="none" rtlCol="0">
            <a:spAutoFit/>
          </a:bodyPr>
          <a:lstStyle/>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标题四</a:t>
            </a:r>
            <a:endParaRPr lang="en-US" altLang="zh-CN" sz="14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单击此处输入文本信息或者复制粘贴已</a:t>
            </a:r>
            <a:endParaRPr lang="en-US" altLang="zh-CN" sz="1400" dirty="0" smtClean="0">
              <a:solidFill>
                <a:schemeClr val="tx1">
                  <a:lumMod val="90000"/>
                  <a:lumOff val="10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rPr>
              <a:t>经写好的文本到此</a:t>
            </a:r>
            <a:endParaRPr lang="zh-CN" altLang="en-US" sz="1400" dirty="0">
              <a:solidFill>
                <a:schemeClr val="tx1">
                  <a:lumMod val="90000"/>
                  <a:lumOff val="1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5317932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750"/>
                                        <p:tgtEl>
                                          <p:spTgt spid="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750"/>
                                        <p:tgtEl>
                                          <p:spTgt spid="8"/>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750"/>
                                        <p:tgtEl>
                                          <p:spTgt spid="9"/>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750"/>
                                        <p:tgtEl>
                                          <p:spTgt spid="11"/>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750"/>
                                        <p:tgtEl>
                                          <p:spTgt spid="12"/>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750"/>
                                        <p:tgtEl>
                                          <p:spTgt spid="13"/>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750"/>
                                        <p:tgtEl>
                                          <p:spTgt spid="14"/>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75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left)">
                                      <p:cBhvr>
                                        <p:cTn id="56" dur="500"/>
                                        <p:tgtEl>
                                          <p:spTgt spid="2"/>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750"/>
                                        <p:tgtEl>
                                          <p:spTgt spid="1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1000"/>
                                        <p:tgtEl>
                                          <p:spTgt spid="16"/>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left)">
                                      <p:cBhvr>
                                        <p:cTn id="65"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7" grpId="0" animBg="1"/>
      <p:bldP spid="8" grpId="0" animBg="1"/>
      <p:bldP spid="9" grpId="0" animBg="1"/>
      <p:bldP spid="10" grpId="0" animBg="1"/>
      <p:bldP spid="11" grpId="0" animBg="1"/>
      <p:bldP spid="12" grpId="0" animBg="1"/>
      <p:bldP spid="13" grpId="0" animBg="1"/>
      <p:bldP spid="14" grpId="0" animBg="1"/>
      <p:bldP spid="2"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椭圆 5"/>
          <p:cNvSpPr>
            <a:spLocks noChangeAspect="1"/>
          </p:cNvSpPr>
          <p:nvPr/>
        </p:nvSpPr>
        <p:spPr>
          <a:xfrm>
            <a:off x="4924646" y="1512225"/>
            <a:ext cx="180000" cy="180000"/>
          </a:xfrm>
          <a:prstGeom prst="ellipse">
            <a:avLst/>
          </a:prstGeom>
          <a:solidFill>
            <a:schemeClr val="bg1"/>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1954707" y="2229667"/>
            <a:ext cx="180000" cy="180000"/>
          </a:xfrm>
          <a:prstGeom prst="ellipse">
            <a:avLst/>
          </a:prstGeom>
          <a:solidFill>
            <a:schemeClr val="bg1"/>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2044707" y="1840366"/>
            <a:ext cx="5856706" cy="431801"/>
            <a:chOff x="2600098" y="2679700"/>
            <a:chExt cx="7423604" cy="431801"/>
          </a:xfrm>
          <a:solidFill>
            <a:schemeClr val="bg1"/>
          </a:solidFill>
        </p:grpSpPr>
        <p:cxnSp>
          <p:nvCxnSpPr>
            <p:cNvPr id="9" name="直接连接符 8"/>
            <p:cNvCxnSpPr/>
            <p:nvPr/>
          </p:nvCxnSpPr>
          <p:spPr>
            <a:xfrm>
              <a:off x="3035300" y="2679700"/>
              <a:ext cx="6553200" cy="0"/>
            </a:xfrm>
            <a:prstGeom prst="line">
              <a:avLst/>
            </a:prstGeom>
            <a:grpFill/>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2600098" y="2679701"/>
              <a:ext cx="435202" cy="431800"/>
            </a:xfrm>
            <a:prstGeom prst="line">
              <a:avLst/>
            </a:prstGeom>
            <a:grpFill/>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9588500" y="2679701"/>
              <a:ext cx="435202" cy="431800"/>
            </a:xfrm>
            <a:prstGeom prst="line">
              <a:avLst/>
            </a:prstGeom>
            <a:grpFill/>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cxnSp>
        <p:nvCxnSpPr>
          <p:cNvPr id="12" name="直接连接符 11"/>
          <p:cNvCxnSpPr/>
          <p:nvPr/>
        </p:nvCxnSpPr>
        <p:spPr>
          <a:xfrm>
            <a:off x="4075545" y="1840366"/>
            <a:ext cx="0" cy="449720"/>
          </a:xfrm>
          <a:prstGeom prst="line">
            <a:avLst/>
          </a:prstGeom>
          <a:ln>
            <a:solidFill>
              <a:schemeClr val="bg2">
                <a:lumMod val="25000"/>
              </a:schemeClr>
            </a:solidFill>
          </a:ln>
        </p:spPr>
        <p:style>
          <a:lnRef idx="1">
            <a:schemeClr val="accent6"/>
          </a:lnRef>
          <a:fillRef idx="0">
            <a:schemeClr val="accent6"/>
          </a:fillRef>
          <a:effectRef idx="0">
            <a:schemeClr val="accent6"/>
          </a:effectRef>
          <a:fontRef idx="minor">
            <a:schemeClr val="tx1"/>
          </a:fontRef>
        </p:style>
      </p:cxnSp>
      <p:cxnSp>
        <p:nvCxnSpPr>
          <p:cNvPr id="13" name="直接连接符 12"/>
          <p:cNvCxnSpPr/>
          <p:nvPr/>
        </p:nvCxnSpPr>
        <p:spPr>
          <a:xfrm>
            <a:off x="6001527" y="1840366"/>
            <a:ext cx="0" cy="449720"/>
          </a:xfrm>
          <a:prstGeom prst="line">
            <a:avLst/>
          </a:prstGeom>
          <a:ln>
            <a:solidFill>
              <a:schemeClr val="bg2">
                <a:lumMod val="25000"/>
              </a:schemeClr>
            </a:solidFill>
          </a:ln>
        </p:spPr>
        <p:style>
          <a:lnRef idx="1">
            <a:schemeClr val="accent6"/>
          </a:lnRef>
          <a:fillRef idx="0">
            <a:schemeClr val="accent6"/>
          </a:fillRef>
          <a:effectRef idx="0">
            <a:schemeClr val="accent6"/>
          </a:effectRef>
          <a:fontRef idx="minor">
            <a:schemeClr val="tx1"/>
          </a:fontRef>
        </p:style>
      </p:cxnSp>
      <p:sp>
        <p:nvSpPr>
          <p:cNvPr id="14" name="椭圆 13"/>
          <p:cNvSpPr>
            <a:spLocks noChangeAspect="1"/>
          </p:cNvSpPr>
          <p:nvPr/>
        </p:nvSpPr>
        <p:spPr>
          <a:xfrm>
            <a:off x="3985545" y="2230249"/>
            <a:ext cx="180000" cy="180000"/>
          </a:xfrm>
          <a:prstGeom prst="ellipse">
            <a:avLst/>
          </a:prstGeom>
          <a:solidFill>
            <a:schemeClr val="bg1"/>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5911527" y="2290086"/>
            <a:ext cx="180000" cy="180000"/>
          </a:xfrm>
          <a:prstGeom prst="ellipse">
            <a:avLst/>
          </a:prstGeom>
          <a:solidFill>
            <a:schemeClr val="bg1"/>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7832311" y="2272167"/>
            <a:ext cx="180000" cy="180000"/>
          </a:xfrm>
          <a:prstGeom prst="ellipse">
            <a:avLst/>
          </a:prstGeom>
          <a:solidFill>
            <a:schemeClr val="bg1"/>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251257" y="2569834"/>
            <a:ext cx="1394905" cy="1394650"/>
            <a:chOff x="1413564" y="3271621"/>
            <a:chExt cx="1394905" cy="1394650"/>
          </a:xfrm>
          <a:solidFill>
            <a:schemeClr val="bg2">
              <a:lumMod val="50000"/>
            </a:schemeClr>
          </a:solidFill>
        </p:grpSpPr>
        <p:sp>
          <p:nvSpPr>
            <p:cNvPr id="18" name="弧形 17"/>
            <p:cNvSpPr>
              <a:spLocks noChangeAspect="1"/>
            </p:cNvSpPr>
            <p:nvPr/>
          </p:nvSpPr>
          <p:spPr>
            <a:xfrm>
              <a:off x="1425558" y="3271621"/>
              <a:ext cx="1382911" cy="1382911"/>
            </a:xfrm>
            <a:prstGeom prst="arc">
              <a:avLst>
                <a:gd name="adj1" fmla="val 9426457"/>
                <a:gd name="adj2" fmla="val 3484146"/>
              </a:avLst>
            </a:prstGeom>
            <a:grpFill/>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a:spLocks noChangeAspect="1"/>
            </p:cNvSpPr>
            <p:nvPr/>
          </p:nvSpPr>
          <p:spPr>
            <a:xfrm>
              <a:off x="1413564" y="3283360"/>
              <a:ext cx="1382911" cy="1382911"/>
            </a:xfrm>
            <a:prstGeom prst="arc">
              <a:avLst>
                <a:gd name="adj1" fmla="val 4638672"/>
                <a:gd name="adj2" fmla="val 8548402"/>
              </a:avLst>
            </a:prstGeom>
            <a:grpFill/>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0" name="组合 19"/>
          <p:cNvGrpSpPr/>
          <p:nvPr/>
        </p:nvGrpSpPr>
        <p:grpSpPr>
          <a:xfrm>
            <a:off x="1493934" y="2823842"/>
            <a:ext cx="886021" cy="910530"/>
            <a:chOff x="1656241" y="3525629"/>
            <a:chExt cx="886021" cy="910530"/>
          </a:xfrm>
          <a:solidFill>
            <a:schemeClr val="bg2">
              <a:lumMod val="50000"/>
            </a:schemeClr>
          </a:solidFill>
        </p:grpSpPr>
        <p:sp>
          <p:nvSpPr>
            <p:cNvPr id="21" name="弧形 20"/>
            <p:cNvSpPr>
              <a:spLocks noChangeAspect="1"/>
            </p:cNvSpPr>
            <p:nvPr/>
          </p:nvSpPr>
          <p:spPr>
            <a:xfrm rot="994705">
              <a:off x="1757462" y="3651359"/>
              <a:ext cx="784800" cy="784800"/>
            </a:xfrm>
            <a:prstGeom prst="arc">
              <a:avLst>
                <a:gd name="adj1" fmla="val 21459844"/>
                <a:gd name="adj2" fmla="val 4153828"/>
              </a:avLst>
            </a:prstGeom>
            <a:grpFill/>
            <a:ln w="171450">
              <a:solidFill>
                <a:srgbClr val="FFFFFF">
                  <a:alpha val="5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弧形 21"/>
            <p:cNvSpPr>
              <a:spLocks noChangeAspect="1"/>
            </p:cNvSpPr>
            <p:nvPr/>
          </p:nvSpPr>
          <p:spPr>
            <a:xfrm rot="1516979">
              <a:off x="1656241" y="3525629"/>
              <a:ext cx="783253" cy="783253"/>
            </a:xfrm>
            <a:prstGeom prst="arc">
              <a:avLst>
                <a:gd name="adj1" fmla="val 8782317"/>
                <a:gd name="adj2" fmla="val 16135012"/>
              </a:avLst>
            </a:prstGeom>
            <a:grpFill/>
            <a:ln w="171450">
              <a:solidFill>
                <a:srgbClr val="FFFFFF">
                  <a:alpha val="5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3" name="组合 22"/>
          <p:cNvGrpSpPr/>
          <p:nvPr/>
        </p:nvGrpSpPr>
        <p:grpSpPr>
          <a:xfrm>
            <a:off x="1691029" y="3021345"/>
            <a:ext cx="503366" cy="503366"/>
            <a:chOff x="1853336" y="3723132"/>
            <a:chExt cx="503366" cy="503366"/>
          </a:xfrm>
          <a:noFill/>
        </p:grpSpPr>
        <p:sp>
          <p:nvSpPr>
            <p:cNvPr id="24" name="椭圆 23"/>
            <p:cNvSpPr/>
            <p:nvPr/>
          </p:nvSpPr>
          <p:spPr>
            <a:xfrm>
              <a:off x="1853336" y="3723132"/>
              <a:ext cx="503366" cy="503366"/>
            </a:xfrm>
            <a:prstGeom prst="ellipse">
              <a:avLst/>
            </a:prstGeom>
            <a:grpFill/>
            <a:ln w="63500">
              <a:solidFill>
                <a:srgbClr val="FFFFFF">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6"/>
            <p:cNvSpPr txBox="1">
              <a:spLocks noChangeArrowheads="1"/>
            </p:cNvSpPr>
            <p:nvPr/>
          </p:nvSpPr>
          <p:spPr bwMode="auto">
            <a:xfrm>
              <a:off x="1948538" y="3774760"/>
              <a:ext cx="408164" cy="400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smtClean="0">
                  <a:solidFill>
                    <a:schemeClr val="bg1"/>
                  </a:solidFill>
                  <a:latin typeface="微软雅黑" pitchFamily="34" charset="-122"/>
                  <a:ea typeface="微软雅黑" pitchFamily="34" charset="-122"/>
                </a:rPr>
                <a:t>1</a:t>
              </a:r>
              <a:endParaRPr lang="zh-CN" altLang="en-US" sz="2000" dirty="0">
                <a:solidFill>
                  <a:schemeClr val="bg1"/>
                </a:solidFill>
                <a:latin typeface="微软雅黑" pitchFamily="34" charset="-122"/>
                <a:ea typeface="微软雅黑" pitchFamily="34" charset="-122"/>
              </a:endParaRPr>
            </a:p>
          </p:txBody>
        </p:sp>
      </p:grpSp>
      <p:grpSp>
        <p:nvGrpSpPr>
          <p:cNvPr id="26" name="组合 25"/>
          <p:cNvGrpSpPr/>
          <p:nvPr/>
        </p:nvGrpSpPr>
        <p:grpSpPr>
          <a:xfrm>
            <a:off x="3384090" y="2569780"/>
            <a:ext cx="1394905" cy="1394650"/>
            <a:chOff x="4122461" y="3271567"/>
            <a:chExt cx="1394905" cy="1394650"/>
          </a:xfrm>
          <a:solidFill>
            <a:schemeClr val="bg2">
              <a:lumMod val="50000"/>
            </a:schemeClr>
          </a:solidFill>
        </p:grpSpPr>
        <p:sp>
          <p:nvSpPr>
            <p:cNvPr id="27" name="弧形 26"/>
            <p:cNvSpPr>
              <a:spLocks noChangeAspect="1"/>
            </p:cNvSpPr>
            <p:nvPr/>
          </p:nvSpPr>
          <p:spPr>
            <a:xfrm>
              <a:off x="4134455" y="3271567"/>
              <a:ext cx="1382911" cy="1382911"/>
            </a:xfrm>
            <a:prstGeom prst="arc">
              <a:avLst>
                <a:gd name="adj1" fmla="val 9426457"/>
                <a:gd name="adj2" fmla="val 16701161"/>
              </a:avLst>
            </a:prstGeom>
            <a:grpFill/>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弧形 27"/>
            <p:cNvSpPr>
              <a:spLocks noChangeAspect="1"/>
            </p:cNvSpPr>
            <p:nvPr/>
          </p:nvSpPr>
          <p:spPr>
            <a:xfrm>
              <a:off x="4122461" y="3283306"/>
              <a:ext cx="1382911" cy="1382911"/>
            </a:xfrm>
            <a:prstGeom prst="arc">
              <a:avLst>
                <a:gd name="adj1" fmla="val 17548902"/>
                <a:gd name="adj2" fmla="val 7654801"/>
              </a:avLst>
            </a:prstGeom>
            <a:grpFill/>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9" name="组合 28"/>
          <p:cNvGrpSpPr/>
          <p:nvPr/>
        </p:nvGrpSpPr>
        <p:grpSpPr>
          <a:xfrm>
            <a:off x="3669631" y="2795212"/>
            <a:ext cx="786005" cy="981970"/>
            <a:chOff x="4408002" y="3496999"/>
            <a:chExt cx="786005" cy="981970"/>
          </a:xfrm>
          <a:solidFill>
            <a:schemeClr val="bg2">
              <a:lumMod val="50000"/>
            </a:schemeClr>
          </a:solidFill>
        </p:grpSpPr>
        <p:sp>
          <p:nvSpPr>
            <p:cNvPr id="31" name="弧形 30"/>
            <p:cNvSpPr>
              <a:spLocks noChangeAspect="1"/>
            </p:cNvSpPr>
            <p:nvPr/>
          </p:nvSpPr>
          <p:spPr>
            <a:xfrm rot="4208376">
              <a:off x="4409207" y="3694169"/>
              <a:ext cx="784800" cy="784800"/>
            </a:xfrm>
            <a:prstGeom prst="arc">
              <a:avLst>
                <a:gd name="adj1" fmla="val 21459844"/>
                <a:gd name="adj2" fmla="val 4153828"/>
              </a:avLst>
            </a:prstGeom>
            <a:grpFill/>
            <a:ln w="171450">
              <a:solidFill>
                <a:srgbClr val="FFFFFF">
                  <a:alpha val="5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弧形 31"/>
            <p:cNvSpPr>
              <a:spLocks noChangeAspect="1"/>
            </p:cNvSpPr>
            <p:nvPr/>
          </p:nvSpPr>
          <p:spPr>
            <a:xfrm rot="3502640">
              <a:off x="4408002" y="3496999"/>
              <a:ext cx="783253" cy="783253"/>
            </a:xfrm>
            <a:prstGeom prst="arc">
              <a:avLst>
                <a:gd name="adj1" fmla="val 8782317"/>
                <a:gd name="adj2" fmla="val 16135012"/>
              </a:avLst>
            </a:prstGeom>
            <a:grpFill/>
            <a:ln w="171450">
              <a:solidFill>
                <a:srgbClr val="FFFFFF">
                  <a:alpha val="5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33" name="组合 32"/>
          <p:cNvGrpSpPr/>
          <p:nvPr/>
        </p:nvGrpSpPr>
        <p:grpSpPr>
          <a:xfrm>
            <a:off x="3823862" y="3021291"/>
            <a:ext cx="616984" cy="503366"/>
            <a:chOff x="4562233" y="3723078"/>
            <a:chExt cx="616984" cy="503366"/>
          </a:xfrm>
          <a:noFill/>
        </p:grpSpPr>
        <p:sp>
          <p:nvSpPr>
            <p:cNvPr id="34" name="椭圆 33"/>
            <p:cNvSpPr/>
            <p:nvPr/>
          </p:nvSpPr>
          <p:spPr>
            <a:xfrm>
              <a:off x="4562233" y="3723078"/>
              <a:ext cx="503366" cy="503366"/>
            </a:xfrm>
            <a:prstGeom prst="ellipse">
              <a:avLst/>
            </a:prstGeom>
            <a:grpFill/>
            <a:ln w="63500">
              <a:solidFill>
                <a:srgbClr val="FFFFFF">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16"/>
            <p:cNvSpPr txBox="1">
              <a:spLocks noChangeArrowheads="1"/>
            </p:cNvSpPr>
            <p:nvPr/>
          </p:nvSpPr>
          <p:spPr bwMode="auto">
            <a:xfrm>
              <a:off x="4657435" y="3774706"/>
              <a:ext cx="521782" cy="400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a:solidFill>
                    <a:schemeClr val="bg1"/>
                  </a:solidFill>
                  <a:latin typeface="微软雅黑" pitchFamily="34" charset="-122"/>
                  <a:ea typeface="微软雅黑" pitchFamily="34" charset="-122"/>
                </a:rPr>
                <a:t>2</a:t>
              </a:r>
              <a:endParaRPr lang="zh-CN" altLang="en-US" sz="2000">
                <a:solidFill>
                  <a:schemeClr val="bg1"/>
                </a:solidFill>
                <a:latin typeface="微软雅黑" pitchFamily="34" charset="-122"/>
                <a:ea typeface="微软雅黑" pitchFamily="34" charset="-122"/>
              </a:endParaRPr>
            </a:p>
          </p:txBody>
        </p:sp>
      </p:grpSp>
      <p:grpSp>
        <p:nvGrpSpPr>
          <p:cNvPr id="37" name="组合 36"/>
          <p:cNvGrpSpPr/>
          <p:nvPr/>
        </p:nvGrpSpPr>
        <p:grpSpPr>
          <a:xfrm>
            <a:off x="5295662" y="2569780"/>
            <a:ext cx="1394905" cy="1394650"/>
            <a:chOff x="6559151" y="3271567"/>
            <a:chExt cx="1394905" cy="1394650"/>
          </a:xfrm>
          <a:solidFill>
            <a:schemeClr val="bg2">
              <a:lumMod val="50000"/>
            </a:schemeClr>
          </a:solidFill>
        </p:grpSpPr>
        <p:sp>
          <p:nvSpPr>
            <p:cNvPr id="39" name="弧形 38"/>
            <p:cNvSpPr>
              <a:spLocks noChangeAspect="1"/>
            </p:cNvSpPr>
            <p:nvPr/>
          </p:nvSpPr>
          <p:spPr>
            <a:xfrm>
              <a:off x="6571145" y="3271567"/>
              <a:ext cx="1382911" cy="1382911"/>
            </a:xfrm>
            <a:prstGeom prst="arc">
              <a:avLst>
                <a:gd name="adj1" fmla="val 12752577"/>
                <a:gd name="adj2" fmla="val 21265572"/>
              </a:avLst>
            </a:prstGeom>
            <a:grpFill/>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弧形 39"/>
            <p:cNvSpPr>
              <a:spLocks noChangeAspect="1"/>
            </p:cNvSpPr>
            <p:nvPr/>
          </p:nvSpPr>
          <p:spPr>
            <a:xfrm>
              <a:off x="6559151" y="3283306"/>
              <a:ext cx="1382911" cy="1382911"/>
            </a:xfrm>
            <a:prstGeom prst="arc">
              <a:avLst>
                <a:gd name="adj1" fmla="val 608243"/>
                <a:gd name="adj2" fmla="val 11643495"/>
              </a:avLst>
            </a:prstGeom>
            <a:grpFill/>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1" name="组合 40"/>
          <p:cNvGrpSpPr/>
          <p:nvPr/>
        </p:nvGrpSpPr>
        <p:grpSpPr>
          <a:xfrm>
            <a:off x="5581203" y="2795212"/>
            <a:ext cx="814141" cy="996038"/>
            <a:chOff x="6844692" y="3496999"/>
            <a:chExt cx="814141" cy="996038"/>
          </a:xfrm>
          <a:solidFill>
            <a:schemeClr val="bg2">
              <a:lumMod val="50000"/>
            </a:schemeClr>
          </a:solidFill>
        </p:grpSpPr>
        <p:sp>
          <p:nvSpPr>
            <p:cNvPr id="43" name="弧形 42"/>
            <p:cNvSpPr>
              <a:spLocks noChangeAspect="1"/>
            </p:cNvSpPr>
            <p:nvPr/>
          </p:nvSpPr>
          <p:spPr>
            <a:xfrm rot="5831309">
              <a:off x="6874033" y="3708237"/>
              <a:ext cx="784800" cy="784800"/>
            </a:xfrm>
            <a:prstGeom prst="arc">
              <a:avLst>
                <a:gd name="adj1" fmla="val 17901263"/>
                <a:gd name="adj2" fmla="val 2227793"/>
              </a:avLst>
            </a:prstGeom>
            <a:grpFill/>
            <a:ln w="171450">
              <a:solidFill>
                <a:srgbClr val="FFFFFF">
                  <a:alpha val="5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4" name="弧形 43"/>
            <p:cNvSpPr>
              <a:spLocks noChangeAspect="1"/>
            </p:cNvSpPr>
            <p:nvPr/>
          </p:nvSpPr>
          <p:spPr>
            <a:xfrm rot="3502640">
              <a:off x="6844692" y="3496999"/>
              <a:ext cx="783253" cy="783253"/>
            </a:xfrm>
            <a:prstGeom prst="arc">
              <a:avLst>
                <a:gd name="adj1" fmla="val 8782317"/>
                <a:gd name="adj2" fmla="val 14559868"/>
              </a:avLst>
            </a:prstGeom>
            <a:grpFill/>
            <a:ln w="171450">
              <a:solidFill>
                <a:srgbClr val="FFFFFF">
                  <a:alpha val="5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5" name="组合 44"/>
          <p:cNvGrpSpPr/>
          <p:nvPr/>
        </p:nvGrpSpPr>
        <p:grpSpPr>
          <a:xfrm>
            <a:off x="5735434" y="3021291"/>
            <a:ext cx="616984" cy="503366"/>
            <a:chOff x="6998923" y="3723078"/>
            <a:chExt cx="616984" cy="503366"/>
          </a:xfrm>
          <a:noFill/>
        </p:grpSpPr>
        <p:sp>
          <p:nvSpPr>
            <p:cNvPr id="46" name="椭圆 45"/>
            <p:cNvSpPr/>
            <p:nvPr/>
          </p:nvSpPr>
          <p:spPr>
            <a:xfrm>
              <a:off x="6998923" y="3723078"/>
              <a:ext cx="503366" cy="503366"/>
            </a:xfrm>
            <a:prstGeom prst="ellipse">
              <a:avLst/>
            </a:prstGeom>
            <a:grpFill/>
            <a:ln w="63500">
              <a:solidFill>
                <a:srgbClr val="FFFFFF">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16"/>
            <p:cNvSpPr txBox="1">
              <a:spLocks noChangeArrowheads="1"/>
            </p:cNvSpPr>
            <p:nvPr/>
          </p:nvSpPr>
          <p:spPr bwMode="auto">
            <a:xfrm>
              <a:off x="7094125" y="3774706"/>
              <a:ext cx="521782" cy="400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smtClean="0">
                  <a:solidFill>
                    <a:schemeClr val="bg1"/>
                  </a:solidFill>
                  <a:latin typeface="微软雅黑" pitchFamily="34" charset="-122"/>
                  <a:ea typeface="微软雅黑" pitchFamily="34" charset="-122"/>
                </a:rPr>
                <a:t>3</a:t>
              </a:r>
              <a:endParaRPr lang="zh-CN" altLang="en-US" sz="2000">
                <a:solidFill>
                  <a:schemeClr val="bg1"/>
                </a:solidFill>
                <a:latin typeface="微软雅黑" pitchFamily="34" charset="-122"/>
                <a:ea typeface="微软雅黑" pitchFamily="34" charset="-122"/>
              </a:endParaRPr>
            </a:p>
          </p:txBody>
        </p:sp>
      </p:grpSp>
      <p:grpSp>
        <p:nvGrpSpPr>
          <p:cNvPr id="48" name="组合 47"/>
          <p:cNvGrpSpPr/>
          <p:nvPr/>
        </p:nvGrpSpPr>
        <p:grpSpPr>
          <a:xfrm>
            <a:off x="7366439" y="2584385"/>
            <a:ext cx="1394905" cy="1394650"/>
            <a:chOff x="9095644" y="3286172"/>
            <a:chExt cx="1394905" cy="1394650"/>
          </a:xfrm>
          <a:solidFill>
            <a:schemeClr val="bg2">
              <a:lumMod val="50000"/>
            </a:schemeClr>
          </a:solidFill>
        </p:grpSpPr>
        <p:sp>
          <p:nvSpPr>
            <p:cNvPr id="49" name="弧形 48"/>
            <p:cNvSpPr>
              <a:spLocks noChangeAspect="1"/>
            </p:cNvSpPr>
            <p:nvPr/>
          </p:nvSpPr>
          <p:spPr>
            <a:xfrm>
              <a:off x="9107638" y="3286172"/>
              <a:ext cx="1382911" cy="1382911"/>
            </a:xfrm>
            <a:prstGeom prst="arc">
              <a:avLst>
                <a:gd name="adj1" fmla="val 16371837"/>
                <a:gd name="adj2" fmla="val 8386983"/>
              </a:avLst>
            </a:prstGeom>
            <a:grpFill/>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0" name="弧形 49"/>
            <p:cNvSpPr>
              <a:spLocks noChangeAspect="1"/>
            </p:cNvSpPr>
            <p:nvPr/>
          </p:nvSpPr>
          <p:spPr>
            <a:xfrm>
              <a:off x="9095644" y="3297911"/>
              <a:ext cx="1382911" cy="1382911"/>
            </a:xfrm>
            <a:prstGeom prst="arc">
              <a:avLst>
                <a:gd name="adj1" fmla="val 9050479"/>
                <a:gd name="adj2" fmla="val 15035785"/>
              </a:avLst>
            </a:prstGeom>
            <a:grpFill/>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51" name="组合 50"/>
          <p:cNvGrpSpPr/>
          <p:nvPr/>
        </p:nvGrpSpPr>
        <p:grpSpPr>
          <a:xfrm>
            <a:off x="7806211" y="3035896"/>
            <a:ext cx="616984" cy="503366"/>
            <a:chOff x="9535416" y="3737683"/>
            <a:chExt cx="616984" cy="503366"/>
          </a:xfrm>
          <a:noFill/>
        </p:grpSpPr>
        <p:sp>
          <p:nvSpPr>
            <p:cNvPr id="52" name="椭圆 51"/>
            <p:cNvSpPr/>
            <p:nvPr/>
          </p:nvSpPr>
          <p:spPr>
            <a:xfrm>
              <a:off x="9535416" y="3737683"/>
              <a:ext cx="503366" cy="503366"/>
            </a:xfrm>
            <a:prstGeom prst="ellipse">
              <a:avLst/>
            </a:prstGeom>
            <a:grpFill/>
            <a:ln w="63500">
              <a:solidFill>
                <a:srgbClr val="FFFFFF">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16"/>
            <p:cNvSpPr txBox="1">
              <a:spLocks noChangeArrowheads="1"/>
            </p:cNvSpPr>
            <p:nvPr/>
          </p:nvSpPr>
          <p:spPr bwMode="auto">
            <a:xfrm>
              <a:off x="9630618" y="3789311"/>
              <a:ext cx="521782" cy="4001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en-US" altLang="zh-CN" sz="2000" dirty="0">
                  <a:solidFill>
                    <a:schemeClr val="bg1"/>
                  </a:solidFill>
                  <a:latin typeface="微软雅黑" pitchFamily="34" charset="-122"/>
                  <a:ea typeface="微软雅黑" pitchFamily="34" charset="-122"/>
                </a:rPr>
                <a:t>4</a:t>
              </a:r>
              <a:endParaRPr lang="zh-CN" altLang="en-US" sz="2000" dirty="0">
                <a:solidFill>
                  <a:schemeClr val="bg1"/>
                </a:solidFill>
                <a:latin typeface="微软雅黑" pitchFamily="34" charset="-122"/>
                <a:ea typeface="微软雅黑" pitchFamily="34" charset="-122"/>
              </a:endParaRPr>
            </a:p>
          </p:txBody>
        </p:sp>
      </p:grpSp>
      <p:sp>
        <p:nvSpPr>
          <p:cNvPr id="54" name="TextBox 16"/>
          <p:cNvSpPr txBox="1">
            <a:spLocks noChangeArrowheads="1"/>
          </p:cNvSpPr>
          <p:nvPr/>
        </p:nvSpPr>
        <p:spPr bwMode="auto">
          <a:xfrm>
            <a:off x="1188517" y="4221033"/>
            <a:ext cx="1712380" cy="400110"/>
          </a:xfrm>
          <a:prstGeom prst="rect">
            <a:avLst/>
          </a:prstGeom>
          <a:solidFill>
            <a:schemeClr val="bg2">
              <a:lumMod val="50000"/>
            </a:schemeClr>
          </a:solidFill>
          <a:ln>
            <a:noFill/>
          </a:ln>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2000" dirty="0">
                <a:solidFill>
                  <a:schemeClr val="bg1"/>
                </a:solidFill>
                <a:latin typeface="微软雅黑" pitchFamily="34" charset="-122"/>
                <a:ea typeface="微软雅黑" pitchFamily="34" charset="-122"/>
              </a:rPr>
              <a:t>输入文字内容</a:t>
            </a:r>
          </a:p>
        </p:txBody>
      </p:sp>
      <p:sp>
        <p:nvSpPr>
          <p:cNvPr id="55" name="TextBox 16"/>
          <p:cNvSpPr txBox="1">
            <a:spLocks noChangeArrowheads="1"/>
          </p:cNvSpPr>
          <p:nvPr/>
        </p:nvSpPr>
        <p:spPr bwMode="auto">
          <a:xfrm>
            <a:off x="3219355" y="4221033"/>
            <a:ext cx="1712380" cy="400110"/>
          </a:xfrm>
          <a:prstGeom prst="rect">
            <a:avLst/>
          </a:prstGeom>
          <a:solidFill>
            <a:schemeClr val="bg2">
              <a:lumMod val="50000"/>
            </a:schemeClr>
          </a:solidFill>
          <a:ln>
            <a:noFill/>
          </a:ln>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2000" dirty="0" smtClean="0">
                <a:solidFill>
                  <a:schemeClr val="bg1"/>
                </a:solidFill>
                <a:latin typeface="微软雅黑" pitchFamily="34" charset="-122"/>
                <a:ea typeface="微软雅黑" pitchFamily="34" charset="-122"/>
              </a:rPr>
              <a:t>输入文字内容</a:t>
            </a:r>
            <a:endParaRPr lang="zh-CN" altLang="en-US" sz="2000" dirty="0">
              <a:solidFill>
                <a:schemeClr val="bg1"/>
              </a:solidFill>
              <a:latin typeface="微软雅黑" pitchFamily="34" charset="-122"/>
              <a:ea typeface="微软雅黑" pitchFamily="34" charset="-122"/>
            </a:endParaRPr>
          </a:p>
        </p:txBody>
      </p:sp>
      <p:sp>
        <p:nvSpPr>
          <p:cNvPr id="56" name="TextBox 16"/>
          <p:cNvSpPr txBox="1">
            <a:spLocks noChangeArrowheads="1"/>
          </p:cNvSpPr>
          <p:nvPr/>
        </p:nvSpPr>
        <p:spPr bwMode="auto">
          <a:xfrm>
            <a:off x="5148957" y="4221033"/>
            <a:ext cx="1712380" cy="400110"/>
          </a:xfrm>
          <a:prstGeom prst="rect">
            <a:avLst/>
          </a:prstGeom>
          <a:solidFill>
            <a:schemeClr val="bg2">
              <a:lumMod val="50000"/>
            </a:schemeClr>
          </a:solidFill>
          <a:ln>
            <a:noFill/>
          </a:ln>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2000" dirty="0">
                <a:solidFill>
                  <a:schemeClr val="bg1"/>
                </a:solidFill>
                <a:latin typeface="微软雅黑" pitchFamily="34" charset="-122"/>
                <a:ea typeface="微软雅黑" pitchFamily="34" charset="-122"/>
              </a:rPr>
              <a:t>输入文字内容</a:t>
            </a:r>
          </a:p>
        </p:txBody>
      </p:sp>
      <p:sp>
        <p:nvSpPr>
          <p:cNvPr id="57" name="TextBox 16"/>
          <p:cNvSpPr txBox="1">
            <a:spLocks noChangeArrowheads="1"/>
          </p:cNvSpPr>
          <p:nvPr/>
        </p:nvSpPr>
        <p:spPr bwMode="auto">
          <a:xfrm>
            <a:off x="7108985" y="4221033"/>
            <a:ext cx="1712380" cy="400110"/>
          </a:xfrm>
          <a:prstGeom prst="rect">
            <a:avLst/>
          </a:prstGeom>
          <a:solidFill>
            <a:schemeClr val="bg2">
              <a:lumMod val="50000"/>
            </a:schemeClr>
          </a:solidFill>
          <a:ln>
            <a:noFill/>
          </a:ln>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2000" dirty="0">
                <a:solidFill>
                  <a:schemeClr val="bg1"/>
                </a:solidFill>
                <a:latin typeface="微软雅黑" pitchFamily="34" charset="-122"/>
                <a:ea typeface="微软雅黑" pitchFamily="34" charset="-122"/>
              </a:rPr>
              <a:t>输入文字内容</a:t>
            </a:r>
          </a:p>
        </p:txBody>
      </p:sp>
      <p:grpSp>
        <p:nvGrpSpPr>
          <p:cNvPr id="58" name="组合 57"/>
          <p:cNvGrpSpPr/>
          <p:nvPr/>
        </p:nvGrpSpPr>
        <p:grpSpPr>
          <a:xfrm>
            <a:off x="7610321" y="2824105"/>
            <a:ext cx="882064" cy="939106"/>
            <a:chOff x="9339526" y="3525892"/>
            <a:chExt cx="882064" cy="939106"/>
          </a:xfrm>
          <a:solidFill>
            <a:schemeClr val="bg2">
              <a:lumMod val="50000"/>
            </a:schemeClr>
          </a:solidFill>
        </p:grpSpPr>
        <p:sp>
          <p:nvSpPr>
            <p:cNvPr id="59" name="弧形 58"/>
            <p:cNvSpPr>
              <a:spLocks noChangeAspect="1"/>
            </p:cNvSpPr>
            <p:nvPr/>
          </p:nvSpPr>
          <p:spPr>
            <a:xfrm rot="7224135">
              <a:off x="9339526" y="3680198"/>
              <a:ext cx="784800" cy="784800"/>
            </a:xfrm>
            <a:prstGeom prst="arc">
              <a:avLst>
                <a:gd name="adj1" fmla="val 18145030"/>
                <a:gd name="adj2" fmla="val 4153828"/>
              </a:avLst>
            </a:prstGeom>
            <a:grpFill/>
            <a:ln w="171450">
              <a:solidFill>
                <a:srgbClr val="FFFFFF">
                  <a:alpha val="5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0" name="弧形 59"/>
            <p:cNvSpPr>
              <a:spLocks noChangeAspect="1"/>
            </p:cNvSpPr>
            <p:nvPr/>
          </p:nvSpPr>
          <p:spPr>
            <a:xfrm rot="5611229">
              <a:off x="9438337" y="3525892"/>
              <a:ext cx="783253" cy="783253"/>
            </a:xfrm>
            <a:prstGeom prst="arc">
              <a:avLst>
                <a:gd name="adj1" fmla="val 8782317"/>
                <a:gd name="adj2" fmla="val 15490306"/>
              </a:avLst>
            </a:prstGeom>
            <a:grpFill/>
            <a:ln w="171450">
              <a:solidFill>
                <a:srgbClr val="FFFFFF">
                  <a:alpha val="5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1" name="TextBox 16"/>
          <p:cNvSpPr txBox="1">
            <a:spLocks noChangeArrowheads="1"/>
          </p:cNvSpPr>
          <p:nvPr/>
        </p:nvSpPr>
        <p:spPr bwMode="auto">
          <a:xfrm>
            <a:off x="4156657" y="1004083"/>
            <a:ext cx="1712380" cy="400110"/>
          </a:xfrm>
          <a:prstGeom prst="rect">
            <a:avLst/>
          </a:prstGeom>
          <a:solidFill>
            <a:schemeClr val="bg2">
              <a:lumMod val="50000"/>
            </a:schemeClr>
          </a:solidFill>
          <a:ln>
            <a:noFill/>
          </a:ln>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endParaRPr lang="zh-CN" altLang="en-US" sz="2000" dirty="0">
              <a:solidFill>
                <a:schemeClr val="bg1"/>
              </a:solidFill>
              <a:latin typeface="微软雅黑" pitchFamily="34" charset="-122"/>
              <a:ea typeface="微软雅黑" pitchFamily="34" charset="-122"/>
            </a:endParaRPr>
          </a:p>
        </p:txBody>
      </p:sp>
      <p:cxnSp>
        <p:nvCxnSpPr>
          <p:cNvPr id="3" name="直接连接符 2"/>
          <p:cNvCxnSpPr>
            <a:endCxn id="6" idx="0"/>
          </p:cNvCxnSpPr>
          <p:nvPr/>
        </p:nvCxnSpPr>
        <p:spPr>
          <a:xfrm>
            <a:off x="5014646" y="1156693"/>
            <a:ext cx="0" cy="355532"/>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228017" y="1022423"/>
            <a:ext cx="1569660"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7300110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down)">
                                      <p:cBhvr>
                                        <p:cTn id="33" dur="500"/>
                                        <p:tgtEl>
                                          <p:spTgt spid="61"/>
                                        </p:tgtEl>
                                      </p:cBhvr>
                                    </p:animEffect>
                                  </p:childTnLst>
                                </p:cTn>
                              </p:par>
                              <p:par>
                                <p:cTn id="34" presetID="22" presetClass="entr" presetSubtype="4"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00"/>
                                        <p:tgtEl>
                                          <p:spTgt spid="3"/>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up)">
                                      <p:cBhvr>
                                        <p:cTn id="44" dur="500"/>
                                        <p:tgtEl>
                                          <p:spTgt spid="7"/>
                                        </p:tgtEl>
                                      </p:cBhvr>
                                    </p:animEffect>
                                  </p:childTnLst>
                                </p:cTn>
                              </p:par>
                              <p:par>
                                <p:cTn id="45" presetID="22" presetClass="entr" presetSubtype="1"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up)">
                                      <p:cBhvr>
                                        <p:cTn id="47" dur="500"/>
                                        <p:tgtEl>
                                          <p:spTgt spid="8"/>
                                        </p:tgtEl>
                                      </p:cBhvr>
                                    </p:animEffect>
                                  </p:childTnLst>
                                </p:cTn>
                              </p:par>
                              <p:par>
                                <p:cTn id="48" presetID="22" presetClass="entr" presetSubtype="1"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par>
                                <p:cTn id="51" presetID="22" presetClass="entr" presetSubtype="1"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up)">
                                      <p:cBhvr>
                                        <p:cTn id="53" dur="500"/>
                                        <p:tgtEl>
                                          <p:spTgt spid="13"/>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up)">
                                      <p:cBhvr>
                                        <p:cTn id="56" dur="500"/>
                                        <p:tgtEl>
                                          <p:spTgt spid="14"/>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up)">
                                      <p:cBhvr>
                                        <p:cTn id="62" dur="500"/>
                                        <p:tgtEl>
                                          <p:spTgt spid="16"/>
                                        </p:tgtEl>
                                      </p:cBhvr>
                                    </p:animEffect>
                                  </p:childTnLst>
                                </p:cTn>
                              </p:par>
                              <p:par>
                                <p:cTn id="63" presetID="22" presetClass="entr" presetSubtype="1"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up)">
                                      <p:cBhvr>
                                        <p:cTn id="65" dur="500"/>
                                        <p:tgtEl>
                                          <p:spTgt spid="17"/>
                                        </p:tgtEl>
                                      </p:cBhvr>
                                    </p:animEffect>
                                  </p:childTnLst>
                                </p:cTn>
                              </p:par>
                              <p:par>
                                <p:cTn id="66" presetID="22" presetClass="entr" presetSubtype="1" fill="hold"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up)">
                                      <p:cBhvr>
                                        <p:cTn id="68" dur="500"/>
                                        <p:tgtEl>
                                          <p:spTgt spid="20"/>
                                        </p:tgtEl>
                                      </p:cBhvr>
                                    </p:animEffect>
                                  </p:childTnLst>
                                </p:cTn>
                              </p:par>
                              <p:par>
                                <p:cTn id="69" presetID="22" presetClass="entr" presetSubtype="1"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par>
                                <p:cTn id="72" presetID="22" presetClass="entr" presetSubtype="1" fill="hold" nodeType="with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wipe(up)">
                                      <p:cBhvr>
                                        <p:cTn id="74" dur="500"/>
                                        <p:tgtEl>
                                          <p:spTgt spid="26"/>
                                        </p:tgtEl>
                                      </p:cBhvr>
                                    </p:animEffect>
                                  </p:childTnLst>
                                </p:cTn>
                              </p:par>
                              <p:par>
                                <p:cTn id="75" presetID="22" presetClass="entr" presetSubtype="1" fill="hold"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up)">
                                      <p:cBhvr>
                                        <p:cTn id="77" dur="500"/>
                                        <p:tgtEl>
                                          <p:spTgt spid="29"/>
                                        </p:tgtEl>
                                      </p:cBhvr>
                                    </p:animEffect>
                                  </p:childTnLst>
                                </p:cTn>
                              </p:par>
                              <p:par>
                                <p:cTn id="78" presetID="22" presetClass="entr" presetSubtype="1"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wipe(up)">
                                      <p:cBhvr>
                                        <p:cTn id="80" dur="500"/>
                                        <p:tgtEl>
                                          <p:spTgt spid="33"/>
                                        </p:tgtEl>
                                      </p:cBhvr>
                                    </p:animEffect>
                                  </p:childTnLst>
                                </p:cTn>
                              </p:par>
                              <p:par>
                                <p:cTn id="81" presetID="22" presetClass="entr" presetSubtype="1" fill="hold" nodeType="with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up)">
                                      <p:cBhvr>
                                        <p:cTn id="83" dur="500"/>
                                        <p:tgtEl>
                                          <p:spTgt spid="37"/>
                                        </p:tgtEl>
                                      </p:cBhvr>
                                    </p:animEffect>
                                  </p:childTnLst>
                                </p:cTn>
                              </p:par>
                              <p:par>
                                <p:cTn id="84" presetID="22" presetClass="entr" presetSubtype="1"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up)">
                                      <p:cBhvr>
                                        <p:cTn id="86" dur="500"/>
                                        <p:tgtEl>
                                          <p:spTgt spid="41"/>
                                        </p:tgtEl>
                                      </p:cBhvr>
                                    </p:animEffect>
                                  </p:childTnLst>
                                </p:cTn>
                              </p:par>
                              <p:par>
                                <p:cTn id="87" presetID="22" presetClass="entr" presetSubtype="1" fill="hold"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500"/>
                                        <p:tgtEl>
                                          <p:spTgt spid="45"/>
                                        </p:tgtEl>
                                      </p:cBhvr>
                                    </p:animEffect>
                                  </p:childTnLst>
                                </p:cTn>
                              </p:par>
                              <p:par>
                                <p:cTn id="90" presetID="22" presetClass="entr" presetSubtype="1" fill="hold" nodeType="with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up)">
                                      <p:cBhvr>
                                        <p:cTn id="92" dur="500"/>
                                        <p:tgtEl>
                                          <p:spTgt spid="48"/>
                                        </p:tgtEl>
                                      </p:cBhvr>
                                    </p:animEffect>
                                  </p:childTnLst>
                                </p:cTn>
                              </p:par>
                              <p:par>
                                <p:cTn id="93" presetID="22" presetClass="entr" presetSubtype="1" fill="hold"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wipe(up)">
                                      <p:cBhvr>
                                        <p:cTn id="95" dur="500"/>
                                        <p:tgtEl>
                                          <p:spTgt spid="51"/>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wipe(up)">
                                      <p:cBhvr>
                                        <p:cTn id="98" dur="1250"/>
                                        <p:tgtEl>
                                          <p:spTgt spid="54"/>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wipe(up)">
                                      <p:cBhvr>
                                        <p:cTn id="101" dur="1250"/>
                                        <p:tgtEl>
                                          <p:spTgt spid="55"/>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56"/>
                                        </p:tgtEl>
                                        <p:attrNameLst>
                                          <p:attrName>style.visibility</p:attrName>
                                        </p:attrNameLst>
                                      </p:cBhvr>
                                      <p:to>
                                        <p:strVal val="visible"/>
                                      </p:to>
                                    </p:set>
                                    <p:animEffect transition="in" filter="wipe(up)">
                                      <p:cBhvr>
                                        <p:cTn id="104" dur="1250"/>
                                        <p:tgtEl>
                                          <p:spTgt spid="56"/>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57"/>
                                        </p:tgtEl>
                                        <p:attrNameLst>
                                          <p:attrName>style.visibility</p:attrName>
                                        </p:attrNameLst>
                                      </p:cBhvr>
                                      <p:to>
                                        <p:strVal val="visible"/>
                                      </p:to>
                                    </p:set>
                                    <p:animEffect transition="in" filter="wipe(up)">
                                      <p:cBhvr>
                                        <p:cTn id="107" dur="1250"/>
                                        <p:tgtEl>
                                          <p:spTgt spid="57"/>
                                        </p:tgtEl>
                                      </p:cBhvr>
                                    </p:animEffect>
                                  </p:childTnLst>
                                </p:cTn>
                              </p:par>
                              <p:par>
                                <p:cTn id="108" presetID="22" presetClass="entr" presetSubtype="1"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wipe(up)">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6" grpId="0" animBg="1"/>
      <p:bldP spid="7" grpId="0" animBg="1"/>
      <p:bldP spid="14" grpId="0" animBg="1"/>
      <p:bldP spid="15" grpId="0" animBg="1"/>
      <p:bldP spid="16" grpId="0" animBg="1"/>
      <p:bldP spid="54" grpId="0" animBg="1"/>
      <p:bldP spid="55" grpId="0" animBg="1"/>
      <p:bldP spid="56" grpId="0" animBg="1"/>
      <p:bldP spid="57" grpId="0" animBg="1"/>
      <p:bldP spid="61"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6" name="Group 242"/>
          <p:cNvGrpSpPr>
            <a:grpSpLocks/>
          </p:cNvGrpSpPr>
          <p:nvPr/>
        </p:nvGrpSpPr>
        <p:grpSpPr bwMode="auto">
          <a:xfrm>
            <a:off x="1157859" y="3589019"/>
            <a:ext cx="1731963" cy="1676401"/>
            <a:chOff x="517" y="2868"/>
            <a:chExt cx="1091" cy="1056"/>
          </a:xfrm>
        </p:grpSpPr>
        <p:sp>
          <p:nvSpPr>
            <p:cNvPr id="7" name="Line 58"/>
            <p:cNvSpPr>
              <a:spLocks noChangeShapeType="1"/>
            </p:cNvSpPr>
            <p:nvPr/>
          </p:nvSpPr>
          <p:spPr bwMode="gray">
            <a:xfrm>
              <a:off x="1038" y="2868"/>
              <a:ext cx="0" cy="21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zh-CN" altLang="en-US" sz="20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 name="Line 59"/>
            <p:cNvSpPr>
              <a:spLocks noChangeShapeType="1"/>
            </p:cNvSpPr>
            <p:nvPr/>
          </p:nvSpPr>
          <p:spPr bwMode="gray">
            <a:xfrm flipH="1">
              <a:off x="562" y="3085"/>
              <a:ext cx="942"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algn="ctr"/>
              <a:endParaRPr lang="zh-CN" altLang="en-US" sz="20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Text Box 60"/>
            <p:cNvSpPr txBox="1">
              <a:spLocks noChangeArrowheads="1"/>
            </p:cNvSpPr>
            <p:nvPr/>
          </p:nvSpPr>
          <p:spPr bwMode="gray">
            <a:xfrm>
              <a:off x="517" y="3079"/>
              <a:ext cx="1091" cy="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ct val="130000"/>
                </a:lnSpc>
                <a:buClr>
                  <a:schemeClr val="accent2"/>
                </a:buClr>
              </a:pPr>
              <a:r>
                <a:rPr lang="zh-CN" altLang="en-US" sz="1600" dirty="0" smtClean="0">
                  <a:latin typeface="微软雅黑" panose="020B0503020204020204" pitchFamily="34" charset="-122"/>
                  <a:ea typeface="微软雅黑" panose="020B0503020204020204" pitchFamily="34" charset="-122"/>
                  <a:cs typeface="+mn-ea"/>
                  <a:sym typeface="微软雅黑" panose="020B0503020204020204" pitchFamily="34" charset="-122"/>
                </a:rPr>
                <a:t>输入内容文字</a:t>
              </a:r>
              <a:r>
                <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rPr>
                <a:t>到此输入内容文字到此</a:t>
              </a:r>
              <a:endPar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a:lnSpc>
                  <a:spcPct val="130000"/>
                </a:lnSpc>
                <a:buClr>
                  <a:schemeClr val="accent2"/>
                </a:buClr>
              </a:pPr>
              <a:endPar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0" name="Group 245"/>
          <p:cNvGrpSpPr>
            <a:grpSpLocks/>
          </p:cNvGrpSpPr>
          <p:nvPr/>
        </p:nvGrpSpPr>
        <p:grpSpPr bwMode="auto">
          <a:xfrm>
            <a:off x="6988746" y="756121"/>
            <a:ext cx="1714500" cy="1422401"/>
            <a:chOff x="4190" y="1191"/>
            <a:chExt cx="1080" cy="896"/>
          </a:xfrm>
        </p:grpSpPr>
        <p:sp>
          <p:nvSpPr>
            <p:cNvPr id="11" name="Line 65"/>
            <p:cNvSpPr>
              <a:spLocks noChangeShapeType="1"/>
            </p:cNvSpPr>
            <p:nvPr/>
          </p:nvSpPr>
          <p:spPr bwMode="gray">
            <a:xfrm>
              <a:off x="4734" y="1876"/>
              <a:ext cx="0" cy="21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zh-CN" altLang="en-US" sz="20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2" name="Line 66"/>
            <p:cNvSpPr>
              <a:spLocks noChangeShapeType="1"/>
            </p:cNvSpPr>
            <p:nvPr/>
          </p:nvSpPr>
          <p:spPr bwMode="gray">
            <a:xfrm flipH="1">
              <a:off x="4190" y="1875"/>
              <a:ext cx="1028"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algn="ctr"/>
              <a:endParaRPr lang="zh-CN" altLang="en-US" sz="20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ext Box 67"/>
            <p:cNvSpPr txBox="1">
              <a:spLocks noChangeArrowheads="1"/>
            </p:cNvSpPr>
            <p:nvPr/>
          </p:nvSpPr>
          <p:spPr bwMode="gray">
            <a:xfrm>
              <a:off x="4190" y="1191"/>
              <a:ext cx="1080" cy="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ct val="130000"/>
                </a:lnSpc>
                <a:buClr>
                  <a:schemeClr val="accent2"/>
                </a:buClr>
              </a:pPr>
              <a:r>
                <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rPr>
                <a:t>输入内容文字到此输入内容文字到此</a:t>
              </a:r>
              <a:endPar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4" name="Group 243"/>
          <p:cNvGrpSpPr>
            <a:grpSpLocks/>
          </p:cNvGrpSpPr>
          <p:nvPr/>
        </p:nvGrpSpPr>
        <p:grpSpPr bwMode="auto">
          <a:xfrm>
            <a:off x="3029521" y="778346"/>
            <a:ext cx="1774825" cy="1400176"/>
            <a:chOff x="1696" y="1205"/>
            <a:chExt cx="1118" cy="882"/>
          </a:xfrm>
        </p:grpSpPr>
        <p:sp>
          <p:nvSpPr>
            <p:cNvPr id="15" name="Line 68"/>
            <p:cNvSpPr>
              <a:spLocks noChangeShapeType="1"/>
            </p:cNvSpPr>
            <p:nvPr/>
          </p:nvSpPr>
          <p:spPr bwMode="gray">
            <a:xfrm>
              <a:off x="2278" y="1876"/>
              <a:ext cx="0" cy="21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zh-CN" altLang="en-US" sz="20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Line 69"/>
            <p:cNvSpPr>
              <a:spLocks noChangeShapeType="1"/>
            </p:cNvSpPr>
            <p:nvPr/>
          </p:nvSpPr>
          <p:spPr bwMode="gray">
            <a:xfrm flipH="1">
              <a:off x="1696" y="1875"/>
              <a:ext cx="1116"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algn="ctr"/>
              <a:endParaRPr lang="zh-CN" altLang="en-US" sz="20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Text Box 70"/>
            <p:cNvSpPr txBox="1">
              <a:spLocks noChangeArrowheads="1"/>
            </p:cNvSpPr>
            <p:nvPr/>
          </p:nvSpPr>
          <p:spPr bwMode="gray">
            <a:xfrm>
              <a:off x="1696" y="1205"/>
              <a:ext cx="1118" cy="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ct val="130000"/>
                </a:lnSpc>
                <a:buClr>
                  <a:schemeClr val="accent2"/>
                </a:buClr>
              </a:pPr>
              <a:r>
                <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rPr>
                <a:t>输入内容文字到此输入内容文字到此</a:t>
              </a:r>
              <a:endPar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8" name="Group 244"/>
          <p:cNvGrpSpPr>
            <a:grpSpLocks/>
          </p:cNvGrpSpPr>
          <p:nvPr/>
        </p:nvGrpSpPr>
        <p:grpSpPr bwMode="auto">
          <a:xfrm>
            <a:off x="5056759" y="3589019"/>
            <a:ext cx="1666875" cy="1387476"/>
            <a:chOff x="2973" y="2868"/>
            <a:chExt cx="1050" cy="874"/>
          </a:xfrm>
        </p:grpSpPr>
        <p:sp>
          <p:nvSpPr>
            <p:cNvPr id="19" name="Line 71"/>
            <p:cNvSpPr>
              <a:spLocks noChangeShapeType="1"/>
            </p:cNvSpPr>
            <p:nvPr/>
          </p:nvSpPr>
          <p:spPr bwMode="gray">
            <a:xfrm>
              <a:off x="3484" y="2868"/>
              <a:ext cx="0" cy="21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algn="ctr"/>
              <a:endParaRPr lang="zh-CN" altLang="en-US" sz="20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0" name="Line 72"/>
            <p:cNvSpPr>
              <a:spLocks noChangeShapeType="1"/>
            </p:cNvSpPr>
            <p:nvPr/>
          </p:nvSpPr>
          <p:spPr bwMode="gray">
            <a:xfrm flipH="1">
              <a:off x="2973" y="3079"/>
              <a:ext cx="1000"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txBody>
            <a:bodyPr/>
            <a:lstStyle/>
            <a:p>
              <a:pPr algn="ctr"/>
              <a:endParaRPr lang="zh-CN" altLang="en-US" sz="200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1" name="Text Box 73"/>
            <p:cNvSpPr txBox="1">
              <a:spLocks noChangeArrowheads="1"/>
            </p:cNvSpPr>
            <p:nvPr/>
          </p:nvSpPr>
          <p:spPr bwMode="gray">
            <a:xfrm>
              <a:off x="2973" y="3079"/>
              <a:ext cx="1050" cy="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ct val="130000"/>
                </a:lnSpc>
                <a:buClr>
                  <a:schemeClr val="accent2"/>
                </a:buClr>
              </a:pPr>
              <a:r>
                <a:rPr lang="zh-CN" altLang="en-US" sz="1600" dirty="0">
                  <a:latin typeface="微软雅黑" panose="020B0503020204020204" pitchFamily="34" charset="-122"/>
                  <a:ea typeface="微软雅黑" panose="020B0503020204020204" pitchFamily="34" charset="-122"/>
                  <a:cs typeface="+mn-ea"/>
                  <a:sym typeface="微软雅黑" panose="020B0503020204020204" pitchFamily="34" charset="-122"/>
                </a:rPr>
                <a:t>输入内容文字到此输入内容文字到此</a:t>
              </a:r>
              <a:endParaRPr lang="en-US" altLang="zh-CN" sz="1600" dirty="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2" name="Group 74"/>
          <p:cNvGrpSpPr>
            <a:grpSpLocks/>
          </p:cNvGrpSpPr>
          <p:nvPr/>
        </p:nvGrpSpPr>
        <p:grpSpPr bwMode="auto">
          <a:xfrm>
            <a:off x="324421" y="2281710"/>
            <a:ext cx="9144001" cy="1247775"/>
            <a:chOff x="-8" y="2010"/>
            <a:chExt cx="5760" cy="786"/>
          </a:xfrm>
          <a:effectLst/>
        </p:grpSpPr>
        <p:sp>
          <p:nvSpPr>
            <p:cNvPr id="23" name="Line 75"/>
            <p:cNvSpPr>
              <a:spLocks noChangeShapeType="1"/>
            </p:cNvSpPr>
            <p:nvPr/>
          </p:nvSpPr>
          <p:spPr bwMode="gray">
            <a:xfrm flipH="1">
              <a:off x="-8" y="2405"/>
              <a:ext cx="660" cy="0"/>
            </a:xfrm>
            <a:prstGeom prst="line">
              <a:avLst/>
            </a:prstGeom>
            <a:noFill/>
            <a:ln w="76200">
              <a:solidFill>
                <a:schemeClr val="bg2">
                  <a:lumMod val="50000"/>
                </a:schemeClr>
              </a:solidFill>
              <a:round/>
              <a:headEnd/>
              <a:tailEnd/>
            </a:ln>
            <a:effectLst/>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Line 76"/>
            <p:cNvSpPr>
              <a:spLocks noChangeShapeType="1"/>
            </p:cNvSpPr>
            <p:nvPr/>
          </p:nvSpPr>
          <p:spPr bwMode="gray">
            <a:xfrm flipH="1">
              <a:off x="3839" y="2405"/>
              <a:ext cx="510" cy="0"/>
            </a:xfrm>
            <a:prstGeom prst="line">
              <a:avLst/>
            </a:prstGeom>
            <a:noFill/>
            <a:ln w="76200">
              <a:solidFill>
                <a:schemeClr val="bg2">
                  <a:lumMod val="50000"/>
                </a:schemeClr>
              </a:solidFill>
              <a:round/>
              <a:headEnd/>
              <a:tailEnd/>
            </a:ln>
            <a:effectLst/>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5" name="Arc 77"/>
            <p:cNvSpPr>
              <a:spLocks/>
            </p:cNvSpPr>
            <p:nvPr/>
          </p:nvSpPr>
          <p:spPr bwMode="gray">
            <a:xfrm rot="16200000" flipV="1">
              <a:off x="2052" y="1833"/>
              <a:ext cx="412" cy="769"/>
            </a:xfrm>
            <a:custGeom>
              <a:avLst/>
              <a:gdLst>
                <a:gd name="T0" fmla="*/ 0 w 22794"/>
                <a:gd name="T1" fmla="*/ 0 h 43200"/>
                <a:gd name="T2" fmla="*/ 0 w 22794"/>
                <a:gd name="T3" fmla="*/ 0 h 43200"/>
                <a:gd name="T4" fmla="*/ 0 w 22794"/>
                <a:gd name="T5" fmla="*/ 0 h 43200"/>
                <a:gd name="T6" fmla="*/ 0 60000 65536"/>
                <a:gd name="T7" fmla="*/ 0 60000 65536"/>
                <a:gd name="T8" fmla="*/ 0 60000 65536"/>
              </a:gdLst>
              <a:ahLst/>
              <a:cxnLst>
                <a:cxn ang="T6">
                  <a:pos x="T0" y="T1"/>
                </a:cxn>
                <a:cxn ang="T7">
                  <a:pos x="T2" y="T3"/>
                </a:cxn>
                <a:cxn ang="T8">
                  <a:pos x="T4" y="T5"/>
                </a:cxn>
              </a:cxnLst>
              <a:rect l="0" t="0" r="r" b="b"/>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76200">
              <a:solidFill>
                <a:schemeClr val="bg2">
                  <a:lumMod val="50000"/>
                </a:schemeClr>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Arc 78"/>
            <p:cNvSpPr>
              <a:spLocks/>
            </p:cNvSpPr>
            <p:nvPr/>
          </p:nvSpPr>
          <p:spPr bwMode="gray">
            <a:xfrm rot="16200000" flipV="1">
              <a:off x="4503" y="1834"/>
              <a:ext cx="418" cy="769"/>
            </a:xfrm>
            <a:custGeom>
              <a:avLst/>
              <a:gdLst>
                <a:gd name="T0" fmla="*/ 0 w 22794"/>
                <a:gd name="T1" fmla="*/ 0 h 43200"/>
                <a:gd name="T2" fmla="*/ 0 w 22794"/>
                <a:gd name="T3" fmla="*/ 0 h 43200"/>
                <a:gd name="T4" fmla="*/ 0 w 22794"/>
                <a:gd name="T5" fmla="*/ 0 h 43200"/>
                <a:gd name="T6" fmla="*/ 0 60000 65536"/>
                <a:gd name="T7" fmla="*/ 0 60000 65536"/>
                <a:gd name="T8" fmla="*/ 0 60000 65536"/>
              </a:gdLst>
              <a:ahLst/>
              <a:cxnLst>
                <a:cxn ang="T6">
                  <a:pos x="T0" y="T1"/>
                </a:cxn>
                <a:cxn ang="T7">
                  <a:pos x="T2" y="T3"/>
                </a:cxn>
                <a:cxn ang="T8">
                  <a:pos x="T4" y="T5"/>
                </a:cxn>
              </a:cxnLst>
              <a:rect l="0" t="0" r="r" b="b"/>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76200">
              <a:solidFill>
                <a:schemeClr val="bg2">
                  <a:lumMod val="50000"/>
                </a:schemeClr>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7" name="Line 79"/>
            <p:cNvSpPr>
              <a:spLocks noChangeShapeType="1"/>
            </p:cNvSpPr>
            <p:nvPr/>
          </p:nvSpPr>
          <p:spPr bwMode="gray">
            <a:xfrm flipH="1">
              <a:off x="2619" y="2405"/>
              <a:ext cx="496" cy="0"/>
            </a:xfrm>
            <a:prstGeom prst="line">
              <a:avLst/>
            </a:prstGeom>
            <a:noFill/>
            <a:ln w="76200">
              <a:solidFill>
                <a:schemeClr val="bg2">
                  <a:lumMod val="50000"/>
                </a:schemeClr>
              </a:solidFill>
              <a:round/>
              <a:headEnd/>
              <a:tailEnd/>
            </a:ln>
            <a:effectLst/>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8" name="Arc 80"/>
            <p:cNvSpPr>
              <a:spLocks/>
            </p:cNvSpPr>
            <p:nvPr/>
          </p:nvSpPr>
          <p:spPr bwMode="gray">
            <a:xfrm rot="5400000">
              <a:off x="3278" y="2211"/>
              <a:ext cx="400" cy="769"/>
            </a:xfrm>
            <a:custGeom>
              <a:avLst/>
              <a:gdLst>
                <a:gd name="T0" fmla="*/ 0 w 22794"/>
                <a:gd name="T1" fmla="*/ 0 h 43200"/>
                <a:gd name="T2" fmla="*/ 0 w 22794"/>
                <a:gd name="T3" fmla="*/ 0 h 43200"/>
                <a:gd name="T4" fmla="*/ 0 w 22794"/>
                <a:gd name="T5" fmla="*/ 0 h 43200"/>
                <a:gd name="T6" fmla="*/ 0 60000 65536"/>
                <a:gd name="T7" fmla="*/ 0 60000 65536"/>
                <a:gd name="T8" fmla="*/ 0 60000 65536"/>
              </a:gdLst>
              <a:ahLst/>
              <a:cxnLst>
                <a:cxn ang="T6">
                  <a:pos x="T0" y="T1"/>
                </a:cxn>
                <a:cxn ang="T7">
                  <a:pos x="T2" y="T3"/>
                </a:cxn>
                <a:cxn ang="T8">
                  <a:pos x="T4" y="T5"/>
                </a:cxn>
              </a:cxnLst>
              <a:rect l="0" t="0" r="r" b="b"/>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76200">
              <a:solidFill>
                <a:schemeClr val="bg2">
                  <a:lumMod val="50000"/>
                </a:schemeClr>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Line 81"/>
            <p:cNvSpPr>
              <a:spLocks noChangeShapeType="1"/>
            </p:cNvSpPr>
            <p:nvPr/>
          </p:nvSpPr>
          <p:spPr bwMode="gray">
            <a:xfrm flipH="1">
              <a:off x="5071" y="2405"/>
              <a:ext cx="681" cy="0"/>
            </a:xfrm>
            <a:prstGeom prst="line">
              <a:avLst/>
            </a:prstGeom>
            <a:noFill/>
            <a:ln w="76200">
              <a:solidFill>
                <a:schemeClr val="bg2">
                  <a:lumMod val="50000"/>
                </a:schemeClr>
              </a:solidFill>
              <a:round/>
              <a:headEnd/>
              <a:tailEnd/>
            </a:ln>
            <a:effectLst/>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1" name="Line 82"/>
            <p:cNvSpPr>
              <a:spLocks noChangeShapeType="1"/>
            </p:cNvSpPr>
            <p:nvPr/>
          </p:nvSpPr>
          <p:spPr bwMode="gray">
            <a:xfrm flipH="1">
              <a:off x="1377" y="2405"/>
              <a:ext cx="523" cy="0"/>
            </a:xfrm>
            <a:prstGeom prst="line">
              <a:avLst/>
            </a:prstGeom>
            <a:noFill/>
            <a:ln w="76200">
              <a:solidFill>
                <a:schemeClr val="bg2">
                  <a:lumMod val="50000"/>
                </a:schemeClr>
              </a:solidFill>
              <a:round/>
              <a:headEnd/>
              <a:tailEnd/>
            </a:ln>
            <a:effectLst/>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2" name="Arc 83"/>
            <p:cNvSpPr>
              <a:spLocks/>
            </p:cNvSpPr>
            <p:nvPr/>
          </p:nvSpPr>
          <p:spPr bwMode="gray">
            <a:xfrm rot="5400000">
              <a:off x="815" y="2211"/>
              <a:ext cx="400" cy="769"/>
            </a:xfrm>
            <a:custGeom>
              <a:avLst/>
              <a:gdLst>
                <a:gd name="T0" fmla="*/ 0 w 22794"/>
                <a:gd name="T1" fmla="*/ 0 h 43200"/>
                <a:gd name="T2" fmla="*/ 0 w 22794"/>
                <a:gd name="T3" fmla="*/ 0 h 43200"/>
                <a:gd name="T4" fmla="*/ 0 w 22794"/>
                <a:gd name="T5" fmla="*/ 0 h 43200"/>
                <a:gd name="T6" fmla="*/ 0 60000 65536"/>
                <a:gd name="T7" fmla="*/ 0 60000 65536"/>
                <a:gd name="T8" fmla="*/ 0 60000 65536"/>
              </a:gdLst>
              <a:ahLst/>
              <a:cxnLst>
                <a:cxn ang="T6">
                  <a:pos x="T0" y="T1"/>
                </a:cxn>
                <a:cxn ang="T7">
                  <a:pos x="T2" y="T3"/>
                </a:cxn>
                <a:cxn ang="T8">
                  <a:pos x="T4" y="T5"/>
                </a:cxn>
              </a:cxnLst>
              <a:rect l="0" t="0" r="r" b="b"/>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76200">
              <a:solidFill>
                <a:schemeClr val="bg2">
                  <a:lumMod val="50000"/>
                </a:schemeClr>
              </a:solidFill>
              <a:round/>
              <a:headEnd/>
              <a:tailE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33" name="椭圆​​ 3"/>
          <p:cNvSpPr>
            <a:spLocks noChangeArrowheads="1"/>
          </p:cNvSpPr>
          <p:nvPr/>
        </p:nvSpPr>
        <p:spPr bwMode="auto">
          <a:xfrm>
            <a:off x="1411859" y="2393631"/>
            <a:ext cx="1081087" cy="1081087"/>
          </a:xfrm>
          <a:prstGeom prst="ellipse">
            <a:avLst/>
          </a:prstGeom>
          <a:solidFill>
            <a:schemeClr val="bg2">
              <a:lumMod val="50000"/>
            </a:schemeClr>
          </a:solidFill>
          <a:ln>
            <a:noFill/>
          </a:ln>
          <a:effectLst/>
          <a:extLst/>
        </p:spPr>
        <p:txBody>
          <a:bodyPr anchor="ctr"/>
          <a:lstStyle/>
          <a:p>
            <a:pPr algn="ctr"/>
            <a:r>
              <a:rPr lang="zh-CN" altLang="en-US" sz="1600" b="1" dirty="0" smtClean="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4" name="椭圆​​ 3"/>
          <p:cNvSpPr>
            <a:spLocks noChangeArrowheads="1"/>
          </p:cNvSpPr>
          <p:nvPr/>
        </p:nvSpPr>
        <p:spPr bwMode="auto">
          <a:xfrm>
            <a:off x="5325046" y="2379343"/>
            <a:ext cx="1081088" cy="1081087"/>
          </a:xfrm>
          <a:prstGeom prst="ellipse">
            <a:avLst/>
          </a:prstGeom>
          <a:solidFill>
            <a:schemeClr val="bg2">
              <a:lumMod val="50000"/>
            </a:schemeClr>
          </a:solidFill>
          <a:ln>
            <a:noFill/>
          </a:ln>
          <a:effectLst/>
          <a:extLst/>
        </p:spPr>
        <p:txBody>
          <a:bodyPr anchor="ctr"/>
          <a:lstStyle/>
          <a:p>
            <a:pPr algn="ctr"/>
            <a:r>
              <a:rPr lang="zh-CN" altLang="en-US" sz="16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5" name="椭圆​​ 3"/>
          <p:cNvSpPr>
            <a:spLocks noChangeArrowheads="1"/>
          </p:cNvSpPr>
          <p:nvPr/>
        </p:nvSpPr>
        <p:spPr bwMode="auto">
          <a:xfrm>
            <a:off x="3396234" y="2346004"/>
            <a:ext cx="1081087" cy="1081087"/>
          </a:xfrm>
          <a:prstGeom prst="ellipse">
            <a:avLst/>
          </a:prstGeom>
          <a:solidFill>
            <a:schemeClr val="tx2">
              <a:lumMod val="75000"/>
            </a:schemeClr>
          </a:solidFill>
          <a:ln>
            <a:noFill/>
          </a:ln>
          <a:effectLst/>
          <a:extLst/>
        </p:spPr>
        <p:txBody>
          <a:bodyPr anchor="ctr"/>
          <a:lstStyle/>
          <a:p>
            <a:pPr algn="ctr"/>
            <a:r>
              <a:rPr lang="zh-CN" altLang="en-US" sz="16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椭圆​​ 3"/>
          <p:cNvSpPr>
            <a:spLocks noChangeArrowheads="1"/>
          </p:cNvSpPr>
          <p:nvPr/>
        </p:nvSpPr>
        <p:spPr bwMode="auto">
          <a:xfrm>
            <a:off x="7273734" y="2352354"/>
            <a:ext cx="1081087" cy="1081087"/>
          </a:xfrm>
          <a:prstGeom prst="ellipse">
            <a:avLst/>
          </a:prstGeom>
          <a:solidFill>
            <a:schemeClr val="tx2">
              <a:lumMod val="75000"/>
            </a:schemeClr>
          </a:solidFill>
          <a:ln>
            <a:noFill/>
          </a:ln>
          <a:effectLst/>
          <a:extLst/>
        </p:spPr>
        <p:txBody>
          <a:bodyPr anchor="ctr"/>
          <a:lstStyle/>
          <a:p>
            <a:pPr algn="ctr"/>
            <a:r>
              <a:rPr lang="zh-CN" altLang="en-US" sz="16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b="1"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extLst>
      <p:ext uri="{BB962C8B-B14F-4D97-AF65-F5344CB8AC3E}">
        <p14:creationId xmlns:p14="http://schemas.microsoft.com/office/powerpoint/2010/main" val="170411662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1250" fill="hold"/>
                                        <p:tgtEl>
                                          <p:spTgt spid="22"/>
                                        </p:tgtEl>
                                        <p:attrNameLst>
                                          <p:attrName>ppt_w</p:attrName>
                                        </p:attrNameLst>
                                      </p:cBhvr>
                                      <p:tavLst>
                                        <p:tav tm="0">
                                          <p:val>
                                            <p:fltVal val="0"/>
                                          </p:val>
                                        </p:tav>
                                        <p:tav tm="100000">
                                          <p:val>
                                            <p:strVal val="#ppt_w"/>
                                          </p:val>
                                        </p:tav>
                                      </p:tavLst>
                                    </p:anim>
                                    <p:anim calcmode="lin" valueType="num">
                                      <p:cBhvr>
                                        <p:cTn id="31" dur="1250" fill="hold"/>
                                        <p:tgtEl>
                                          <p:spTgt spid="22"/>
                                        </p:tgtEl>
                                        <p:attrNameLst>
                                          <p:attrName>ppt_h</p:attrName>
                                        </p:attrNameLst>
                                      </p:cBhvr>
                                      <p:tavLst>
                                        <p:tav tm="0">
                                          <p:val>
                                            <p:fltVal val="0"/>
                                          </p:val>
                                        </p:tav>
                                        <p:tav tm="100000">
                                          <p:val>
                                            <p:strVal val="#ppt_h"/>
                                          </p:val>
                                        </p:tav>
                                      </p:tavLst>
                                    </p:anim>
                                    <p:anim calcmode="lin" valueType="num">
                                      <p:cBhvr>
                                        <p:cTn id="32" dur="1250" fill="hold"/>
                                        <p:tgtEl>
                                          <p:spTgt spid="22"/>
                                        </p:tgtEl>
                                        <p:attrNameLst>
                                          <p:attrName>style.rotation</p:attrName>
                                        </p:attrNameLst>
                                      </p:cBhvr>
                                      <p:tavLst>
                                        <p:tav tm="0">
                                          <p:val>
                                            <p:fltVal val="90"/>
                                          </p:val>
                                        </p:tav>
                                        <p:tav tm="100000">
                                          <p:val>
                                            <p:fltVal val="0"/>
                                          </p:val>
                                        </p:tav>
                                      </p:tavLst>
                                    </p:anim>
                                    <p:animEffect transition="in" filter="fade">
                                      <p:cBhvr>
                                        <p:cTn id="33" dur="1250"/>
                                        <p:tgtEl>
                                          <p:spTgt spid="22"/>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1250" fill="hold"/>
                                        <p:tgtEl>
                                          <p:spTgt spid="33"/>
                                        </p:tgtEl>
                                        <p:attrNameLst>
                                          <p:attrName>ppt_w</p:attrName>
                                        </p:attrNameLst>
                                      </p:cBhvr>
                                      <p:tavLst>
                                        <p:tav tm="0">
                                          <p:val>
                                            <p:fltVal val="0"/>
                                          </p:val>
                                        </p:tav>
                                        <p:tav tm="100000">
                                          <p:val>
                                            <p:strVal val="#ppt_w"/>
                                          </p:val>
                                        </p:tav>
                                      </p:tavLst>
                                    </p:anim>
                                    <p:anim calcmode="lin" valueType="num">
                                      <p:cBhvr>
                                        <p:cTn id="37" dur="1250" fill="hold"/>
                                        <p:tgtEl>
                                          <p:spTgt spid="33"/>
                                        </p:tgtEl>
                                        <p:attrNameLst>
                                          <p:attrName>ppt_h</p:attrName>
                                        </p:attrNameLst>
                                      </p:cBhvr>
                                      <p:tavLst>
                                        <p:tav tm="0">
                                          <p:val>
                                            <p:fltVal val="0"/>
                                          </p:val>
                                        </p:tav>
                                        <p:tav tm="100000">
                                          <p:val>
                                            <p:strVal val="#ppt_h"/>
                                          </p:val>
                                        </p:tav>
                                      </p:tavLst>
                                    </p:anim>
                                    <p:anim calcmode="lin" valueType="num">
                                      <p:cBhvr>
                                        <p:cTn id="38" dur="1250" fill="hold"/>
                                        <p:tgtEl>
                                          <p:spTgt spid="33"/>
                                        </p:tgtEl>
                                        <p:attrNameLst>
                                          <p:attrName>style.rotation</p:attrName>
                                        </p:attrNameLst>
                                      </p:cBhvr>
                                      <p:tavLst>
                                        <p:tav tm="0">
                                          <p:val>
                                            <p:fltVal val="90"/>
                                          </p:val>
                                        </p:tav>
                                        <p:tav tm="100000">
                                          <p:val>
                                            <p:fltVal val="0"/>
                                          </p:val>
                                        </p:tav>
                                      </p:tavLst>
                                    </p:anim>
                                    <p:animEffect transition="in" filter="fade">
                                      <p:cBhvr>
                                        <p:cTn id="39" dur="1250"/>
                                        <p:tgtEl>
                                          <p:spTgt spid="33"/>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p:cTn id="42" dur="1250" fill="hold"/>
                                        <p:tgtEl>
                                          <p:spTgt spid="34"/>
                                        </p:tgtEl>
                                        <p:attrNameLst>
                                          <p:attrName>ppt_w</p:attrName>
                                        </p:attrNameLst>
                                      </p:cBhvr>
                                      <p:tavLst>
                                        <p:tav tm="0">
                                          <p:val>
                                            <p:fltVal val="0"/>
                                          </p:val>
                                        </p:tav>
                                        <p:tav tm="100000">
                                          <p:val>
                                            <p:strVal val="#ppt_w"/>
                                          </p:val>
                                        </p:tav>
                                      </p:tavLst>
                                    </p:anim>
                                    <p:anim calcmode="lin" valueType="num">
                                      <p:cBhvr>
                                        <p:cTn id="43" dur="1250" fill="hold"/>
                                        <p:tgtEl>
                                          <p:spTgt spid="34"/>
                                        </p:tgtEl>
                                        <p:attrNameLst>
                                          <p:attrName>ppt_h</p:attrName>
                                        </p:attrNameLst>
                                      </p:cBhvr>
                                      <p:tavLst>
                                        <p:tav tm="0">
                                          <p:val>
                                            <p:fltVal val="0"/>
                                          </p:val>
                                        </p:tav>
                                        <p:tav tm="100000">
                                          <p:val>
                                            <p:strVal val="#ppt_h"/>
                                          </p:val>
                                        </p:tav>
                                      </p:tavLst>
                                    </p:anim>
                                    <p:anim calcmode="lin" valueType="num">
                                      <p:cBhvr>
                                        <p:cTn id="44" dur="1250" fill="hold"/>
                                        <p:tgtEl>
                                          <p:spTgt spid="34"/>
                                        </p:tgtEl>
                                        <p:attrNameLst>
                                          <p:attrName>style.rotation</p:attrName>
                                        </p:attrNameLst>
                                      </p:cBhvr>
                                      <p:tavLst>
                                        <p:tav tm="0">
                                          <p:val>
                                            <p:fltVal val="90"/>
                                          </p:val>
                                        </p:tav>
                                        <p:tav tm="100000">
                                          <p:val>
                                            <p:fltVal val="0"/>
                                          </p:val>
                                        </p:tav>
                                      </p:tavLst>
                                    </p:anim>
                                    <p:animEffect transition="in" filter="fade">
                                      <p:cBhvr>
                                        <p:cTn id="45" dur="1250"/>
                                        <p:tgtEl>
                                          <p:spTgt spid="34"/>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1250" fill="hold"/>
                                        <p:tgtEl>
                                          <p:spTgt spid="35"/>
                                        </p:tgtEl>
                                        <p:attrNameLst>
                                          <p:attrName>ppt_w</p:attrName>
                                        </p:attrNameLst>
                                      </p:cBhvr>
                                      <p:tavLst>
                                        <p:tav tm="0">
                                          <p:val>
                                            <p:fltVal val="0"/>
                                          </p:val>
                                        </p:tav>
                                        <p:tav tm="100000">
                                          <p:val>
                                            <p:strVal val="#ppt_w"/>
                                          </p:val>
                                        </p:tav>
                                      </p:tavLst>
                                    </p:anim>
                                    <p:anim calcmode="lin" valueType="num">
                                      <p:cBhvr>
                                        <p:cTn id="49" dur="1250" fill="hold"/>
                                        <p:tgtEl>
                                          <p:spTgt spid="35"/>
                                        </p:tgtEl>
                                        <p:attrNameLst>
                                          <p:attrName>ppt_h</p:attrName>
                                        </p:attrNameLst>
                                      </p:cBhvr>
                                      <p:tavLst>
                                        <p:tav tm="0">
                                          <p:val>
                                            <p:fltVal val="0"/>
                                          </p:val>
                                        </p:tav>
                                        <p:tav tm="100000">
                                          <p:val>
                                            <p:strVal val="#ppt_h"/>
                                          </p:val>
                                        </p:tav>
                                      </p:tavLst>
                                    </p:anim>
                                    <p:anim calcmode="lin" valueType="num">
                                      <p:cBhvr>
                                        <p:cTn id="50" dur="1250" fill="hold"/>
                                        <p:tgtEl>
                                          <p:spTgt spid="35"/>
                                        </p:tgtEl>
                                        <p:attrNameLst>
                                          <p:attrName>style.rotation</p:attrName>
                                        </p:attrNameLst>
                                      </p:cBhvr>
                                      <p:tavLst>
                                        <p:tav tm="0">
                                          <p:val>
                                            <p:fltVal val="90"/>
                                          </p:val>
                                        </p:tav>
                                        <p:tav tm="100000">
                                          <p:val>
                                            <p:fltVal val="0"/>
                                          </p:val>
                                        </p:tav>
                                      </p:tavLst>
                                    </p:anim>
                                    <p:animEffect transition="in" filter="fade">
                                      <p:cBhvr>
                                        <p:cTn id="51" dur="1250"/>
                                        <p:tgtEl>
                                          <p:spTgt spid="35"/>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1250" fill="hold"/>
                                        <p:tgtEl>
                                          <p:spTgt spid="37"/>
                                        </p:tgtEl>
                                        <p:attrNameLst>
                                          <p:attrName>ppt_w</p:attrName>
                                        </p:attrNameLst>
                                      </p:cBhvr>
                                      <p:tavLst>
                                        <p:tav tm="0">
                                          <p:val>
                                            <p:fltVal val="0"/>
                                          </p:val>
                                        </p:tav>
                                        <p:tav tm="100000">
                                          <p:val>
                                            <p:strVal val="#ppt_w"/>
                                          </p:val>
                                        </p:tav>
                                      </p:tavLst>
                                    </p:anim>
                                    <p:anim calcmode="lin" valueType="num">
                                      <p:cBhvr>
                                        <p:cTn id="55" dur="1250" fill="hold"/>
                                        <p:tgtEl>
                                          <p:spTgt spid="37"/>
                                        </p:tgtEl>
                                        <p:attrNameLst>
                                          <p:attrName>ppt_h</p:attrName>
                                        </p:attrNameLst>
                                      </p:cBhvr>
                                      <p:tavLst>
                                        <p:tav tm="0">
                                          <p:val>
                                            <p:fltVal val="0"/>
                                          </p:val>
                                        </p:tav>
                                        <p:tav tm="100000">
                                          <p:val>
                                            <p:strVal val="#ppt_h"/>
                                          </p:val>
                                        </p:tav>
                                      </p:tavLst>
                                    </p:anim>
                                    <p:anim calcmode="lin" valueType="num">
                                      <p:cBhvr>
                                        <p:cTn id="56" dur="1250" fill="hold"/>
                                        <p:tgtEl>
                                          <p:spTgt spid="37"/>
                                        </p:tgtEl>
                                        <p:attrNameLst>
                                          <p:attrName>style.rotation</p:attrName>
                                        </p:attrNameLst>
                                      </p:cBhvr>
                                      <p:tavLst>
                                        <p:tav tm="0">
                                          <p:val>
                                            <p:fltVal val="90"/>
                                          </p:val>
                                        </p:tav>
                                        <p:tav tm="100000">
                                          <p:val>
                                            <p:fltVal val="0"/>
                                          </p:val>
                                        </p:tav>
                                      </p:tavLst>
                                    </p:anim>
                                    <p:animEffect transition="in" filter="fade">
                                      <p:cBhvr>
                                        <p:cTn id="57" dur="1250"/>
                                        <p:tgtEl>
                                          <p:spTgt spid="3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up)">
                                      <p:cBhvr>
                                        <p:cTn id="62" dur="75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down)">
                                      <p:cBhvr>
                                        <p:cTn id="67" dur="750"/>
                                        <p:tgtEl>
                                          <p:spTgt spid="14"/>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wipe(up)">
                                      <p:cBhvr>
                                        <p:cTn id="72" dur="500"/>
                                        <p:tgtEl>
                                          <p:spTgt spid="1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ipe(down)">
                                      <p:cBhvr>
                                        <p:cTn id="7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33" grpId="0" animBg="1"/>
      <p:bldP spid="34" grpId="0" animBg="1"/>
      <p:bldP spid="35" grpId="0" animBg="1"/>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Freeform 45"/>
          <p:cNvSpPr>
            <a:spLocks/>
          </p:cNvSpPr>
          <p:nvPr/>
        </p:nvSpPr>
        <p:spPr bwMode="gray">
          <a:xfrm flipH="1">
            <a:off x="3024267" y="1152138"/>
            <a:ext cx="1796982" cy="1609732"/>
          </a:xfrm>
          <a:custGeom>
            <a:avLst/>
            <a:gdLst>
              <a:gd name="T0" fmla="*/ 546184 w 1299"/>
              <a:gd name="T1" fmla="*/ 1962150 h 1008"/>
              <a:gd name="T2" fmla="*/ 2341562 w 1299"/>
              <a:gd name="T3" fmla="*/ 1962150 h 1008"/>
              <a:gd name="T4" fmla="*/ 2336154 w 1299"/>
              <a:gd name="T5" fmla="*/ 613172 h 1008"/>
              <a:gd name="T6" fmla="*/ 1698038 w 1299"/>
              <a:gd name="T7" fmla="*/ 0 h 1008"/>
              <a:gd name="T8" fmla="*/ 5408 w 1299"/>
              <a:gd name="T9" fmla="*/ 0 h 1008"/>
              <a:gd name="T10" fmla="*/ 0 w 1299"/>
              <a:gd name="T11" fmla="*/ 1407376 h 1008"/>
              <a:gd name="T12" fmla="*/ 546184 w 1299"/>
              <a:gd name="T13" fmla="*/ 1962150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tx2">
              <a:lumMod val="60000"/>
              <a:lumOff val="40000"/>
            </a:schemeClr>
          </a:solidFill>
          <a:ln>
            <a:noFill/>
          </a:ln>
          <a:extLst/>
        </p:spPr>
        <p:txBody>
          <a:bodyPr lIns="360000" tIns="360000" rIns="0" bIns="0"/>
          <a:lstStyle/>
          <a:p>
            <a:pPr fontAlgn="auto">
              <a:spcBef>
                <a:spcPts val="0"/>
              </a:spcBef>
              <a:spcAft>
                <a:spcPts val="0"/>
              </a:spcAft>
              <a:defRPr/>
            </a:pPr>
            <a:r>
              <a:rPr lang="zh-CN" altLang="en-US" sz="1600" kern="0" dirty="0" smtClean="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输入文字</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Freeform 46"/>
          <p:cNvSpPr>
            <a:spLocks/>
          </p:cNvSpPr>
          <p:nvPr/>
        </p:nvSpPr>
        <p:spPr bwMode="gray">
          <a:xfrm>
            <a:off x="4936988" y="1152138"/>
            <a:ext cx="1796982" cy="1609732"/>
          </a:xfrm>
          <a:custGeom>
            <a:avLst/>
            <a:gdLst>
              <a:gd name="T0" fmla="*/ 546184 w 1299"/>
              <a:gd name="T1" fmla="*/ 1962150 h 1008"/>
              <a:gd name="T2" fmla="*/ 2341562 w 1299"/>
              <a:gd name="T3" fmla="*/ 1962150 h 1008"/>
              <a:gd name="T4" fmla="*/ 2336154 w 1299"/>
              <a:gd name="T5" fmla="*/ 613172 h 1008"/>
              <a:gd name="T6" fmla="*/ 1698038 w 1299"/>
              <a:gd name="T7" fmla="*/ 0 h 1008"/>
              <a:gd name="T8" fmla="*/ 5408 w 1299"/>
              <a:gd name="T9" fmla="*/ 0 h 1008"/>
              <a:gd name="T10" fmla="*/ 0 w 1299"/>
              <a:gd name="T11" fmla="*/ 1407376 h 1008"/>
              <a:gd name="T12" fmla="*/ 546184 w 1299"/>
              <a:gd name="T13" fmla="*/ 1962150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2">
              <a:lumMod val="25000"/>
            </a:schemeClr>
          </a:solidFill>
          <a:ln>
            <a:noFill/>
          </a:ln>
          <a:extLst/>
        </p:spPr>
        <p:txBody>
          <a:bodyPr lIns="0" tIns="360000" rIns="360000" bIns="0"/>
          <a:lstStyle/>
          <a:p>
            <a:pPr fontAlgn="auto">
              <a:spcBef>
                <a:spcPts val="0"/>
              </a:spcBef>
              <a:spcAft>
                <a:spcPts val="0"/>
              </a:spcAft>
              <a:defRPr/>
            </a:pPr>
            <a:r>
              <a:rPr lang="zh-CN" altLang="en-US" sz="1600" kern="0" dirty="0" smtClean="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       输入</a:t>
            </a:r>
            <a:r>
              <a:rPr lang="zh-CN" altLang="en-US" sz="1600"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文字</a:t>
            </a:r>
          </a:p>
        </p:txBody>
      </p:sp>
      <p:sp>
        <p:nvSpPr>
          <p:cNvPr id="20" name="Freeform 47"/>
          <p:cNvSpPr>
            <a:spLocks/>
          </p:cNvSpPr>
          <p:nvPr/>
        </p:nvSpPr>
        <p:spPr bwMode="gray">
          <a:xfrm>
            <a:off x="3024267" y="2890805"/>
            <a:ext cx="1796982" cy="1609732"/>
          </a:xfrm>
          <a:custGeom>
            <a:avLst/>
            <a:gdLst>
              <a:gd name="T0" fmla="*/ 546184 w 1299"/>
              <a:gd name="T1" fmla="*/ 1962150 h 1008"/>
              <a:gd name="T2" fmla="*/ 2341562 w 1299"/>
              <a:gd name="T3" fmla="*/ 1962150 h 1008"/>
              <a:gd name="T4" fmla="*/ 2336154 w 1299"/>
              <a:gd name="T5" fmla="*/ 613172 h 1008"/>
              <a:gd name="T6" fmla="*/ 1698038 w 1299"/>
              <a:gd name="T7" fmla="*/ 0 h 1008"/>
              <a:gd name="T8" fmla="*/ 5408 w 1299"/>
              <a:gd name="T9" fmla="*/ 0 h 1008"/>
              <a:gd name="T10" fmla="*/ 0 w 1299"/>
              <a:gd name="T11" fmla="*/ 1407376 h 1008"/>
              <a:gd name="T12" fmla="*/ 546184 w 1299"/>
              <a:gd name="T13" fmla="*/ 1962150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bg2">
              <a:lumMod val="25000"/>
            </a:schemeClr>
          </a:solidFill>
          <a:ln>
            <a:noFill/>
          </a:ln>
          <a:extLst/>
        </p:spPr>
        <p:txBody>
          <a:bodyPr lIns="360000" tIns="0" rIns="0" bIns="360000" anchor="b" anchorCtr="0"/>
          <a:lstStyle/>
          <a:p>
            <a:pPr fontAlgn="auto">
              <a:spcBef>
                <a:spcPts val="0"/>
              </a:spcBef>
              <a:spcAft>
                <a:spcPts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输入文字</a:t>
            </a:r>
          </a:p>
        </p:txBody>
      </p:sp>
      <p:sp>
        <p:nvSpPr>
          <p:cNvPr id="21" name="Freeform 48"/>
          <p:cNvSpPr>
            <a:spLocks/>
          </p:cNvSpPr>
          <p:nvPr/>
        </p:nvSpPr>
        <p:spPr bwMode="gray">
          <a:xfrm flipH="1">
            <a:off x="4936988" y="2890805"/>
            <a:ext cx="1796982" cy="1609732"/>
          </a:xfrm>
          <a:custGeom>
            <a:avLst/>
            <a:gdLst>
              <a:gd name="T0" fmla="*/ 546184 w 1299"/>
              <a:gd name="T1" fmla="*/ 1962150 h 1008"/>
              <a:gd name="T2" fmla="*/ 2341562 w 1299"/>
              <a:gd name="T3" fmla="*/ 1962150 h 1008"/>
              <a:gd name="T4" fmla="*/ 2336154 w 1299"/>
              <a:gd name="T5" fmla="*/ 613172 h 1008"/>
              <a:gd name="T6" fmla="*/ 1698038 w 1299"/>
              <a:gd name="T7" fmla="*/ 0 h 1008"/>
              <a:gd name="T8" fmla="*/ 5408 w 1299"/>
              <a:gd name="T9" fmla="*/ 0 h 1008"/>
              <a:gd name="T10" fmla="*/ 0 w 1299"/>
              <a:gd name="T11" fmla="*/ 1407376 h 1008"/>
              <a:gd name="T12" fmla="*/ 546184 w 1299"/>
              <a:gd name="T13" fmla="*/ 1962150 h 1008"/>
              <a:gd name="T14" fmla="*/ 0 60000 65536"/>
              <a:gd name="T15" fmla="*/ 0 60000 65536"/>
              <a:gd name="T16" fmla="*/ 0 60000 65536"/>
              <a:gd name="T17" fmla="*/ 0 60000 65536"/>
              <a:gd name="T18" fmla="*/ 0 60000 65536"/>
              <a:gd name="T19" fmla="*/ 0 60000 65536"/>
              <a:gd name="T20" fmla="*/ 0 60000 65536"/>
              <a:gd name="T21" fmla="*/ 0 w 1299"/>
              <a:gd name="T22" fmla="*/ 0 h 1008"/>
              <a:gd name="T23" fmla="*/ 1299 w 1299"/>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99" h="1008">
                <a:moveTo>
                  <a:pt x="303" y="1008"/>
                </a:moveTo>
                <a:cubicBezTo>
                  <a:pt x="801" y="1008"/>
                  <a:pt x="1299" y="1008"/>
                  <a:pt x="1299" y="1008"/>
                </a:cubicBezTo>
                <a:cubicBezTo>
                  <a:pt x="1299" y="1008"/>
                  <a:pt x="1297" y="661"/>
                  <a:pt x="1296" y="315"/>
                </a:cubicBezTo>
                <a:cubicBezTo>
                  <a:pt x="1290" y="150"/>
                  <a:pt x="1161" y="0"/>
                  <a:pt x="942" y="0"/>
                </a:cubicBezTo>
                <a:cubicBezTo>
                  <a:pt x="472" y="0"/>
                  <a:pt x="3" y="0"/>
                  <a:pt x="3" y="0"/>
                </a:cubicBezTo>
                <a:cubicBezTo>
                  <a:pt x="3" y="0"/>
                  <a:pt x="1" y="361"/>
                  <a:pt x="0" y="723"/>
                </a:cubicBezTo>
                <a:cubicBezTo>
                  <a:pt x="0" y="915"/>
                  <a:pt x="144" y="1002"/>
                  <a:pt x="303" y="1008"/>
                </a:cubicBezTo>
                <a:close/>
              </a:path>
            </a:pathLst>
          </a:custGeom>
          <a:solidFill>
            <a:schemeClr val="tx2">
              <a:lumMod val="60000"/>
              <a:lumOff val="40000"/>
            </a:schemeClr>
          </a:solidFill>
          <a:ln>
            <a:noFill/>
          </a:ln>
          <a:extLst/>
        </p:spPr>
        <p:txBody>
          <a:bodyPr lIns="0" tIns="0" rIns="360000" bIns="360000" anchor="b" anchorCtr="0"/>
          <a:lstStyle/>
          <a:p>
            <a:pPr fontAlgn="auto">
              <a:spcBef>
                <a:spcPts val="0"/>
              </a:spcBef>
              <a:spcAft>
                <a:spcPts val="0"/>
              </a:spcAft>
              <a:defRPr/>
            </a:pPr>
            <a:r>
              <a:rPr lang="zh-CN" altLang="en-US" sz="1600" kern="0" dirty="0" smtClean="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       输入</a:t>
            </a:r>
            <a:r>
              <a:rPr lang="zh-CN" altLang="en-US" sz="1600"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文字</a:t>
            </a:r>
          </a:p>
        </p:txBody>
      </p:sp>
      <p:sp>
        <p:nvSpPr>
          <p:cNvPr id="23" name="Oval 49"/>
          <p:cNvSpPr>
            <a:spLocks noChangeArrowheads="1"/>
          </p:cNvSpPr>
          <p:nvPr/>
        </p:nvSpPr>
        <p:spPr bwMode="gray">
          <a:xfrm>
            <a:off x="3947848" y="1839790"/>
            <a:ext cx="1812821" cy="1937930"/>
          </a:xfrm>
          <a:prstGeom prst="ellipse">
            <a:avLst/>
          </a:prstGeom>
          <a:solidFill>
            <a:srgbClr val="FFFFFF">
              <a:alpha val="50000"/>
            </a:srgbClr>
          </a:solidFill>
          <a:ln>
            <a:noFill/>
          </a:ln>
          <a:effectLst/>
          <a:extLst/>
        </p:spPr>
        <p:txBody>
          <a:bodyPr wrap="none" anchor="ctr"/>
          <a:lstStyle/>
          <a:p>
            <a:pPr fontAlgn="auto">
              <a:spcBef>
                <a:spcPts val="0"/>
              </a:spcBef>
              <a:spcAft>
                <a:spcPts val="0"/>
              </a:spcAft>
              <a:defRPr/>
            </a:pPr>
            <a:endParaRPr lang="zh-CN" altLang="en-US" kern="0">
              <a:solidFill>
                <a:sysClr val="windowText" lastClr="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Rectangle 55"/>
          <p:cNvSpPr>
            <a:spLocks noChangeArrowheads="1"/>
          </p:cNvSpPr>
          <p:nvPr/>
        </p:nvSpPr>
        <p:spPr bwMode="auto">
          <a:xfrm>
            <a:off x="4212853" y="2308733"/>
            <a:ext cx="470000" cy="369332"/>
          </a:xfrm>
          <a:prstGeom prst="rect">
            <a:avLst/>
          </a:prstGeom>
          <a:noFill/>
          <a:ln>
            <a:noFill/>
          </a:ln>
          <a:effectLst/>
          <a:extLst/>
        </p:spPr>
        <p:txBody>
          <a:bodyPr wrap="none">
            <a:spAutoFit/>
          </a:bodyPr>
          <a:lstStyle/>
          <a:p>
            <a:pPr>
              <a:defRPr/>
            </a:pPr>
            <a:r>
              <a:rPr lang="en-US" altLang="zh-CN"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rPr>
              <a:t>01</a:t>
            </a:r>
            <a:endParaRPr lang="en-US" altLang="zh-CN"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5" name="Rectangle 56"/>
          <p:cNvSpPr>
            <a:spLocks noChangeArrowheads="1"/>
          </p:cNvSpPr>
          <p:nvPr/>
        </p:nvSpPr>
        <p:spPr bwMode="auto">
          <a:xfrm>
            <a:off x="5081497" y="2308733"/>
            <a:ext cx="470000" cy="369332"/>
          </a:xfrm>
          <a:prstGeom prst="rect">
            <a:avLst/>
          </a:prstGeom>
          <a:noFill/>
          <a:ln>
            <a:noFill/>
          </a:ln>
          <a:effectLst/>
          <a:extLst/>
        </p:spPr>
        <p:txBody>
          <a:bodyPr wrap="none">
            <a:spAutoFit/>
          </a:bodyPr>
          <a:lstStyle/>
          <a:p>
            <a:pPr>
              <a:defRPr/>
            </a:pPr>
            <a:r>
              <a:rPr lang="en-US" altLang="zh-CN"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rPr>
              <a:t>02</a:t>
            </a:r>
            <a:endParaRPr lang="en-US" altLang="zh-CN"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Rectangle 57"/>
          <p:cNvSpPr>
            <a:spLocks noChangeArrowheads="1"/>
          </p:cNvSpPr>
          <p:nvPr/>
        </p:nvSpPr>
        <p:spPr bwMode="auto">
          <a:xfrm>
            <a:off x="4212853" y="3051085"/>
            <a:ext cx="470000" cy="369332"/>
          </a:xfrm>
          <a:prstGeom prst="rect">
            <a:avLst/>
          </a:prstGeom>
          <a:noFill/>
          <a:ln>
            <a:noFill/>
          </a:ln>
          <a:effectLst/>
          <a:extLst/>
        </p:spPr>
        <p:txBody>
          <a:bodyPr wrap="none">
            <a:spAutoFit/>
          </a:bodyPr>
          <a:lstStyle/>
          <a:p>
            <a:pPr>
              <a:defRPr/>
            </a:pPr>
            <a:r>
              <a:rPr lang="en-US" altLang="zh-CN"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rPr>
              <a:t>03</a:t>
            </a:r>
            <a:endParaRPr lang="en-US" altLang="zh-CN"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7" name="Rectangle 58"/>
          <p:cNvSpPr>
            <a:spLocks noChangeArrowheads="1"/>
          </p:cNvSpPr>
          <p:nvPr/>
        </p:nvSpPr>
        <p:spPr bwMode="auto">
          <a:xfrm>
            <a:off x="5081497" y="3051085"/>
            <a:ext cx="470000" cy="369332"/>
          </a:xfrm>
          <a:prstGeom prst="rect">
            <a:avLst/>
          </a:prstGeom>
          <a:noFill/>
          <a:ln>
            <a:noFill/>
          </a:ln>
          <a:effectLst/>
          <a:extLst/>
        </p:spPr>
        <p:txBody>
          <a:bodyPr wrap="none">
            <a:spAutoFit/>
          </a:bodyPr>
          <a:lstStyle/>
          <a:p>
            <a:pPr>
              <a:defRPr/>
            </a:pPr>
            <a:r>
              <a:rPr lang="en-US" altLang="zh-CN"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rPr>
              <a:t>04</a:t>
            </a:r>
            <a:endParaRPr lang="en-US" altLang="zh-CN"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 name="TextBox 1"/>
          <p:cNvSpPr txBox="1"/>
          <p:nvPr/>
        </p:nvSpPr>
        <p:spPr>
          <a:xfrm>
            <a:off x="909260" y="2499657"/>
            <a:ext cx="2031325" cy="646331"/>
          </a:xfrm>
          <a:prstGeom prst="rect">
            <a:avLst/>
          </a:prstGeom>
          <a:noFill/>
        </p:spPr>
        <p:txBody>
          <a:bodyPr wrap="none" rtlCol="0">
            <a:spAutoFit/>
          </a:bodyPr>
          <a:lstStyle/>
          <a:p>
            <a:r>
              <a:rPr lang="zh-CN" altLang="en-US" dirty="0" smtClean="0">
                <a:solidFill>
                  <a:schemeClr val="bg2">
                    <a:lumMod val="25000"/>
                  </a:schemeClr>
                </a:solidFill>
                <a:latin typeface="微软雅黑" panose="020B0503020204020204" pitchFamily="34" charset="-122"/>
                <a:ea typeface="微软雅黑" panose="020B0503020204020204" pitchFamily="34" charset="-122"/>
              </a:rPr>
              <a:t>插入文本信息文字</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smtClean="0">
                <a:solidFill>
                  <a:schemeClr val="bg2">
                    <a:lumMod val="25000"/>
                  </a:schemeClr>
                </a:solidFill>
                <a:latin typeface="微软雅黑" panose="020B0503020204020204" pitchFamily="34" charset="-122"/>
                <a:ea typeface="微软雅黑" panose="020B0503020204020204" pitchFamily="34" charset="-122"/>
              </a:rPr>
              <a:t>插入文本信息文字</a:t>
            </a:r>
            <a:endParaRPr lang="zh-CN" altLang="en-US"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934056" y="2484313"/>
            <a:ext cx="2031325" cy="646331"/>
          </a:xfrm>
          <a:prstGeom prst="rect">
            <a:avLst/>
          </a:prstGeom>
          <a:noFill/>
        </p:spPr>
        <p:txBody>
          <a:bodyPr wrap="none" rtlCol="0">
            <a:spAutoFit/>
          </a:bodyPr>
          <a:lstStyle/>
          <a:p>
            <a:r>
              <a:rPr lang="zh-CN" altLang="en-US" dirty="0" smtClean="0">
                <a:solidFill>
                  <a:schemeClr val="bg2">
                    <a:lumMod val="25000"/>
                  </a:schemeClr>
                </a:solidFill>
                <a:latin typeface="微软雅黑" panose="020B0503020204020204" pitchFamily="34" charset="-122"/>
                <a:ea typeface="微软雅黑" panose="020B0503020204020204" pitchFamily="34" charset="-122"/>
              </a:rPr>
              <a:t>插入文本信息文字</a:t>
            </a:r>
            <a:endParaRPr lang="en-US" altLang="zh-CN" dirty="0" smtClean="0">
              <a:solidFill>
                <a:schemeClr val="bg2">
                  <a:lumMod val="25000"/>
                </a:schemeClr>
              </a:solidFill>
              <a:latin typeface="微软雅黑" panose="020B0503020204020204" pitchFamily="34" charset="-122"/>
              <a:ea typeface="微软雅黑" panose="020B0503020204020204" pitchFamily="34" charset="-122"/>
            </a:endParaRPr>
          </a:p>
          <a:p>
            <a:r>
              <a:rPr lang="zh-CN" altLang="en-US" dirty="0" smtClean="0">
                <a:solidFill>
                  <a:schemeClr val="bg2">
                    <a:lumMod val="25000"/>
                  </a:schemeClr>
                </a:solidFill>
                <a:latin typeface="微软雅黑" panose="020B0503020204020204" pitchFamily="34" charset="-122"/>
                <a:ea typeface="微软雅黑" panose="020B0503020204020204" pitchFamily="34" charset="-122"/>
              </a:rPr>
              <a:t>插入文本信息文字</a:t>
            </a:r>
            <a:endParaRPr lang="zh-CN" altLang="en-US"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37806294"/>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right)">
                                      <p:cBhvr>
                                        <p:cTn id="33" dur="500"/>
                                        <p:tgtEl>
                                          <p:spTgt spid="2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75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75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arn(inVertical)">
                                      <p:cBhvr>
                                        <p:cTn id="46" dur="500"/>
                                        <p:tgtEl>
                                          <p:spTgt spid="23"/>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1000"/>
                                        <p:tgtEl>
                                          <p:spTgt spid="25"/>
                                        </p:tgtEl>
                                      </p:cBhvr>
                                    </p:animEffect>
                                    <p:anim calcmode="lin" valueType="num">
                                      <p:cBhvr>
                                        <p:cTn id="55" dur="1000" fill="hold"/>
                                        <p:tgtEl>
                                          <p:spTgt spid="25"/>
                                        </p:tgtEl>
                                        <p:attrNameLst>
                                          <p:attrName>ppt_x</p:attrName>
                                        </p:attrNameLst>
                                      </p:cBhvr>
                                      <p:tavLst>
                                        <p:tav tm="0">
                                          <p:val>
                                            <p:strVal val="#ppt_x"/>
                                          </p:val>
                                        </p:tav>
                                        <p:tav tm="100000">
                                          <p:val>
                                            <p:strVal val="#ppt_x"/>
                                          </p:val>
                                        </p:tav>
                                      </p:tavLst>
                                    </p:anim>
                                    <p:anim calcmode="lin" valueType="num">
                                      <p:cBhvr>
                                        <p:cTn id="56" dur="1000" fill="hold"/>
                                        <p:tgtEl>
                                          <p:spTgt spid="2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1000"/>
                                        <p:tgtEl>
                                          <p:spTgt spid="27"/>
                                        </p:tgtEl>
                                      </p:cBhvr>
                                    </p:animEffect>
                                    <p:anim calcmode="lin" valueType="num">
                                      <p:cBhvr>
                                        <p:cTn id="65" dur="1000" fill="hold"/>
                                        <p:tgtEl>
                                          <p:spTgt spid="27"/>
                                        </p:tgtEl>
                                        <p:attrNameLst>
                                          <p:attrName>ppt_x</p:attrName>
                                        </p:attrNameLst>
                                      </p:cBhvr>
                                      <p:tavLst>
                                        <p:tav tm="0">
                                          <p:val>
                                            <p:strVal val="#ppt_x"/>
                                          </p:val>
                                        </p:tav>
                                        <p:tav tm="100000">
                                          <p:val>
                                            <p:strVal val="#ppt_x"/>
                                          </p:val>
                                        </p:tav>
                                      </p:tavLst>
                                    </p:anim>
                                    <p:anim calcmode="lin" valueType="num">
                                      <p:cBhvr>
                                        <p:cTn id="6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2" presetClass="entr" presetSubtype="4" fill="hold" grpId="0" nodeType="click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down)">
                                      <p:cBhvr>
                                        <p:cTn id="71" dur="1000"/>
                                        <p:tgtEl>
                                          <p:spTgt spid="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down)">
                                      <p:cBhvr>
                                        <p:cTn id="7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18" grpId="0" animBg="1"/>
      <p:bldP spid="19" grpId="0" animBg="1"/>
      <p:bldP spid="20" grpId="0" animBg="1"/>
      <p:bldP spid="21" grpId="0" animBg="1"/>
      <p:bldP spid="23" grpId="0" animBg="1"/>
      <p:bldP spid="24" grpId="0"/>
      <p:bldP spid="25" grpId="0"/>
      <p:bldP spid="26" grpId="0"/>
      <p:bldP spid="27" grpId="0"/>
      <p:bldP spid="2"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Line 35"/>
          <p:cNvSpPr>
            <a:spLocks noChangeShapeType="1"/>
          </p:cNvSpPr>
          <p:nvPr/>
        </p:nvSpPr>
        <p:spPr bwMode="auto">
          <a:xfrm>
            <a:off x="3560141" y="2826791"/>
            <a:ext cx="682625" cy="0"/>
          </a:xfrm>
          <a:prstGeom prst="line">
            <a:avLst/>
          </a:prstGeom>
          <a:noFill/>
          <a:ln w="19050">
            <a:solidFill>
              <a:schemeClr val="bg1">
                <a:lumMod val="65000"/>
              </a:schemeClr>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 name="Line 36"/>
          <p:cNvSpPr>
            <a:spLocks noChangeShapeType="1"/>
          </p:cNvSpPr>
          <p:nvPr/>
        </p:nvSpPr>
        <p:spPr bwMode="auto">
          <a:xfrm flipV="1">
            <a:off x="3474416" y="1620291"/>
            <a:ext cx="792163" cy="758825"/>
          </a:xfrm>
          <a:prstGeom prst="line">
            <a:avLst/>
          </a:prstGeom>
          <a:noFill/>
          <a:ln w="19050">
            <a:solidFill>
              <a:schemeClr val="bg1">
                <a:lumMod val="65000"/>
              </a:schemeClr>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8" name="Line 37"/>
          <p:cNvSpPr>
            <a:spLocks noChangeShapeType="1"/>
          </p:cNvSpPr>
          <p:nvPr/>
        </p:nvSpPr>
        <p:spPr bwMode="auto">
          <a:xfrm>
            <a:off x="3474416" y="3264941"/>
            <a:ext cx="792163" cy="758825"/>
          </a:xfrm>
          <a:prstGeom prst="line">
            <a:avLst/>
          </a:prstGeom>
          <a:noFill/>
          <a:ln w="19050">
            <a:solidFill>
              <a:schemeClr val="bg1">
                <a:lumMod val="65000"/>
              </a:schemeClr>
            </a:solidFill>
            <a:round/>
            <a:headEnd/>
            <a:tailEnd/>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9" name="AutoShape 19"/>
          <p:cNvSpPr>
            <a:spLocks noChangeArrowheads="1"/>
          </p:cNvSpPr>
          <p:nvPr/>
        </p:nvSpPr>
        <p:spPr bwMode="auto">
          <a:xfrm>
            <a:off x="4242767" y="828129"/>
            <a:ext cx="4146550" cy="1206500"/>
          </a:xfrm>
          <a:prstGeom prst="roundRect">
            <a:avLst>
              <a:gd name="adj" fmla="val 50000"/>
            </a:avLst>
          </a:prstGeom>
          <a:gradFill rotWithShape="1">
            <a:gsLst>
              <a:gs pos="0">
                <a:srgbClr val="DDDDDD"/>
              </a:gs>
              <a:gs pos="100000">
                <a:srgbClr val="FFFFFF"/>
              </a:gs>
            </a:gsLst>
            <a:lin ang="5400000" scaled="1"/>
          </a:gradFill>
          <a:ln w="9525">
            <a:solidFill>
              <a:schemeClr val="bg1">
                <a:lumMod val="65000"/>
              </a:schemeClr>
            </a:solidFill>
            <a:round/>
            <a:headEnd/>
            <a:tailEnd/>
          </a:ln>
        </p:spPr>
        <p:txBody>
          <a:bodyPr wrap="square" lIns="1080000" tIns="0" rIns="0" bIns="0" anchor="ctr"/>
          <a:lstStyle/>
          <a:p>
            <a:pPr marL="285750" indent="-285750" fontAlgn="auto">
              <a:spcBef>
                <a:spcPts val="0"/>
              </a:spcBef>
              <a:spcAft>
                <a:spcPts val="0"/>
              </a:spcAft>
              <a:buClr>
                <a:schemeClr val="tx1">
                  <a:lumMod val="50000"/>
                  <a:lumOff val="50000"/>
                </a:schemeClr>
              </a:buClr>
              <a:buFont typeface="Wingdings" panose="05000000000000000000" pitchFamily="2" charset="2"/>
              <a:buChar char="l"/>
              <a:defRPr/>
            </a:pPr>
            <a:r>
              <a:rPr lang="zh-CN" altLang="en-US" sz="1600" kern="0" dirty="0" smtClean="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输入已经写好的文本内容</a:t>
            </a:r>
            <a:endParaRPr lang="en-US" altLang="zh-CN" sz="1600" kern="0" dirty="0" smtClean="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marL="285750" indent="-285750" fontAlgn="auto">
              <a:spcBef>
                <a:spcPts val="0"/>
              </a:spcBef>
              <a:spcAft>
                <a:spcPts val="0"/>
              </a:spcAft>
              <a:buClr>
                <a:schemeClr val="tx1">
                  <a:lumMod val="50000"/>
                  <a:lumOff val="50000"/>
                </a:schemeClr>
              </a:buClr>
              <a:buFont typeface="Wingdings" panose="05000000000000000000" pitchFamily="2" charset="2"/>
              <a:buChar char="l"/>
              <a:defRPr/>
            </a:pPr>
            <a:r>
              <a:rPr lang="zh-CN" altLang="en-US" sz="1600" kern="0" dirty="0" smtClean="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复制粘贴到此处应用</a:t>
            </a:r>
            <a:endParaRPr lang="zh-CN" altLang="en-US" sz="1600" kern="0" dirty="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 name="AutoShape 4"/>
          <p:cNvSpPr>
            <a:spLocks noChangeArrowheads="1"/>
          </p:cNvSpPr>
          <p:nvPr/>
        </p:nvSpPr>
        <p:spPr bwMode="auto">
          <a:xfrm>
            <a:off x="4242766" y="2223543"/>
            <a:ext cx="4146550" cy="1206500"/>
          </a:xfrm>
          <a:prstGeom prst="roundRect">
            <a:avLst>
              <a:gd name="adj" fmla="val 50000"/>
            </a:avLst>
          </a:prstGeom>
          <a:gradFill rotWithShape="1">
            <a:gsLst>
              <a:gs pos="0">
                <a:srgbClr val="DDDDDD"/>
              </a:gs>
              <a:gs pos="100000">
                <a:srgbClr val="FFFFFF"/>
              </a:gs>
            </a:gsLst>
            <a:lin ang="5400000" scaled="1"/>
          </a:gradFill>
          <a:ln w="9525">
            <a:solidFill>
              <a:schemeClr val="bg1">
                <a:lumMod val="65000"/>
              </a:schemeClr>
            </a:solidFill>
            <a:round/>
            <a:headEnd/>
            <a:tailEnd/>
          </a:ln>
        </p:spPr>
        <p:txBody>
          <a:bodyPr wrap="square" lIns="1116000" anchor="ctr"/>
          <a:lstStyle/>
          <a:p>
            <a:pPr marL="285750" indent="-285750" fontAlgn="auto">
              <a:spcBef>
                <a:spcPts val="0"/>
              </a:spcBef>
              <a:spcAft>
                <a:spcPts val="0"/>
              </a:spcAft>
              <a:buClr>
                <a:schemeClr val="tx1">
                  <a:lumMod val="50000"/>
                  <a:lumOff val="50000"/>
                </a:schemeClr>
              </a:buClr>
              <a:buFont typeface="Wingdings" panose="05000000000000000000" pitchFamily="2" charset="2"/>
              <a:buChar char="l"/>
              <a:defRPr/>
            </a:pPr>
            <a:r>
              <a:rPr lang="zh-CN" altLang="en-US" sz="1600" kern="0" dirty="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输入已经写好的文本内容</a:t>
            </a:r>
            <a:endParaRPr lang="en-US" altLang="zh-CN" sz="1600" kern="0" dirty="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marL="285750" indent="-285750" fontAlgn="auto">
              <a:spcBef>
                <a:spcPts val="0"/>
              </a:spcBef>
              <a:spcAft>
                <a:spcPts val="0"/>
              </a:spcAft>
              <a:buClr>
                <a:schemeClr val="tx1">
                  <a:lumMod val="50000"/>
                  <a:lumOff val="50000"/>
                </a:schemeClr>
              </a:buClr>
              <a:buFont typeface="Wingdings" panose="05000000000000000000" pitchFamily="2" charset="2"/>
              <a:buChar char="l"/>
              <a:defRPr/>
            </a:pPr>
            <a:r>
              <a:rPr lang="zh-CN" altLang="en-US" sz="1600" kern="0" dirty="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复制粘贴到此处应用</a:t>
            </a:r>
          </a:p>
        </p:txBody>
      </p:sp>
      <p:sp>
        <p:nvSpPr>
          <p:cNvPr id="11" name="AutoShape 27"/>
          <p:cNvSpPr>
            <a:spLocks noChangeArrowheads="1"/>
          </p:cNvSpPr>
          <p:nvPr/>
        </p:nvSpPr>
        <p:spPr bwMode="auto">
          <a:xfrm>
            <a:off x="4242766" y="3564979"/>
            <a:ext cx="4146550" cy="1206500"/>
          </a:xfrm>
          <a:prstGeom prst="roundRect">
            <a:avLst>
              <a:gd name="adj" fmla="val 50000"/>
            </a:avLst>
          </a:prstGeom>
          <a:gradFill rotWithShape="1">
            <a:gsLst>
              <a:gs pos="0">
                <a:srgbClr val="DDDDDD"/>
              </a:gs>
              <a:gs pos="100000">
                <a:srgbClr val="FFFFFF"/>
              </a:gs>
            </a:gsLst>
            <a:lin ang="5400000" scaled="1"/>
          </a:gradFill>
          <a:ln w="9525">
            <a:solidFill>
              <a:schemeClr val="bg1">
                <a:lumMod val="65000"/>
              </a:schemeClr>
            </a:solidFill>
            <a:round/>
            <a:headEnd/>
            <a:tailEnd/>
          </a:ln>
        </p:spPr>
        <p:txBody>
          <a:bodyPr wrap="square" lIns="1116000" anchor="ctr"/>
          <a:lstStyle/>
          <a:p>
            <a:pPr marL="285750" indent="-285750" fontAlgn="auto">
              <a:spcBef>
                <a:spcPts val="0"/>
              </a:spcBef>
              <a:spcAft>
                <a:spcPts val="0"/>
              </a:spcAft>
              <a:buClr>
                <a:schemeClr val="tx1">
                  <a:lumMod val="50000"/>
                  <a:lumOff val="50000"/>
                </a:schemeClr>
              </a:buClr>
              <a:buFont typeface="Wingdings" panose="05000000000000000000" pitchFamily="2" charset="2"/>
              <a:buChar char="l"/>
              <a:defRPr/>
            </a:pPr>
            <a:r>
              <a:rPr lang="zh-CN" altLang="en-US" sz="1600" kern="0" dirty="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输入已经写好的文本内容</a:t>
            </a:r>
            <a:endParaRPr lang="en-US" altLang="zh-CN" sz="1600" kern="0" dirty="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marL="285750" indent="-285750" fontAlgn="auto">
              <a:spcBef>
                <a:spcPts val="0"/>
              </a:spcBef>
              <a:spcAft>
                <a:spcPts val="0"/>
              </a:spcAft>
              <a:buClr>
                <a:schemeClr val="tx1">
                  <a:lumMod val="50000"/>
                  <a:lumOff val="50000"/>
                </a:schemeClr>
              </a:buClr>
              <a:buFont typeface="Wingdings" panose="05000000000000000000" pitchFamily="2" charset="2"/>
              <a:buChar char="l"/>
              <a:defRPr/>
            </a:pPr>
            <a:r>
              <a:rPr lang="zh-CN" altLang="en-US" sz="1600" kern="0" dirty="0">
                <a:solidFill>
                  <a:schemeClr val="tx1">
                    <a:lumMod val="90000"/>
                    <a:lumOff val="1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复制粘贴到此处应用</a:t>
            </a:r>
          </a:p>
        </p:txBody>
      </p:sp>
      <p:sp>
        <p:nvSpPr>
          <p:cNvPr id="12" name="Oval 16"/>
          <p:cNvSpPr>
            <a:spLocks noChangeArrowheads="1"/>
          </p:cNvSpPr>
          <p:nvPr/>
        </p:nvSpPr>
        <p:spPr bwMode="auto">
          <a:xfrm>
            <a:off x="1508297" y="1767196"/>
            <a:ext cx="2154238" cy="2111375"/>
          </a:xfrm>
          <a:prstGeom prst="ellipse">
            <a:avLst/>
          </a:prstGeom>
          <a:solidFill>
            <a:schemeClr val="bg2">
              <a:lumMod val="50000"/>
            </a:schemeClr>
          </a:solidFill>
          <a:ln w="76200">
            <a:solidFill>
              <a:schemeClr val="bg1">
                <a:lumMod val="95000"/>
              </a:schemeClr>
            </a:solidFill>
            <a:round/>
            <a:headEnd/>
            <a:tailEnd/>
          </a:ln>
        </p:spPr>
        <p:txBody>
          <a:bodyPr wrap="square" lIns="0" tIns="0" rIns="0" bIns="0" anchor="ctr"/>
          <a:lstStyle/>
          <a:p>
            <a:pPr algn="ctr" fontAlgn="auto">
              <a:spcBef>
                <a:spcPts val="0"/>
              </a:spcBef>
              <a:spcAft>
                <a:spcPts val="0"/>
              </a:spcAft>
              <a:defRPr/>
            </a:pPr>
            <a:r>
              <a:rPr lang="zh-CN" altLang="en-US" sz="2000" b="1" kern="0" dirty="0" smtClean="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标题文字</a:t>
            </a:r>
            <a:endParaRPr lang="en-US" altLang="zh-CN" sz="2000" b="1" kern="0" dirty="0" smtClean="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fontAlgn="auto">
              <a:spcBef>
                <a:spcPts val="0"/>
              </a:spcBef>
              <a:spcAft>
                <a:spcPts val="0"/>
              </a:spcAft>
              <a:defRPr/>
            </a:pPr>
            <a:r>
              <a:rPr lang="zh-CN" altLang="en-US" sz="1600" kern="0" dirty="0" smtClean="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输入文本内容目标文字或者粘贴</a:t>
            </a:r>
            <a:endParaRPr lang="zh-CN" altLang="en-US" sz="1600"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Oval 16"/>
          <p:cNvSpPr>
            <a:spLocks noChangeArrowheads="1"/>
          </p:cNvSpPr>
          <p:nvPr/>
        </p:nvSpPr>
        <p:spPr bwMode="auto">
          <a:xfrm>
            <a:off x="4345937" y="911107"/>
            <a:ext cx="1081105" cy="1059594"/>
          </a:xfrm>
          <a:prstGeom prst="ellipse">
            <a:avLst/>
          </a:prstGeom>
          <a:solidFill>
            <a:schemeClr val="bg2">
              <a:lumMod val="50000"/>
            </a:schemeClr>
          </a:solidFill>
          <a:ln w="76200">
            <a:solidFill>
              <a:schemeClr val="bg1">
                <a:lumMod val="95000"/>
              </a:schemeClr>
            </a:solidFill>
            <a:round/>
            <a:headEnd/>
            <a:tailEnd/>
          </a:ln>
        </p:spPr>
        <p:txBody>
          <a:bodyPr wrap="square" lIns="0" tIns="0" rIns="0" bIns="0" anchor="ctr"/>
          <a:lstStyle/>
          <a:p>
            <a:pPr algn="ctr" fontAlgn="auto">
              <a:spcBef>
                <a:spcPts val="0"/>
              </a:spcBef>
              <a:spcAft>
                <a:spcPts val="0"/>
              </a:spcAft>
              <a:defRPr/>
            </a:pPr>
            <a:r>
              <a:rPr lang="zh-CN" altLang="en-US" sz="1600" b="1"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标题文字</a:t>
            </a:r>
            <a:endParaRPr lang="en-US" altLang="zh-CN" sz="1600" b="1"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Oval 16"/>
          <p:cNvSpPr>
            <a:spLocks noChangeArrowheads="1"/>
          </p:cNvSpPr>
          <p:nvPr/>
        </p:nvSpPr>
        <p:spPr bwMode="auto">
          <a:xfrm>
            <a:off x="4345937" y="2297312"/>
            <a:ext cx="1081105" cy="1059594"/>
          </a:xfrm>
          <a:prstGeom prst="ellipse">
            <a:avLst/>
          </a:prstGeom>
          <a:solidFill>
            <a:schemeClr val="bg2">
              <a:lumMod val="50000"/>
            </a:schemeClr>
          </a:solidFill>
          <a:ln w="76200">
            <a:solidFill>
              <a:schemeClr val="bg1">
                <a:lumMod val="95000"/>
              </a:schemeClr>
            </a:solidFill>
            <a:round/>
            <a:headEnd/>
            <a:tailEnd/>
          </a:ln>
        </p:spPr>
        <p:txBody>
          <a:bodyPr wrap="square" lIns="0" tIns="0" rIns="0" bIns="0" anchor="ctr"/>
          <a:lstStyle/>
          <a:p>
            <a:pPr algn="ctr" fontAlgn="auto">
              <a:spcBef>
                <a:spcPts val="0"/>
              </a:spcBef>
              <a:spcAft>
                <a:spcPts val="0"/>
              </a:spcAft>
              <a:defRPr/>
            </a:pPr>
            <a:r>
              <a:rPr lang="zh-CN" altLang="en-US" sz="1600" b="1"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标题文字</a:t>
            </a:r>
            <a:endParaRPr lang="en-US" altLang="zh-CN" sz="1600" b="1"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Oval 16"/>
          <p:cNvSpPr>
            <a:spLocks noChangeArrowheads="1"/>
          </p:cNvSpPr>
          <p:nvPr/>
        </p:nvSpPr>
        <p:spPr bwMode="auto">
          <a:xfrm>
            <a:off x="4345937" y="3644353"/>
            <a:ext cx="1081105" cy="1059594"/>
          </a:xfrm>
          <a:prstGeom prst="ellipse">
            <a:avLst/>
          </a:prstGeom>
          <a:solidFill>
            <a:schemeClr val="bg2">
              <a:lumMod val="50000"/>
            </a:schemeClr>
          </a:solidFill>
          <a:ln w="76200">
            <a:solidFill>
              <a:schemeClr val="bg1">
                <a:lumMod val="95000"/>
              </a:schemeClr>
            </a:solidFill>
            <a:round/>
            <a:headEnd/>
            <a:tailEnd/>
          </a:ln>
        </p:spPr>
        <p:txBody>
          <a:bodyPr wrap="square" lIns="0" tIns="0" rIns="0" bIns="0" anchor="ctr"/>
          <a:lstStyle/>
          <a:p>
            <a:pPr algn="ctr" fontAlgn="auto">
              <a:spcBef>
                <a:spcPts val="0"/>
              </a:spcBef>
              <a:spcAft>
                <a:spcPts val="0"/>
              </a:spcAft>
              <a:defRPr/>
            </a:pPr>
            <a:r>
              <a:rPr lang="zh-CN" altLang="en-US" sz="1600" b="1"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标题文字</a:t>
            </a:r>
            <a:endParaRPr lang="en-US" altLang="zh-CN" sz="1600" b="1" kern="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extLst>
      <p:ext uri="{BB962C8B-B14F-4D97-AF65-F5344CB8AC3E}">
        <p14:creationId xmlns:p14="http://schemas.microsoft.com/office/powerpoint/2010/main" val="2570061808"/>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heel(1)">
                                      <p:cBhvr>
                                        <p:cTn id="30" dur="2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1000" fill="hold"/>
                                        <p:tgtEl>
                                          <p:spTgt spid="9"/>
                                        </p:tgtEl>
                                        <p:attrNameLst>
                                          <p:attrName>ppt_x</p:attrName>
                                        </p:attrNameLst>
                                      </p:cBhvr>
                                      <p:tavLst>
                                        <p:tav tm="0">
                                          <p:val>
                                            <p:strVal val="0-#ppt_w/2"/>
                                          </p:val>
                                        </p:tav>
                                        <p:tav tm="100000">
                                          <p:val>
                                            <p:strVal val="#ppt_x"/>
                                          </p:val>
                                        </p:tav>
                                      </p:tavLst>
                                    </p:anim>
                                    <p:anim calcmode="lin" valueType="num">
                                      <p:cBhvr additive="base">
                                        <p:cTn id="47" dur="1000" fill="hold"/>
                                        <p:tgtEl>
                                          <p:spTgt spid="9"/>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1000" fill="hold"/>
                                        <p:tgtEl>
                                          <p:spTgt spid="10"/>
                                        </p:tgtEl>
                                        <p:attrNameLst>
                                          <p:attrName>ppt_x</p:attrName>
                                        </p:attrNameLst>
                                      </p:cBhvr>
                                      <p:tavLst>
                                        <p:tav tm="0">
                                          <p:val>
                                            <p:strVal val="0-#ppt_w/2"/>
                                          </p:val>
                                        </p:tav>
                                        <p:tav tm="100000">
                                          <p:val>
                                            <p:strVal val="#ppt_x"/>
                                          </p:val>
                                        </p:tav>
                                      </p:tavLst>
                                    </p:anim>
                                    <p:anim calcmode="lin" valueType="num">
                                      <p:cBhvr additive="base">
                                        <p:cTn id="51" dur="1000" fill="hold"/>
                                        <p:tgtEl>
                                          <p:spTgt spid="10"/>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1000" fill="hold"/>
                                        <p:tgtEl>
                                          <p:spTgt spid="11"/>
                                        </p:tgtEl>
                                        <p:attrNameLst>
                                          <p:attrName>ppt_x</p:attrName>
                                        </p:attrNameLst>
                                      </p:cBhvr>
                                      <p:tavLst>
                                        <p:tav tm="0">
                                          <p:val>
                                            <p:strVal val="0-#ppt_w/2"/>
                                          </p:val>
                                        </p:tav>
                                        <p:tav tm="100000">
                                          <p:val>
                                            <p:strVal val="#ppt_x"/>
                                          </p:val>
                                        </p:tav>
                                      </p:tavLst>
                                    </p:anim>
                                    <p:anim calcmode="lin" valueType="num">
                                      <p:cBhvr additive="base">
                                        <p:cTn id="55" dur="1000" fill="hold"/>
                                        <p:tgtEl>
                                          <p:spTgt spid="11"/>
                                        </p:tgtEl>
                                        <p:attrNameLst>
                                          <p:attrName>ppt_y</p:attrName>
                                        </p:attrNameLst>
                                      </p:cBhvr>
                                      <p:tavLst>
                                        <p:tav tm="0">
                                          <p:val>
                                            <p:strVal val="#ppt_y"/>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250"/>
                                        <p:tgtEl>
                                          <p:spTgt spid="14"/>
                                        </p:tgtEl>
                                      </p:cBhvr>
                                    </p:animEffect>
                                    <p:anim calcmode="lin" valueType="num">
                                      <p:cBhvr>
                                        <p:cTn id="64" dur="1250" fill="hold"/>
                                        <p:tgtEl>
                                          <p:spTgt spid="14"/>
                                        </p:tgtEl>
                                        <p:attrNameLst>
                                          <p:attrName>ppt_x</p:attrName>
                                        </p:attrNameLst>
                                      </p:cBhvr>
                                      <p:tavLst>
                                        <p:tav tm="0">
                                          <p:val>
                                            <p:strVal val="#ppt_x"/>
                                          </p:val>
                                        </p:tav>
                                        <p:tav tm="100000">
                                          <p:val>
                                            <p:strVal val="#ppt_x"/>
                                          </p:val>
                                        </p:tav>
                                      </p:tavLst>
                                    </p:anim>
                                    <p:anim calcmode="lin" valueType="num">
                                      <p:cBhvr>
                                        <p:cTn id="65" dur="1250" fill="hold"/>
                                        <p:tgtEl>
                                          <p:spTgt spid="1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500"/>
                                        <p:tgtEl>
                                          <p:spTgt spid="15"/>
                                        </p:tgtEl>
                                      </p:cBhvr>
                                    </p:animEffect>
                                    <p:anim calcmode="lin" valueType="num">
                                      <p:cBhvr>
                                        <p:cTn id="69" dur="1500" fill="hold"/>
                                        <p:tgtEl>
                                          <p:spTgt spid="15"/>
                                        </p:tgtEl>
                                        <p:attrNameLst>
                                          <p:attrName>ppt_x</p:attrName>
                                        </p:attrNameLst>
                                      </p:cBhvr>
                                      <p:tavLst>
                                        <p:tav tm="0">
                                          <p:val>
                                            <p:strVal val="#ppt_x"/>
                                          </p:val>
                                        </p:tav>
                                        <p:tav tm="100000">
                                          <p:val>
                                            <p:strVal val="#ppt_x"/>
                                          </p:val>
                                        </p:tav>
                                      </p:tavLst>
                                    </p:anim>
                                    <p:anim calcmode="lin" valueType="num">
                                      <p:cBhvr>
                                        <p:cTn id="70" dur="1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24301" y="1334650"/>
            <a:ext cx="4776686" cy="2723920"/>
            <a:chOff x="924301" y="1334650"/>
            <a:chExt cx="4776686" cy="2723920"/>
          </a:xfrm>
        </p:grpSpPr>
        <p:cxnSp>
          <p:nvCxnSpPr>
            <p:cNvPr id="6" name="Straight Connector 3"/>
            <p:cNvCxnSpPr>
              <a:stCxn id="23" idx="5"/>
              <a:endCxn id="17" idx="1"/>
            </p:cNvCxnSpPr>
            <p:nvPr/>
          </p:nvCxnSpPr>
          <p:spPr>
            <a:xfrm>
              <a:off x="1750979" y="1877244"/>
              <a:ext cx="416008" cy="36769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5"/>
            <p:cNvCxnSpPr>
              <a:stCxn id="17" idx="3"/>
              <a:endCxn id="29" idx="7"/>
            </p:cNvCxnSpPr>
            <p:nvPr/>
          </p:nvCxnSpPr>
          <p:spPr>
            <a:xfrm flipH="1">
              <a:off x="1465733" y="3031559"/>
              <a:ext cx="701254" cy="484417"/>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8"/>
            <p:cNvCxnSpPr>
              <a:stCxn id="17" idx="5"/>
              <a:endCxn id="20" idx="1"/>
            </p:cNvCxnSpPr>
            <p:nvPr/>
          </p:nvCxnSpPr>
          <p:spPr>
            <a:xfrm>
              <a:off x="2951928" y="3031559"/>
              <a:ext cx="104716" cy="13274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11"/>
            <p:cNvCxnSpPr>
              <a:stCxn id="17" idx="7"/>
              <a:endCxn id="26" idx="2"/>
            </p:cNvCxnSpPr>
            <p:nvPr/>
          </p:nvCxnSpPr>
          <p:spPr>
            <a:xfrm flipV="1">
              <a:off x="2951928" y="2108134"/>
              <a:ext cx="717841" cy="136801"/>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20"/>
            <p:cNvCxnSpPr>
              <a:stCxn id="26" idx="6"/>
              <a:endCxn id="14" idx="1"/>
            </p:cNvCxnSpPr>
            <p:nvPr/>
          </p:nvCxnSpPr>
          <p:spPr>
            <a:xfrm>
              <a:off x="4185160" y="2108134"/>
              <a:ext cx="703679" cy="343833"/>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35"/>
            <p:cNvCxnSpPr>
              <a:stCxn id="20" idx="6"/>
              <a:endCxn id="12" idx="2"/>
            </p:cNvCxnSpPr>
            <p:nvPr/>
          </p:nvCxnSpPr>
          <p:spPr>
            <a:xfrm flipV="1">
              <a:off x="3733434" y="3266816"/>
              <a:ext cx="527088" cy="178425"/>
            </a:xfrm>
            <a:prstGeom prst="line">
              <a:avLst/>
            </a:prstGeom>
            <a:ln w="952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Oval 30"/>
            <p:cNvSpPr/>
            <p:nvPr/>
          </p:nvSpPr>
          <p:spPr>
            <a:xfrm>
              <a:off x="4260522" y="3068163"/>
              <a:ext cx="396455" cy="397305"/>
            </a:xfrm>
            <a:prstGeom prst="ellipse">
              <a:avLst/>
            </a:prstGeom>
            <a:solidFill>
              <a:schemeClr val="accent1">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grpSp>
          <p:nvGrpSpPr>
            <p:cNvPr id="13" name="Group 9"/>
            <p:cNvGrpSpPr/>
            <p:nvPr/>
          </p:nvGrpSpPr>
          <p:grpSpPr>
            <a:xfrm>
              <a:off x="4749496" y="2312325"/>
              <a:ext cx="951491" cy="953532"/>
              <a:chOff x="4580771" y="2499117"/>
              <a:chExt cx="864096" cy="864096"/>
            </a:xfrm>
          </p:grpSpPr>
          <p:sp>
            <p:nvSpPr>
              <p:cNvPr id="14" name="Oval 33"/>
              <p:cNvSpPr/>
              <p:nvPr/>
            </p:nvSpPr>
            <p:spPr>
              <a:xfrm>
                <a:off x="4580771" y="2499117"/>
                <a:ext cx="864096" cy="86409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15" name="Freeform 6"/>
              <p:cNvSpPr>
                <a:spLocks noEditPoints="1"/>
              </p:cNvSpPr>
              <p:nvPr/>
            </p:nvSpPr>
            <p:spPr bwMode="auto">
              <a:xfrm>
                <a:off x="4837066" y="2755412"/>
                <a:ext cx="351505" cy="351505"/>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6" name="Group 1"/>
            <p:cNvGrpSpPr/>
            <p:nvPr/>
          </p:nvGrpSpPr>
          <p:grpSpPr>
            <a:xfrm>
              <a:off x="2004421" y="2082020"/>
              <a:ext cx="1110073" cy="1112454"/>
              <a:chOff x="1835696" y="2283718"/>
              <a:chExt cx="1008112" cy="1008112"/>
            </a:xfrm>
          </p:grpSpPr>
          <p:sp>
            <p:nvSpPr>
              <p:cNvPr id="17" name="Oval 22"/>
              <p:cNvSpPr/>
              <p:nvPr/>
            </p:nvSpPr>
            <p:spPr>
              <a:xfrm>
                <a:off x="1835696" y="2283718"/>
                <a:ext cx="1008112" cy="1008112"/>
              </a:xfrm>
              <a:prstGeom prst="ellipse">
                <a:avLst/>
              </a:prstGeom>
              <a:solidFill>
                <a:schemeClr val="accent1">
                  <a:lumMod val="60000"/>
                  <a:lumOff val="4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18" name="Freeform 11"/>
              <p:cNvSpPr>
                <a:spLocks/>
              </p:cNvSpPr>
              <p:nvPr/>
            </p:nvSpPr>
            <p:spPr bwMode="auto">
              <a:xfrm>
                <a:off x="2038163" y="2499117"/>
                <a:ext cx="603178" cy="532831"/>
              </a:xfrm>
              <a:custGeom>
                <a:avLst/>
                <a:gdLst>
                  <a:gd name="T0" fmla="*/ 359 w 367"/>
                  <a:gd name="T1" fmla="*/ 169 h 324"/>
                  <a:gd name="T2" fmla="*/ 199 w 367"/>
                  <a:gd name="T3" fmla="*/ 8 h 324"/>
                  <a:gd name="T4" fmla="*/ 169 w 367"/>
                  <a:gd name="T5" fmla="*/ 8 h 324"/>
                  <a:gd name="T6" fmla="*/ 8 w 367"/>
                  <a:gd name="T7" fmla="*/ 169 h 324"/>
                  <a:gd name="T8" fmla="*/ 15 w 367"/>
                  <a:gd name="T9" fmla="*/ 184 h 324"/>
                  <a:gd name="T10" fmla="*/ 49 w 367"/>
                  <a:gd name="T11" fmla="*/ 184 h 324"/>
                  <a:gd name="T12" fmla="*/ 49 w 367"/>
                  <a:gd name="T13" fmla="*/ 308 h 324"/>
                  <a:gd name="T14" fmla="*/ 65 w 367"/>
                  <a:gd name="T15" fmla="*/ 324 h 324"/>
                  <a:gd name="T16" fmla="*/ 143 w 367"/>
                  <a:gd name="T17" fmla="*/ 324 h 324"/>
                  <a:gd name="T18" fmla="*/ 143 w 367"/>
                  <a:gd name="T19" fmla="*/ 200 h 324"/>
                  <a:gd name="T20" fmla="*/ 225 w 367"/>
                  <a:gd name="T21" fmla="*/ 200 h 324"/>
                  <a:gd name="T22" fmla="*/ 225 w 367"/>
                  <a:gd name="T23" fmla="*/ 324 h 324"/>
                  <a:gd name="T24" fmla="*/ 306 w 367"/>
                  <a:gd name="T25" fmla="*/ 324 h 324"/>
                  <a:gd name="T26" fmla="*/ 319 w 367"/>
                  <a:gd name="T27" fmla="*/ 308 h 324"/>
                  <a:gd name="T28" fmla="*/ 319 w 367"/>
                  <a:gd name="T29" fmla="*/ 184 h 324"/>
                  <a:gd name="T30" fmla="*/ 352 w 367"/>
                  <a:gd name="T31" fmla="*/ 184 h 324"/>
                  <a:gd name="T32" fmla="*/ 359 w 367"/>
                  <a:gd name="T33"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324">
                    <a:moveTo>
                      <a:pt x="359" y="169"/>
                    </a:moveTo>
                    <a:cubicBezTo>
                      <a:pt x="199" y="8"/>
                      <a:pt x="199" y="8"/>
                      <a:pt x="199" y="8"/>
                    </a:cubicBezTo>
                    <a:cubicBezTo>
                      <a:pt x="190" y="0"/>
                      <a:pt x="177" y="0"/>
                      <a:pt x="169" y="8"/>
                    </a:cubicBezTo>
                    <a:cubicBezTo>
                      <a:pt x="8" y="169"/>
                      <a:pt x="8" y="169"/>
                      <a:pt x="8" y="169"/>
                    </a:cubicBezTo>
                    <a:cubicBezTo>
                      <a:pt x="0" y="177"/>
                      <a:pt x="3" y="184"/>
                      <a:pt x="15" y="184"/>
                    </a:cubicBezTo>
                    <a:cubicBezTo>
                      <a:pt x="49" y="184"/>
                      <a:pt x="49" y="184"/>
                      <a:pt x="49" y="184"/>
                    </a:cubicBezTo>
                    <a:cubicBezTo>
                      <a:pt x="49" y="308"/>
                      <a:pt x="49" y="308"/>
                      <a:pt x="49" y="308"/>
                    </a:cubicBezTo>
                    <a:cubicBezTo>
                      <a:pt x="49" y="317"/>
                      <a:pt x="49" y="324"/>
                      <a:pt x="65" y="324"/>
                    </a:cubicBezTo>
                    <a:cubicBezTo>
                      <a:pt x="143" y="324"/>
                      <a:pt x="143" y="324"/>
                      <a:pt x="143" y="324"/>
                    </a:cubicBezTo>
                    <a:cubicBezTo>
                      <a:pt x="143" y="200"/>
                      <a:pt x="143" y="200"/>
                      <a:pt x="143" y="200"/>
                    </a:cubicBezTo>
                    <a:cubicBezTo>
                      <a:pt x="225" y="200"/>
                      <a:pt x="225" y="200"/>
                      <a:pt x="225" y="200"/>
                    </a:cubicBezTo>
                    <a:cubicBezTo>
                      <a:pt x="225" y="324"/>
                      <a:pt x="225" y="324"/>
                      <a:pt x="225" y="324"/>
                    </a:cubicBezTo>
                    <a:cubicBezTo>
                      <a:pt x="306" y="324"/>
                      <a:pt x="306" y="324"/>
                      <a:pt x="306" y="324"/>
                    </a:cubicBezTo>
                    <a:cubicBezTo>
                      <a:pt x="319" y="324"/>
                      <a:pt x="319" y="317"/>
                      <a:pt x="319" y="308"/>
                    </a:cubicBezTo>
                    <a:cubicBezTo>
                      <a:pt x="319" y="184"/>
                      <a:pt x="319" y="184"/>
                      <a:pt x="319" y="184"/>
                    </a:cubicBezTo>
                    <a:cubicBezTo>
                      <a:pt x="352" y="184"/>
                      <a:pt x="352" y="184"/>
                      <a:pt x="352" y="184"/>
                    </a:cubicBezTo>
                    <a:cubicBezTo>
                      <a:pt x="364" y="184"/>
                      <a:pt x="367" y="177"/>
                      <a:pt x="359" y="16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19" name="Group 6"/>
            <p:cNvGrpSpPr/>
            <p:nvPr/>
          </p:nvGrpSpPr>
          <p:grpSpPr>
            <a:xfrm>
              <a:off x="2940525" y="3047936"/>
              <a:ext cx="792909" cy="794610"/>
              <a:chOff x="2771800" y="3219822"/>
              <a:chExt cx="720080" cy="720080"/>
            </a:xfrm>
          </p:grpSpPr>
          <p:sp>
            <p:nvSpPr>
              <p:cNvPr id="20" name="Oval 29"/>
              <p:cNvSpPr/>
              <p:nvPr/>
            </p:nvSpPr>
            <p:spPr>
              <a:xfrm>
                <a:off x="2771800" y="3219822"/>
                <a:ext cx="720080" cy="720080"/>
              </a:xfrm>
              <a:prstGeom prst="ellipse">
                <a:avLst/>
              </a:prstGeom>
              <a:solidFill>
                <a:schemeClr val="accent1">
                  <a:lumMod val="20000"/>
                  <a:lumOff val="8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1" name="Freeform 16"/>
              <p:cNvSpPr>
                <a:spLocks noEditPoints="1"/>
              </p:cNvSpPr>
              <p:nvPr/>
            </p:nvSpPr>
            <p:spPr bwMode="auto">
              <a:xfrm>
                <a:off x="3035219" y="3429022"/>
                <a:ext cx="182277" cy="308008"/>
              </a:xfrm>
              <a:custGeom>
                <a:avLst/>
                <a:gdLst>
                  <a:gd name="T0" fmla="*/ 192 w 232"/>
                  <a:gd name="T1" fmla="*/ 0 h 392"/>
                  <a:gd name="T2" fmla="*/ 40 w 232"/>
                  <a:gd name="T3" fmla="*/ 0 h 392"/>
                  <a:gd name="T4" fmla="*/ 0 w 232"/>
                  <a:gd name="T5" fmla="*/ 40 h 392"/>
                  <a:gd name="T6" fmla="*/ 0 w 232"/>
                  <a:gd name="T7" fmla="*/ 352 h 392"/>
                  <a:gd name="T8" fmla="*/ 40 w 232"/>
                  <a:gd name="T9" fmla="*/ 392 h 392"/>
                  <a:gd name="T10" fmla="*/ 192 w 232"/>
                  <a:gd name="T11" fmla="*/ 392 h 392"/>
                  <a:gd name="T12" fmla="*/ 232 w 232"/>
                  <a:gd name="T13" fmla="*/ 352 h 392"/>
                  <a:gd name="T14" fmla="*/ 232 w 232"/>
                  <a:gd name="T15" fmla="*/ 40 h 392"/>
                  <a:gd name="T16" fmla="*/ 192 w 232"/>
                  <a:gd name="T17" fmla="*/ 0 h 392"/>
                  <a:gd name="T18" fmla="*/ 116 w 232"/>
                  <a:gd name="T19" fmla="*/ 376 h 392"/>
                  <a:gd name="T20" fmla="*/ 88 w 232"/>
                  <a:gd name="T21" fmla="*/ 356 h 392"/>
                  <a:gd name="T22" fmla="*/ 116 w 232"/>
                  <a:gd name="T23" fmla="*/ 336 h 392"/>
                  <a:gd name="T24" fmla="*/ 144 w 232"/>
                  <a:gd name="T25" fmla="*/ 356 h 392"/>
                  <a:gd name="T26" fmla="*/ 116 w 232"/>
                  <a:gd name="T27" fmla="*/ 376 h 392"/>
                  <a:gd name="T28" fmla="*/ 200 w 232"/>
                  <a:gd name="T29" fmla="*/ 316 h 392"/>
                  <a:gd name="T30" fmla="*/ 32 w 232"/>
                  <a:gd name="T31" fmla="*/ 316 h 392"/>
                  <a:gd name="T32" fmla="*/ 32 w 232"/>
                  <a:gd name="T33" fmla="*/ 52 h 392"/>
                  <a:gd name="T34" fmla="*/ 200 w 232"/>
                  <a:gd name="T35" fmla="*/ 52 h 392"/>
                  <a:gd name="T36" fmla="*/ 200 w 232"/>
                  <a:gd name="T37" fmla="*/ 31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92">
                    <a:moveTo>
                      <a:pt x="192" y="0"/>
                    </a:moveTo>
                    <a:cubicBezTo>
                      <a:pt x="40" y="0"/>
                      <a:pt x="40" y="0"/>
                      <a:pt x="40" y="0"/>
                    </a:cubicBezTo>
                    <a:cubicBezTo>
                      <a:pt x="18" y="0"/>
                      <a:pt x="0" y="18"/>
                      <a:pt x="0" y="40"/>
                    </a:cubicBezTo>
                    <a:cubicBezTo>
                      <a:pt x="0" y="352"/>
                      <a:pt x="0" y="352"/>
                      <a:pt x="0" y="352"/>
                    </a:cubicBezTo>
                    <a:cubicBezTo>
                      <a:pt x="0" y="374"/>
                      <a:pt x="18" y="392"/>
                      <a:pt x="40" y="392"/>
                    </a:cubicBezTo>
                    <a:cubicBezTo>
                      <a:pt x="192" y="392"/>
                      <a:pt x="192" y="392"/>
                      <a:pt x="192" y="392"/>
                    </a:cubicBezTo>
                    <a:cubicBezTo>
                      <a:pt x="214" y="392"/>
                      <a:pt x="232" y="374"/>
                      <a:pt x="232" y="352"/>
                    </a:cubicBezTo>
                    <a:cubicBezTo>
                      <a:pt x="232" y="40"/>
                      <a:pt x="232" y="40"/>
                      <a:pt x="232" y="40"/>
                    </a:cubicBezTo>
                    <a:cubicBezTo>
                      <a:pt x="232" y="18"/>
                      <a:pt x="214" y="0"/>
                      <a:pt x="192" y="0"/>
                    </a:cubicBezTo>
                    <a:close/>
                    <a:moveTo>
                      <a:pt x="116" y="376"/>
                    </a:moveTo>
                    <a:cubicBezTo>
                      <a:pt x="101" y="376"/>
                      <a:pt x="88" y="367"/>
                      <a:pt x="88" y="356"/>
                    </a:cubicBezTo>
                    <a:cubicBezTo>
                      <a:pt x="88" y="345"/>
                      <a:pt x="101" y="336"/>
                      <a:pt x="116" y="336"/>
                    </a:cubicBezTo>
                    <a:cubicBezTo>
                      <a:pt x="131" y="336"/>
                      <a:pt x="144" y="345"/>
                      <a:pt x="144" y="356"/>
                    </a:cubicBezTo>
                    <a:cubicBezTo>
                      <a:pt x="144" y="367"/>
                      <a:pt x="131" y="376"/>
                      <a:pt x="116" y="376"/>
                    </a:cubicBezTo>
                    <a:close/>
                    <a:moveTo>
                      <a:pt x="200" y="316"/>
                    </a:moveTo>
                    <a:cubicBezTo>
                      <a:pt x="32" y="316"/>
                      <a:pt x="32" y="316"/>
                      <a:pt x="32" y="316"/>
                    </a:cubicBezTo>
                    <a:cubicBezTo>
                      <a:pt x="32" y="52"/>
                      <a:pt x="32" y="52"/>
                      <a:pt x="32" y="52"/>
                    </a:cubicBezTo>
                    <a:cubicBezTo>
                      <a:pt x="200" y="52"/>
                      <a:pt x="200" y="52"/>
                      <a:pt x="200" y="52"/>
                    </a:cubicBezTo>
                    <a:lnTo>
                      <a:pt x="200" y="3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22" name="Group 2"/>
            <p:cNvGrpSpPr/>
            <p:nvPr/>
          </p:nvGrpSpPr>
          <p:grpSpPr>
            <a:xfrm>
              <a:off x="1209547" y="1334650"/>
              <a:ext cx="634327" cy="635688"/>
              <a:chOff x="1040822" y="1491630"/>
              <a:chExt cx="576064" cy="576064"/>
            </a:xfrm>
          </p:grpSpPr>
          <p:sp>
            <p:nvSpPr>
              <p:cNvPr id="23" name="Oval 23"/>
              <p:cNvSpPr/>
              <p:nvPr/>
            </p:nvSpPr>
            <p:spPr>
              <a:xfrm>
                <a:off x="1040822" y="1491630"/>
                <a:ext cx="576064" cy="576064"/>
              </a:xfrm>
              <a:prstGeom prst="ellipse">
                <a:avLst/>
              </a:prstGeom>
              <a:solidFill>
                <a:schemeClr val="accent1">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4" name="Freeform 21"/>
              <p:cNvSpPr>
                <a:spLocks noEditPoints="1"/>
              </p:cNvSpPr>
              <p:nvPr/>
            </p:nvSpPr>
            <p:spPr bwMode="auto">
              <a:xfrm>
                <a:off x="1184442" y="1635646"/>
                <a:ext cx="288824" cy="195813"/>
              </a:xfrm>
              <a:custGeom>
                <a:avLst/>
                <a:gdLst>
                  <a:gd name="T0" fmla="*/ 162 w 400"/>
                  <a:gd name="T1" fmla="*/ 206 h 271"/>
                  <a:gd name="T2" fmla="*/ 177 w 400"/>
                  <a:gd name="T3" fmla="*/ 260 h 271"/>
                  <a:gd name="T4" fmla="*/ 232 w 400"/>
                  <a:gd name="T5" fmla="*/ 246 h 271"/>
                  <a:gd name="T6" fmla="*/ 325 w 400"/>
                  <a:gd name="T7" fmla="*/ 4 h 271"/>
                  <a:gd name="T8" fmla="*/ 162 w 400"/>
                  <a:gd name="T9" fmla="*/ 206 h 271"/>
                  <a:gd name="T10" fmla="*/ 200 w 400"/>
                  <a:gd name="T11" fmla="*/ 54 h 271"/>
                  <a:gd name="T12" fmla="*/ 225 w 400"/>
                  <a:gd name="T13" fmla="*/ 56 h 271"/>
                  <a:gd name="T14" fmla="*/ 254 w 400"/>
                  <a:gd name="T15" fmla="*/ 21 h 271"/>
                  <a:gd name="T16" fmla="*/ 200 w 400"/>
                  <a:gd name="T17" fmla="*/ 14 h 271"/>
                  <a:gd name="T18" fmla="*/ 0 w 400"/>
                  <a:gd name="T19" fmla="*/ 229 h 271"/>
                  <a:gd name="T20" fmla="*/ 1 w 400"/>
                  <a:gd name="T21" fmla="*/ 251 h 271"/>
                  <a:gd name="T22" fmla="*/ 22 w 400"/>
                  <a:gd name="T23" fmla="*/ 269 h 271"/>
                  <a:gd name="T24" fmla="*/ 41 w 400"/>
                  <a:gd name="T25" fmla="*/ 248 h 271"/>
                  <a:gd name="T26" fmla="*/ 40 w 400"/>
                  <a:gd name="T27" fmla="*/ 229 h 271"/>
                  <a:gd name="T28" fmla="*/ 200 w 400"/>
                  <a:gd name="T29" fmla="*/ 54 h 271"/>
                  <a:gd name="T30" fmla="*/ 344 w 400"/>
                  <a:gd name="T31" fmla="*/ 79 h 271"/>
                  <a:gd name="T32" fmla="*/ 327 w 400"/>
                  <a:gd name="T33" fmla="*/ 122 h 271"/>
                  <a:gd name="T34" fmla="*/ 360 w 400"/>
                  <a:gd name="T35" fmla="*/ 229 h 271"/>
                  <a:gd name="T36" fmla="*/ 359 w 400"/>
                  <a:gd name="T37" fmla="*/ 248 h 271"/>
                  <a:gd name="T38" fmla="*/ 377 w 400"/>
                  <a:gd name="T39" fmla="*/ 270 h 271"/>
                  <a:gd name="T40" fmla="*/ 379 w 400"/>
                  <a:gd name="T41" fmla="*/ 270 h 271"/>
                  <a:gd name="T42" fmla="*/ 399 w 400"/>
                  <a:gd name="T43" fmla="*/ 252 h 271"/>
                  <a:gd name="T44" fmla="*/ 400 w 400"/>
                  <a:gd name="T45" fmla="*/ 229 h 271"/>
                  <a:gd name="T46" fmla="*/ 344 w 400"/>
                  <a:gd name="T47" fmla="*/ 7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71">
                    <a:moveTo>
                      <a:pt x="162" y="206"/>
                    </a:moveTo>
                    <a:cubicBezTo>
                      <a:pt x="149" y="230"/>
                      <a:pt x="158" y="249"/>
                      <a:pt x="177" y="260"/>
                    </a:cubicBezTo>
                    <a:cubicBezTo>
                      <a:pt x="196" y="271"/>
                      <a:pt x="218" y="270"/>
                      <a:pt x="232" y="246"/>
                    </a:cubicBezTo>
                    <a:cubicBezTo>
                      <a:pt x="245" y="222"/>
                      <a:pt x="333" y="8"/>
                      <a:pt x="325" y="4"/>
                    </a:cubicBezTo>
                    <a:cubicBezTo>
                      <a:pt x="317" y="0"/>
                      <a:pt x="176" y="182"/>
                      <a:pt x="162" y="206"/>
                    </a:cubicBezTo>
                    <a:close/>
                    <a:moveTo>
                      <a:pt x="200" y="54"/>
                    </a:moveTo>
                    <a:cubicBezTo>
                      <a:pt x="209" y="54"/>
                      <a:pt x="217" y="55"/>
                      <a:pt x="225" y="56"/>
                    </a:cubicBezTo>
                    <a:cubicBezTo>
                      <a:pt x="234" y="45"/>
                      <a:pt x="244" y="33"/>
                      <a:pt x="254" y="21"/>
                    </a:cubicBezTo>
                    <a:cubicBezTo>
                      <a:pt x="236" y="16"/>
                      <a:pt x="218" y="14"/>
                      <a:pt x="200" y="14"/>
                    </a:cubicBezTo>
                    <a:cubicBezTo>
                      <a:pt x="88" y="14"/>
                      <a:pt x="0" y="108"/>
                      <a:pt x="0" y="229"/>
                    </a:cubicBezTo>
                    <a:cubicBezTo>
                      <a:pt x="0" y="236"/>
                      <a:pt x="0" y="244"/>
                      <a:pt x="1" y="251"/>
                    </a:cubicBezTo>
                    <a:cubicBezTo>
                      <a:pt x="2" y="262"/>
                      <a:pt x="12" y="270"/>
                      <a:pt x="22" y="269"/>
                    </a:cubicBezTo>
                    <a:cubicBezTo>
                      <a:pt x="33" y="268"/>
                      <a:pt x="42" y="259"/>
                      <a:pt x="41" y="248"/>
                    </a:cubicBezTo>
                    <a:cubicBezTo>
                      <a:pt x="40" y="242"/>
                      <a:pt x="40" y="235"/>
                      <a:pt x="40" y="229"/>
                    </a:cubicBezTo>
                    <a:cubicBezTo>
                      <a:pt x="40" y="131"/>
                      <a:pt x="110" y="54"/>
                      <a:pt x="200" y="54"/>
                    </a:cubicBezTo>
                    <a:close/>
                    <a:moveTo>
                      <a:pt x="344" y="79"/>
                    </a:moveTo>
                    <a:cubicBezTo>
                      <a:pt x="339" y="94"/>
                      <a:pt x="333" y="109"/>
                      <a:pt x="327" y="122"/>
                    </a:cubicBezTo>
                    <a:cubicBezTo>
                      <a:pt x="348" y="152"/>
                      <a:pt x="360" y="189"/>
                      <a:pt x="360" y="229"/>
                    </a:cubicBezTo>
                    <a:cubicBezTo>
                      <a:pt x="360" y="235"/>
                      <a:pt x="359" y="242"/>
                      <a:pt x="359" y="248"/>
                    </a:cubicBezTo>
                    <a:cubicBezTo>
                      <a:pt x="358" y="259"/>
                      <a:pt x="366" y="269"/>
                      <a:pt x="377" y="270"/>
                    </a:cubicBezTo>
                    <a:cubicBezTo>
                      <a:pt x="378" y="270"/>
                      <a:pt x="378" y="270"/>
                      <a:pt x="379" y="270"/>
                    </a:cubicBezTo>
                    <a:cubicBezTo>
                      <a:pt x="389" y="270"/>
                      <a:pt x="398" y="262"/>
                      <a:pt x="399" y="252"/>
                    </a:cubicBezTo>
                    <a:cubicBezTo>
                      <a:pt x="399" y="244"/>
                      <a:pt x="400" y="237"/>
                      <a:pt x="400" y="229"/>
                    </a:cubicBezTo>
                    <a:cubicBezTo>
                      <a:pt x="400" y="170"/>
                      <a:pt x="379" y="117"/>
                      <a:pt x="344" y="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25" name="Group 7"/>
            <p:cNvGrpSpPr/>
            <p:nvPr/>
          </p:nvGrpSpPr>
          <p:grpSpPr>
            <a:xfrm>
              <a:off x="3669769" y="1849885"/>
              <a:ext cx="515391" cy="516497"/>
              <a:chOff x="3501044" y="1995686"/>
              <a:chExt cx="468052" cy="468052"/>
            </a:xfrm>
          </p:grpSpPr>
          <p:sp>
            <p:nvSpPr>
              <p:cNvPr id="26" name="Oval 32"/>
              <p:cNvSpPr/>
              <p:nvPr/>
            </p:nvSpPr>
            <p:spPr>
              <a:xfrm>
                <a:off x="3501044" y="1995686"/>
                <a:ext cx="468052" cy="468052"/>
              </a:xfrm>
              <a:prstGeom prst="ellipse">
                <a:avLst/>
              </a:prstGeom>
              <a:solidFill>
                <a:schemeClr val="accent1">
                  <a:lumMod val="60000"/>
                  <a:lumOff val="4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27" name="Freeform 26"/>
              <p:cNvSpPr>
                <a:spLocks noEditPoints="1"/>
              </p:cNvSpPr>
              <p:nvPr/>
            </p:nvSpPr>
            <p:spPr bwMode="auto">
              <a:xfrm>
                <a:off x="3617497" y="2112139"/>
                <a:ext cx="235147" cy="235147"/>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356 w 384"/>
                  <a:gd name="T11" fmla="*/ 192 h 384"/>
                  <a:gd name="T12" fmla="*/ 322 w 384"/>
                  <a:gd name="T13" fmla="*/ 292 h 384"/>
                  <a:gd name="T14" fmla="*/ 315 w 384"/>
                  <a:gd name="T15" fmla="*/ 261 h 384"/>
                  <a:gd name="T16" fmla="*/ 321 w 384"/>
                  <a:gd name="T17" fmla="*/ 205 h 384"/>
                  <a:gd name="T18" fmla="*/ 297 w 384"/>
                  <a:gd name="T19" fmla="*/ 165 h 384"/>
                  <a:gd name="T20" fmla="*/ 259 w 384"/>
                  <a:gd name="T21" fmla="*/ 139 h 384"/>
                  <a:gd name="T22" fmla="*/ 277 w 384"/>
                  <a:gd name="T23" fmla="*/ 67 h 384"/>
                  <a:gd name="T24" fmla="*/ 237 w 384"/>
                  <a:gd name="T25" fmla="*/ 49 h 384"/>
                  <a:gd name="T26" fmla="*/ 244 w 384"/>
                  <a:gd name="T27" fmla="*/ 37 h 384"/>
                  <a:gd name="T28" fmla="*/ 356 w 384"/>
                  <a:gd name="T29" fmla="*/ 192 h 384"/>
                  <a:gd name="T30" fmla="*/ 169 w 384"/>
                  <a:gd name="T31" fmla="*/ 30 h 384"/>
                  <a:gd name="T32" fmla="*/ 149 w 384"/>
                  <a:gd name="T33" fmla="*/ 46 h 384"/>
                  <a:gd name="T34" fmla="*/ 122 w 384"/>
                  <a:gd name="T35" fmla="*/ 69 h 384"/>
                  <a:gd name="T36" fmla="*/ 90 w 384"/>
                  <a:gd name="T37" fmla="*/ 106 h 384"/>
                  <a:gd name="T38" fmla="*/ 109 w 384"/>
                  <a:gd name="T39" fmla="*/ 123 h 384"/>
                  <a:gd name="T40" fmla="*/ 140 w 384"/>
                  <a:gd name="T41" fmla="*/ 125 h 384"/>
                  <a:gd name="T42" fmla="*/ 196 w 384"/>
                  <a:gd name="T43" fmla="*/ 189 h 384"/>
                  <a:gd name="T44" fmla="*/ 151 w 384"/>
                  <a:gd name="T45" fmla="*/ 235 h 384"/>
                  <a:gd name="T46" fmla="*/ 145 w 384"/>
                  <a:gd name="T47" fmla="*/ 265 h 384"/>
                  <a:gd name="T48" fmla="*/ 142 w 384"/>
                  <a:gd name="T49" fmla="*/ 312 h 384"/>
                  <a:gd name="T50" fmla="*/ 108 w 384"/>
                  <a:gd name="T51" fmla="*/ 273 h 384"/>
                  <a:gd name="T52" fmla="*/ 101 w 384"/>
                  <a:gd name="T53" fmla="*/ 229 h 384"/>
                  <a:gd name="T54" fmla="*/ 71 w 384"/>
                  <a:gd name="T55" fmla="*/ 187 h 384"/>
                  <a:gd name="T56" fmla="*/ 84 w 384"/>
                  <a:gd name="T57" fmla="*/ 145 h 384"/>
                  <a:gd name="T58" fmla="*/ 39 w 384"/>
                  <a:gd name="T59" fmla="*/ 133 h 384"/>
                  <a:gd name="T60" fmla="*/ 169 w 384"/>
                  <a:gd name="T61" fmla="*/ 30 h 384"/>
                  <a:gd name="T62" fmla="*/ 140 w 384"/>
                  <a:gd name="T63" fmla="*/ 347 h 384"/>
                  <a:gd name="T64" fmla="*/ 160 w 384"/>
                  <a:gd name="T65" fmla="*/ 335 h 384"/>
                  <a:gd name="T66" fmla="*/ 190 w 384"/>
                  <a:gd name="T67" fmla="*/ 329 h 384"/>
                  <a:gd name="T68" fmla="*/ 235 w 384"/>
                  <a:gd name="T69" fmla="*/ 315 h 384"/>
                  <a:gd name="T70" fmla="*/ 282 w 384"/>
                  <a:gd name="T71" fmla="*/ 328 h 384"/>
                  <a:gd name="T72" fmla="*/ 192 w 384"/>
                  <a:gd name="T73" fmla="*/ 356 h 384"/>
                  <a:gd name="T74" fmla="*/ 140 w 384"/>
                  <a:gd name="T75" fmla="*/ 34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356" y="192"/>
                    </a:moveTo>
                    <a:cubicBezTo>
                      <a:pt x="356" y="229"/>
                      <a:pt x="343" y="264"/>
                      <a:pt x="322" y="292"/>
                    </a:cubicBezTo>
                    <a:cubicBezTo>
                      <a:pt x="316" y="287"/>
                      <a:pt x="309" y="274"/>
                      <a:pt x="315" y="261"/>
                    </a:cubicBezTo>
                    <a:cubicBezTo>
                      <a:pt x="321" y="248"/>
                      <a:pt x="323" y="217"/>
                      <a:pt x="321" y="205"/>
                    </a:cubicBezTo>
                    <a:cubicBezTo>
                      <a:pt x="320" y="194"/>
                      <a:pt x="314" y="165"/>
                      <a:pt x="297" y="165"/>
                    </a:cubicBezTo>
                    <a:cubicBezTo>
                      <a:pt x="280" y="164"/>
                      <a:pt x="269" y="159"/>
                      <a:pt x="259" y="139"/>
                    </a:cubicBezTo>
                    <a:cubicBezTo>
                      <a:pt x="238" y="98"/>
                      <a:pt x="298" y="90"/>
                      <a:pt x="277" y="67"/>
                    </a:cubicBezTo>
                    <a:cubicBezTo>
                      <a:pt x="271" y="60"/>
                      <a:pt x="241" y="93"/>
                      <a:pt x="237" y="49"/>
                    </a:cubicBezTo>
                    <a:cubicBezTo>
                      <a:pt x="237" y="46"/>
                      <a:pt x="240" y="42"/>
                      <a:pt x="244" y="37"/>
                    </a:cubicBezTo>
                    <a:cubicBezTo>
                      <a:pt x="309" y="58"/>
                      <a:pt x="356" y="120"/>
                      <a:pt x="356" y="192"/>
                    </a:cubicBezTo>
                    <a:close/>
                    <a:moveTo>
                      <a:pt x="169" y="30"/>
                    </a:moveTo>
                    <a:cubicBezTo>
                      <a:pt x="165" y="37"/>
                      <a:pt x="155" y="40"/>
                      <a:pt x="149" y="46"/>
                    </a:cubicBezTo>
                    <a:cubicBezTo>
                      <a:pt x="135" y="59"/>
                      <a:pt x="129" y="57"/>
                      <a:pt x="122" y="69"/>
                    </a:cubicBezTo>
                    <a:cubicBezTo>
                      <a:pt x="114" y="81"/>
                      <a:pt x="90" y="98"/>
                      <a:pt x="90" y="106"/>
                    </a:cubicBezTo>
                    <a:cubicBezTo>
                      <a:pt x="90" y="115"/>
                      <a:pt x="103" y="125"/>
                      <a:pt x="109" y="123"/>
                    </a:cubicBezTo>
                    <a:cubicBezTo>
                      <a:pt x="115" y="121"/>
                      <a:pt x="131" y="121"/>
                      <a:pt x="140" y="125"/>
                    </a:cubicBezTo>
                    <a:cubicBezTo>
                      <a:pt x="149" y="128"/>
                      <a:pt x="218" y="131"/>
                      <a:pt x="196" y="189"/>
                    </a:cubicBezTo>
                    <a:cubicBezTo>
                      <a:pt x="189" y="208"/>
                      <a:pt x="159" y="205"/>
                      <a:pt x="151" y="235"/>
                    </a:cubicBezTo>
                    <a:cubicBezTo>
                      <a:pt x="149" y="240"/>
                      <a:pt x="145" y="259"/>
                      <a:pt x="145" y="265"/>
                    </a:cubicBezTo>
                    <a:cubicBezTo>
                      <a:pt x="144" y="275"/>
                      <a:pt x="152" y="312"/>
                      <a:pt x="142" y="312"/>
                    </a:cubicBezTo>
                    <a:cubicBezTo>
                      <a:pt x="133" y="312"/>
                      <a:pt x="108" y="279"/>
                      <a:pt x="108" y="273"/>
                    </a:cubicBezTo>
                    <a:cubicBezTo>
                      <a:pt x="108" y="267"/>
                      <a:pt x="101" y="246"/>
                      <a:pt x="101" y="229"/>
                    </a:cubicBezTo>
                    <a:cubicBezTo>
                      <a:pt x="101" y="211"/>
                      <a:pt x="71" y="211"/>
                      <a:pt x="71" y="187"/>
                    </a:cubicBezTo>
                    <a:cubicBezTo>
                      <a:pt x="71" y="166"/>
                      <a:pt x="87" y="155"/>
                      <a:pt x="84" y="145"/>
                    </a:cubicBezTo>
                    <a:cubicBezTo>
                      <a:pt x="80" y="135"/>
                      <a:pt x="51" y="134"/>
                      <a:pt x="39" y="133"/>
                    </a:cubicBezTo>
                    <a:cubicBezTo>
                      <a:pt x="60" y="79"/>
                      <a:pt x="110" y="38"/>
                      <a:pt x="169" y="30"/>
                    </a:cubicBezTo>
                    <a:close/>
                    <a:moveTo>
                      <a:pt x="140" y="347"/>
                    </a:moveTo>
                    <a:cubicBezTo>
                      <a:pt x="150" y="342"/>
                      <a:pt x="151" y="335"/>
                      <a:pt x="160" y="335"/>
                    </a:cubicBezTo>
                    <a:cubicBezTo>
                      <a:pt x="170" y="335"/>
                      <a:pt x="179" y="331"/>
                      <a:pt x="190" y="329"/>
                    </a:cubicBezTo>
                    <a:cubicBezTo>
                      <a:pt x="200" y="326"/>
                      <a:pt x="218" y="316"/>
                      <a:pt x="235" y="315"/>
                    </a:cubicBezTo>
                    <a:cubicBezTo>
                      <a:pt x="248" y="313"/>
                      <a:pt x="275" y="315"/>
                      <a:pt x="282" y="328"/>
                    </a:cubicBezTo>
                    <a:cubicBezTo>
                      <a:pt x="256" y="346"/>
                      <a:pt x="225" y="356"/>
                      <a:pt x="192" y="356"/>
                    </a:cubicBezTo>
                    <a:cubicBezTo>
                      <a:pt x="174" y="356"/>
                      <a:pt x="156" y="353"/>
                      <a:pt x="140" y="34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28" name="Group 4"/>
            <p:cNvGrpSpPr/>
            <p:nvPr/>
          </p:nvGrpSpPr>
          <p:grpSpPr>
            <a:xfrm>
              <a:off x="924301" y="3422882"/>
              <a:ext cx="634327" cy="635688"/>
              <a:chOff x="755576" y="3579862"/>
              <a:chExt cx="576064" cy="576064"/>
            </a:xfrm>
          </p:grpSpPr>
          <p:sp>
            <p:nvSpPr>
              <p:cNvPr id="29" name="Oval 24"/>
              <p:cNvSpPr/>
              <p:nvPr/>
            </p:nvSpPr>
            <p:spPr>
              <a:xfrm>
                <a:off x="755576" y="3579862"/>
                <a:ext cx="576064" cy="576064"/>
              </a:xfrm>
              <a:prstGeom prst="ellipse">
                <a:avLst/>
              </a:prstGeom>
              <a:solidFill>
                <a:schemeClr val="accent1">
                  <a:lumMod val="40000"/>
                  <a:lumOff val="6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100" b="1" dirty="0"/>
              </a:p>
            </p:txBody>
          </p:sp>
          <p:sp>
            <p:nvSpPr>
              <p:cNvPr id="31" name="Freeform 31"/>
              <p:cNvSpPr>
                <a:spLocks noEditPoints="1"/>
              </p:cNvSpPr>
              <p:nvPr/>
            </p:nvSpPr>
            <p:spPr bwMode="auto">
              <a:xfrm>
                <a:off x="883116" y="3737030"/>
                <a:ext cx="320983" cy="283893"/>
              </a:xfrm>
              <a:custGeom>
                <a:avLst/>
                <a:gdLst>
                  <a:gd name="T0" fmla="*/ 196 w 392"/>
                  <a:gd name="T1" fmla="*/ 267 h 347"/>
                  <a:gd name="T2" fmla="*/ 156 w 392"/>
                  <a:gd name="T3" fmla="*/ 307 h 347"/>
                  <a:gd name="T4" fmla="*/ 196 w 392"/>
                  <a:gd name="T5" fmla="*/ 347 h 347"/>
                  <a:gd name="T6" fmla="*/ 235 w 392"/>
                  <a:gd name="T7" fmla="*/ 307 h 347"/>
                  <a:gd name="T8" fmla="*/ 196 w 392"/>
                  <a:gd name="T9" fmla="*/ 267 h 347"/>
                  <a:gd name="T10" fmla="*/ 112 w 392"/>
                  <a:gd name="T11" fmla="*/ 222 h 347"/>
                  <a:gd name="T12" fmla="*/ 140 w 392"/>
                  <a:gd name="T13" fmla="*/ 250 h 347"/>
                  <a:gd name="T14" fmla="*/ 252 w 392"/>
                  <a:gd name="T15" fmla="*/ 250 h 347"/>
                  <a:gd name="T16" fmla="*/ 280 w 392"/>
                  <a:gd name="T17" fmla="*/ 222 h 347"/>
                  <a:gd name="T18" fmla="*/ 112 w 392"/>
                  <a:gd name="T19" fmla="*/ 222 h 347"/>
                  <a:gd name="T20" fmla="*/ 56 w 392"/>
                  <a:gd name="T21" fmla="*/ 165 h 347"/>
                  <a:gd name="T22" fmla="*/ 84 w 392"/>
                  <a:gd name="T23" fmla="*/ 194 h 347"/>
                  <a:gd name="T24" fmla="*/ 308 w 392"/>
                  <a:gd name="T25" fmla="*/ 194 h 347"/>
                  <a:gd name="T26" fmla="*/ 336 w 392"/>
                  <a:gd name="T27" fmla="*/ 165 h 347"/>
                  <a:gd name="T28" fmla="*/ 56 w 392"/>
                  <a:gd name="T29" fmla="*/ 165 h 347"/>
                  <a:gd name="T30" fmla="*/ 0 w 392"/>
                  <a:gd name="T31" fmla="*/ 109 h 347"/>
                  <a:gd name="T32" fmla="*/ 28 w 392"/>
                  <a:gd name="T33" fmla="*/ 137 h 347"/>
                  <a:gd name="T34" fmla="*/ 364 w 392"/>
                  <a:gd name="T35" fmla="*/ 137 h 347"/>
                  <a:gd name="T36" fmla="*/ 392 w 392"/>
                  <a:gd name="T37" fmla="*/ 109 h 347"/>
                  <a:gd name="T38" fmla="*/ 0 w 392"/>
                  <a:gd name="T39" fmla="*/ 10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2" h="347">
                    <a:moveTo>
                      <a:pt x="196" y="267"/>
                    </a:moveTo>
                    <a:cubicBezTo>
                      <a:pt x="174" y="267"/>
                      <a:pt x="156" y="285"/>
                      <a:pt x="156" y="307"/>
                    </a:cubicBezTo>
                    <a:cubicBezTo>
                      <a:pt x="156" y="329"/>
                      <a:pt x="174" y="347"/>
                      <a:pt x="196" y="347"/>
                    </a:cubicBezTo>
                    <a:cubicBezTo>
                      <a:pt x="218" y="347"/>
                      <a:pt x="235" y="329"/>
                      <a:pt x="235" y="307"/>
                    </a:cubicBezTo>
                    <a:cubicBezTo>
                      <a:pt x="235" y="285"/>
                      <a:pt x="218" y="267"/>
                      <a:pt x="196" y="267"/>
                    </a:cubicBezTo>
                    <a:close/>
                    <a:moveTo>
                      <a:pt x="112" y="222"/>
                    </a:moveTo>
                    <a:cubicBezTo>
                      <a:pt x="140" y="250"/>
                      <a:pt x="140" y="250"/>
                      <a:pt x="140" y="250"/>
                    </a:cubicBezTo>
                    <a:cubicBezTo>
                      <a:pt x="171" y="219"/>
                      <a:pt x="221" y="219"/>
                      <a:pt x="252" y="250"/>
                    </a:cubicBezTo>
                    <a:cubicBezTo>
                      <a:pt x="280" y="222"/>
                      <a:pt x="280" y="222"/>
                      <a:pt x="280" y="222"/>
                    </a:cubicBezTo>
                    <a:cubicBezTo>
                      <a:pt x="233" y="175"/>
                      <a:pt x="158" y="175"/>
                      <a:pt x="112" y="222"/>
                    </a:cubicBezTo>
                    <a:close/>
                    <a:moveTo>
                      <a:pt x="56" y="165"/>
                    </a:moveTo>
                    <a:cubicBezTo>
                      <a:pt x="84" y="194"/>
                      <a:pt x="84" y="194"/>
                      <a:pt x="84" y="194"/>
                    </a:cubicBezTo>
                    <a:cubicBezTo>
                      <a:pt x="146" y="131"/>
                      <a:pt x="246" y="131"/>
                      <a:pt x="308" y="194"/>
                    </a:cubicBezTo>
                    <a:cubicBezTo>
                      <a:pt x="336" y="165"/>
                      <a:pt x="336" y="165"/>
                      <a:pt x="336" y="165"/>
                    </a:cubicBezTo>
                    <a:cubicBezTo>
                      <a:pt x="258" y="87"/>
                      <a:pt x="133" y="87"/>
                      <a:pt x="56" y="165"/>
                    </a:cubicBezTo>
                    <a:close/>
                    <a:moveTo>
                      <a:pt x="0" y="109"/>
                    </a:moveTo>
                    <a:cubicBezTo>
                      <a:pt x="28" y="137"/>
                      <a:pt x="28" y="137"/>
                      <a:pt x="28" y="137"/>
                    </a:cubicBezTo>
                    <a:cubicBezTo>
                      <a:pt x="121" y="43"/>
                      <a:pt x="271" y="43"/>
                      <a:pt x="364" y="137"/>
                    </a:cubicBezTo>
                    <a:cubicBezTo>
                      <a:pt x="392" y="109"/>
                      <a:pt x="392" y="109"/>
                      <a:pt x="392" y="109"/>
                    </a:cubicBezTo>
                    <a:cubicBezTo>
                      <a:pt x="284" y="0"/>
                      <a:pt x="108" y="0"/>
                      <a:pt x="0" y="10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grpSp>
      <p:grpSp>
        <p:nvGrpSpPr>
          <p:cNvPr id="32" name="Group 10"/>
          <p:cNvGrpSpPr/>
          <p:nvPr/>
        </p:nvGrpSpPr>
        <p:grpSpPr>
          <a:xfrm>
            <a:off x="6252893" y="1538291"/>
            <a:ext cx="2784495" cy="2160240"/>
            <a:chOff x="6084168" y="1838265"/>
            <a:chExt cx="2528738" cy="1957621"/>
          </a:xfrm>
        </p:grpSpPr>
        <p:sp>
          <p:nvSpPr>
            <p:cNvPr id="33" name="Content Placeholder 2"/>
            <p:cNvSpPr txBox="1">
              <a:spLocks/>
            </p:cNvSpPr>
            <p:nvPr/>
          </p:nvSpPr>
          <p:spPr>
            <a:xfrm>
              <a:off x="6084168" y="2342322"/>
              <a:ext cx="2376264" cy="14535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dirty="0" smtClean="0">
                  <a:solidFill>
                    <a:schemeClr val="tx1">
                      <a:lumMod val="90000"/>
                      <a:lumOff val="10000"/>
                    </a:schemeClr>
                  </a:solidFill>
                </a:rPr>
                <a:t>单击输入文本内容或者复制粘贴已经写好的文本呢</a:t>
              </a:r>
              <a:r>
                <a:rPr lang="zh-CN" altLang="en-US" sz="1200" dirty="0">
                  <a:solidFill>
                    <a:schemeClr val="tx1">
                      <a:lumMod val="90000"/>
                      <a:lumOff val="10000"/>
                    </a:schemeClr>
                  </a:solidFill>
                </a:rPr>
                <a:t>单击输入文本内容或者复制粘贴已经写好的文本呢</a:t>
              </a:r>
              <a:endParaRPr lang="en-US" altLang="zh-CN" sz="1200" dirty="0">
                <a:solidFill>
                  <a:schemeClr val="tx1">
                    <a:lumMod val="90000"/>
                    <a:lumOff val="10000"/>
                  </a:schemeClr>
                </a:solidFill>
              </a:endParaRPr>
            </a:p>
            <a:p>
              <a:pPr marL="0" indent="0">
                <a:buNone/>
              </a:pPr>
              <a:r>
                <a:rPr lang="zh-CN" altLang="en-US" sz="1200" dirty="0">
                  <a:solidFill>
                    <a:schemeClr val="tx1">
                      <a:lumMod val="90000"/>
                      <a:lumOff val="10000"/>
                    </a:schemeClr>
                  </a:solidFill>
                </a:rPr>
                <a:t>单击输入文本内容或者复制粘贴已经写好的文本</a:t>
              </a:r>
              <a:r>
                <a:rPr lang="zh-CN" altLang="en-US" sz="1200" dirty="0" smtClean="0">
                  <a:solidFill>
                    <a:schemeClr val="tx1">
                      <a:lumMod val="90000"/>
                      <a:lumOff val="10000"/>
                    </a:schemeClr>
                  </a:solidFill>
                </a:rPr>
                <a:t>呢</a:t>
              </a:r>
              <a:r>
                <a:rPr lang="zh-CN" altLang="en-US" sz="1200" dirty="0">
                  <a:solidFill>
                    <a:schemeClr val="tx1">
                      <a:lumMod val="90000"/>
                      <a:lumOff val="10000"/>
                    </a:schemeClr>
                  </a:solidFill>
                </a:rPr>
                <a:t>单击输入文本内容或者复制粘贴已经写好的文本</a:t>
              </a:r>
              <a:r>
                <a:rPr lang="zh-CN" altLang="en-US" sz="1200" dirty="0" smtClean="0">
                  <a:solidFill>
                    <a:schemeClr val="tx1">
                      <a:lumMod val="90000"/>
                      <a:lumOff val="10000"/>
                    </a:schemeClr>
                  </a:solidFill>
                </a:rPr>
                <a:t>呢</a:t>
              </a:r>
              <a:r>
                <a:rPr lang="zh-CN" altLang="en-US" sz="1200" dirty="0">
                  <a:solidFill>
                    <a:schemeClr val="tx1">
                      <a:lumMod val="90000"/>
                      <a:lumOff val="10000"/>
                    </a:schemeClr>
                  </a:solidFill>
                </a:rPr>
                <a:t>单击输入文本内容或者复制粘贴已经写好的文本呢</a:t>
              </a:r>
              <a:endParaRPr lang="en-US" altLang="zh-CN" sz="1200" dirty="0">
                <a:solidFill>
                  <a:schemeClr val="tx1">
                    <a:lumMod val="90000"/>
                    <a:lumOff val="10000"/>
                  </a:schemeClr>
                </a:solidFill>
              </a:endParaRPr>
            </a:p>
            <a:p>
              <a:pPr marL="0" indent="0">
                <a:buNone/>
              </a:pPr>
              <a:endParaRPr lang="en-US" altLang="zh-CN" sz="1200" dirty="0">
                <a:solidFill>
                  <a:schemeClr val="tx1">
                    <a:lumMod val="90000"/>
                    <a:lumOff val="10000"/>
                  </a:schemeClr>
                </a:solidFill>
              </a:endParaRPr>
            </a:p>
            <a:p>
              <a:pPr marL="0" indent="0">
                <a:buNone/>
              </a:pPr>
              <a:endParaRPr lang="en-US" altLang="zh-CN" sz="1200" dirty="0">
                <a:solidFill>
                  <a:schemeClr val="tx1">
                    <a:lumMod val="90000"/>
                    <a:lumOff val="10000"/>
                  </a:schemeClr>
                </a:solidFill>
              </a:endParaRPr>
            </a:p>
            <a:p>
              <a:pPr marL="0" indent="0">
                <a:buFont typeface="Arial" pitchFamily="34" charset="0"/>
                <a:buNone/>
              </a:pPr>
              <a:endParaRPr lang="en-US" sz="1200" dirty="0" smtClean="0">
                <a:solidFill>
                  <a:schemeClr val="tx1">
                    <a:lumMod val="90000"/>
                    <a:lumOff val="10000"/>
                  </a:schemeClr>
                </a:solidFill>
              </a:endParaRPr>
            </a:p>
          </p:txBody>
        </p:sp>
        <p:sp>
          <p:nvSpPr>
            <p:cNvPr id="34" name="Title 13"/>
            <p:cNvSpPr txBox="1">
              <a:spLocks/>
            </p:cNvSpPr>
            <p:nvPr/>
          </p:nvSpPr>
          <p:spPr>
            <a:xfrm>
              <a:off x="6092626" y="1838265"/>
              <a:ext cx="2520280"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600" dirty="0" smtClean="0">
                  <a:solidFill>
                    <a:schemeClr val="accent1">
                      <a:lumMod val="60000"/>
                      <a:lumOff val="40000"/>
                    </a:schemeClr>
                  </a:solidFill>
                  <a:latin typeface="微软雅黑" panose="020B0503020204020204" pitchFamily="34" charset="-122"/>
                  <a:ea typeface="微软雅黑" panose="020B0503020204020204" pitchFamily="34" charset="-122"/>
                </a:rPr>
                <a:t>输入文本标题内容</a:t>
              </a:r>
              <a:endParaRPr lang="en-US" sz="1600" dirty="0">
                <a:solidFill>
                  <a:schemeClr val="accent1">
                    <a:lumMod val="60000"/>
                    <a:lumOff val="40000"/>
                  </a:schemeClr>
                </a:solidFill>
                <a:latin typeface="微软雅黑" panose="020B0503020204020204" pitchFamily="34" charset="-122"/>
                <a:ea typeface="微软雅黑" panose="020B0503020204020204" pitchFamily="34" charset="-122"/>
              </a:endParaRPr>
            </a:p>
          </p:txBody>
        </p:sp>
      </p:grpSp>
      <p:cxnSp>
        <p:nvCxnSpPr>
          <p:cNvPr id="35" name="Straight Connector 69"/>
          <p:cNvCxnSpPr/>
          <p:nvPr/>
        </p:nvCxnSpPr>
        <p:spPr>
          <a:xfrm>
            <a:off x="5964862" y="1110548"/>
            <a:ext cx="0" cy="3173965"/>
          </a:xfrm>
          <a:prstGeom prst="line">
            <a:avLst/>
          </a:prstGeom>
          <a:ln>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551140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par>
                                <p:cTn id="26" presetID="22" presetClass="entr" presetSubtype="8"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1000"/>
                                        <p:tgtEl>
                                          <p:spTgt spid="2"/>
                                        </p:tgtEl>
                                      </p:cBhvr>
                                    </p:animEffect>
                                  </p:childTnLst>
                                </p:cTn>
                              </p:par>
                            </p:childTnLst>
                          </p:cTn>
                        </p:par>
                        <p:par>
                          <p:cTn id="29" fill="hold">
                            <p:stCondLst>
                              <p:cond delay="1000"/>
                            </p:stCondLst>
                            <p:childTnLst>
                              <p:par>
                                <p:cTn id="30" presetID="22" presetClass="entr" presetSubtype="4"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down)">
                                      <p:cBhvr>
                                        <p:cTn id="32" dur="500"/>
                                        <p:tgtEl>
                                          <p:spTgt spid="35"/>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12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774486" y="947126"/>
            <a:ext cx="1484709" cy="1484708"/>
          </a:xfrm>
          <a:prstGeom prst="ellipse">
            <a:avLst/>
          </a:prstGeom>
          <a:solidFill>
            <a:srgbClr val="72808B"/>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7" name="椭圆 6"/>
          <p:cNvSpPr/>
          <p:nvPr/>
        </p:nvSpPr>
        <p:spPr>
          <a:xfrm>
            <a:off x="1289861" y="1961019"/>
            <a:ext cx="969250" cy="969249"/>
          </a:xfrm>
          <a:prstGeom prst="ellipse">
            <a:avLst/>
          </a:prstGeom>
          <a:solidFill>
            <a:schemeClr val="accent1">
              <a:lumMod val="60000"/>
              <a:lumOff val="40000"/>
              <a:alpha val="90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8" name="椭圆 7"/>
          <p:cNvSpPr/>
          <p:nvPr/>
        </p:nvSpPr>
        <p:spPr>
          <a:xfrm>
            <a:off x="3549605" y="1617799"/>
            <a:ext cx="2282408" cy="2282408"/>
          </a:xfrm>
          <a:prstGeom prst="ellipse">
            <a:avLst/>
          </a:prstGeom>
          <a:solidFill>
            <a:srgbClr val="1E4A72">
              <a:alpha val="87000"/>
            </a:srgb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9" name="同心圆 8"/>
          <p:cNvSpPr/>
          <p:nvPr/>
        </p:nvSpPr>
        <p:spPr>
          <a:xfrm>
            <a:off x="6807872" y="3031353"/>
            <a:ext cx="629447" cy="629447"/>
          </a:xfrm>
          <a:prstGeom prst="donut">
            <a:avLst>
              <a:gd name="adj" fmla="val 5385"/>
            </a:avLst>
          </a:prstGeom>
          <a:solidFill>
            <a:schemeClr val="accent1">
              <a:lumMod val="7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grpSp>
        <p:nvGrpSpPr>
          <p:cNvPr id="10" name="组合 9"/>
          <p:cNvGrpSpPr/>
          <p:nvPr/>
        </p:nvGrpSpPr>
        <p:grpSpPr>
          <a:xfrm>
            <a:off x="5497763" y="1169928"/>
            <a:ext cx="1439186" cy="853896"/>
            <a:chOff x="7097762" y="1761907"/>
            <a:chExt cx="1848086" cy="1096504"/>
          </a:xfrm>
        </p:grpSpPr>
        <p:sp>
          <p:nvSpPr>
            <p:cNvPr id="11" name="同心圆 10"/>
            <p:cNvSpPr/>
            <p:nvPr/>
          </p:nvSpPr>
          <p:spPr>
            <a:xfrm>
              <a:off x="7849344" y="1761907"/>
              <a:ext cx="1096504" cy="1096504"/>
            </a:xfrm>
            <a:prstGeom prst="donut">
              <a:avLst>
                <a:gd name="adj" fmla="val 5385"/>
              </a:avLst>
            </a:prstGeom>
            <a:solidFill>
              <a:schemeClr val="accent1">
                <a:lumMod val="7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cxnSp>
          <p:nvCxnSpPr>
            <p:cNvPr id="12" name="直接连接符 11"/>
            <p:cNvCxnSpPr>
              <a:stCxn id="8" idx="7"/>
              <a:endCxn id="11" idx="2"/>
            </p:cNvCxnSpPr>
            <p:nvPr/>
          </p:nvCxnSpPr>
          <p:spPr>
            <a:xfrm flipV="1">
              <a:off x="7097762" y="2310159"/>
              <a:ext cx="751582" cy="456086"/>
            </a:xfrm>
            <a:prstGeom prst="line">
              <a:avLst/>
            </a:prstGeom>
            <a:ln w="25400" cmpd="sng">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5806425" y="1914978"/>
            <a:ext cx="2846159" cy="1306841"/>
            <a:chOff x="7494121" y="2718640"/>
            <a:chExt cx="3654806" cy="1678139"/>
          </a:xfrm>
        </p:grpSpPr>
        <p:sp>
          <p:nvSpPr>
            <p:cNvPr id="14" name="同心圆 13"/>
            <p:cNvSpPr/>
            <p:nvPr/>
          </p:nvSpPr>
          <p:spPr>
            <a:xfrm>
              <a:off x="9470788" y="2718640"/>
              <a:ext cx="1678139" cy="1678139"/>
            </a:xfrm>
            <a:prstGeom prst="donut">
              <a:avLst>
                <a:gd name="adj" fmla="val 5385"/>
              </a:avLst>
            </a:prstGeom>
            <a:solidFill>
              <a:schemeClr val="accent1">
                <a:lumMod val="7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cxnSp>
          <p:nvCxnSpPr>
            <p:cNvPr id="15" name="直接连接符 14"/>
            <p:cNvCxnSpPr>
              <a:endCxn id="14" idx="2"/>
            </p:cNvCxnSpPr>
            <p:nvPr/>
          </p:nvCxnSpPr>
          <p:spPr>
            <a:xfrm>
              <a:off x="7494121" y="3475183"/>
              <a:ext cx="1976667" cy="82527"/>
            </a:xfrm>
            <a:prstGeom prst="line">
              <a:avLst/>
            </a:prstGeom>
            <a:ln w="25400" cmpd="sng">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5497763" y="3565956"/>
            <a:ext cx="1470490" cy="1144780"/>
            <a:chOff x="7097762" y="4838692"/>
            <a:chExt cx="1888284" cy="1470033"/>
          </a:xfrm>
        </p:grpSpPr>
        <p:sp>
          <p:nvSpPr>
            <p:cNvPr id="17" name="同心圆 16"/>
            <p:cNvSpPr/>
            <p:nvPr/>
          </p:nvSpPr>
          <p:spPr>
            <a:xfrm>
              <a:off x="7526979" y="4849658"/>
              <a:ext cx="1459067" cy="1459067"/>
            </a:xfrm>
            <a:prstGeom prst="donut">
              <a:avLst>
                <a:gd name="adj" fmla="val 5385"/>
              </a:avLst>
            </a:prstGeom>
            <a:solidFill>
              <a:schemeClr val="accent1">
                <a:lumMod val="7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cxnSp>
          <p:nvCxnSpPr>
            <p:cNvPr id="18" name="直接连接符 17"/>
            <p:cNvCxnSpPr>
              <a:stCxn id="8" idx="5"/>
            </p:cNvCxnSpPr>
            <p:nvPr/>
          </p:nvCxnSpPr>
          <p:spPr>
            <a:xfrm>
              <a:off x="7097762" y="4838692"/>
              <a:ext cx="507951" cy="338146"/>
            </a:xfrm>
            <a:prstGeom prst="line">
              <a:avLst/>
            </a:prstGeom>
            <a:ln w="25400" cmpd="sng">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2025492" y="2081816"/>
            <a:ext cx="1796199" cy="1796199"/>
          </a:xfrm>
          <a:prstGeom prst="ellipse">
            <a:avLst/>
          </a:prstGeom>
          <a:solidFill>
            <a:schemeClr val="accent1">
              <a:lumMod val="75000"/>
              <a:alpha val="85000"/>
            </a:schemeClr>
          </a:solidFill>
          <a:ln>
            <a:noFill/>
          </a:ln>
          <a:effectLst>
            <a:outerShdw blurRad="101600" dist="635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endParaRPr>
          </a:p>
        </p:txBody>
      </p:sp>
      <p:sp>
        <p:nvSpPr>
          <p:cNvPr id="22" name="文本框 23"/>
          <p:cNvSpPr txBox="1"/>
          <p:nvPr/>
        </p:nvSpPr>
        <p:spPr>
          <a:xfrm>
            <a:off x="2494702" y="2458705"/>
            <a:ext cx="184731" cy="338554"/>
          </a:xfrm>
          <a:prstGeom prst="rect">
            <a:avLst/>
          </a:prstGeom>
          <a:noFill/>
        </p:spPr>
        <p:txBody>
          <a:bodyPr wrap="none" rtlCol="0">
            <a:spAutoFit/>
          </a:bodyPr>
          <a:lstStyle/>
          <a:p>
            <a:endParaRPr lang="zh-CN" altLang="en-US" sz="1600" dirty="0">
              <a:solidFill>
                <a:schemeClr val="bg1"/>
              </a:solidFill>
              <a:latin typeface="方正正中黑简体" panose="02000000000000000000" pitchFamily="2" charset="-122"/>
              <a:ea typeface="方正正中黑简体" panose="02000000000000000000" pitchFamily="2" charset="-122"/>
            </a:endParaRPr>
          </a:p>
        </p:txBody>
      </p:sp>
      <p:cxnSp>
        <p:nvCxnSpPr>
          <p:cNvPr id="32" name="直接连接符 31"/>
          <p:cNvCxnSpPr/>
          <p:nvPr/>
        </p:nvCxnSpPr>
        <p:spPr>
          <a:xfrm>
            <a:off x="5796899" y="2930268"/>
            <a:ext cx="1053291" cy="368663"/>
          </a:xfrm>
          <a:prstGeom prst="line">
            <a:avLst/>
          </a:prstGeom>
          <a:ln w="25400" cmpd="sng">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4136811" y="2437085"/>
            <a:ext cx="1107996" cy="646331"/>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输入主题</a:t>
            </a:r>
            <a:endParaRPr lang="en-US" altLang="zh-CN" dirty="0" smtClean="0">
              <a:solidFill>
                <a:schemeClr val="bg1"/>
              </a:solidFill>
              <a:latin typeface="微软雅黑" panose="020B0503020204020204" pitchFamily="34" charset="-122"/>
              <a:ea typeface="微软雅黑" panose="020B0503020204020204" pitchFamily="34" charset="-122"/>
            </a:endParaRPr>
          </a:p>
          <a:p>
            <a:r>
              <a:rPr lang="zh-CN" altLang="en-US" dirty="0" smtClean="0">
                <a:solidFill>
                  <a:schemeClr val="bg1"/>
                </a:solidFill>
                <a:latin typeface="微软雅黑" panose="020B0503020204020204" pitchFamily="34" charset="-122"/>
                <a:ea typeface="微软雅黑" panose="020B0503020204020204" pitchFamily="34" charset="-122"/>
              </a:rPr>
              <a:t>对应文字</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2415362" y="2699745"/>
            <a:ext cx="1005403" cy="584775"/>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输入主题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r>
              <a:rPr lang="zh-CN" altLang="en-US" sz="1600" dirty="0" smtClean="0">
                <a:solidFill>
                  <a:schemeClr val="bg1"/>
                </a:solidFill>
                <a:latin typeface="微软雅黑" panose="020B0503020204020204" pitchFamily="34" charset="-122"/>
                <a:ea typeface="微软雅黑" panose="020B0503020204020204" pitchFamily="34" charset="-122"/>
              </a:rPr>
              <a:t>对应文字</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085906" y="1385029"/>
            <a:ext cx="902811" cy="523220"/>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输入主题</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对应文字</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409959" y="2196281"/>
            <a:ext cx="800219" cy="461665"/>
          </a:xfrm>
          <a:prstGeom prst="rect">
            <a:avLst/>
          </a:prstGeom>
          <a:noFill/>
        </p:spPr>
        <p:txBody>
          <a:bodyPr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输入主题</a:t>
            </a:r>
            <a:endParaRPr lang="en-US" altLang="zh-CN" sz="1200" dirty="0" smtClean="0">
              <a:solidFill>
                <a:schemeClr val="bg1"/>
              </a:solidFill>
              <a:latin typeface="微软雅黑" panose="020B0503020204020204" pitchFamily="34" charset="-122"/>
              <a:ea typeface="微软雅黑" panose="020B0503020204020204" pitchFamily="34" charset="-122"/>
            </a:endParaRPr>
          </a:p>
          <a:p>
            <a:r>
              <a:rPr lang="zh-CN" altLang="en-US" sz="1200" dirty="0" smtClean="0">
                <a:solidFill>
                  <a:schemeClr val="bg1"/>
                </a:solidFill>
                <a:latin typeface="微软雅黑" panose="020B0503020204020204" pitchFamily="34" charset="-122"/>
                <a:ea typeface="微软雅黑" panose="020B0503020204020204" pitchFamily="34" charset="-122"/>
              </a:rPr>
              <a:t>对应文字</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266986" y="1396821"/>
            <a:ext cx="48603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50</a:t>
            </a:r>
            <a:endParaRPr lang="zh-CN" altLang="en-US" sz="2000" dirty="0">
              <a:latin typeface="微软雅黑" panose="020B0503020204020204" pitchFamily="34" charset="-122"/>
              <a:ea typeface="微软雅黑" panose="020B0503020204020204" pitchFamily="34" charset="-122"/>
            </a:endParaRPr>
          </a:p>
        </p:txBody>
      </p:sp>
      <p:sp>
        <p:nvSpPr>
          <p:cNvPr id="28" name="TextBox 27"/>
          <p:cNvSpPr txBox="1"/>
          <p:nvPr/>
        </p:nvSpPr>
        <p:spPr>
          <a:xfrm>
            <a:off x="7669237" y="2331586"/>
            <a:ext cx="665567" cy="584775"/>
          </a:xfrm>
          <a:prstGeom prst="rect">
            <a:avLst/>
          </a:prstGeom>
          <a:noFill/>
        </p:spPr>
        <p:txBody>
          <a:bodyPr wrap="none" rtlCol="0">
            <a:spAutoFit/>
          </a:bodyPr>
          <a:lstStyle/>
          <a:p>
            <a:r>
              <a:rPr lang="en-US" altLang="zh-CN" sz="3200" dirty="0" smtClean="0">
                <a:latin typeface="微软雅黑" panose="020B0503020204020204" pitchFamily="34" charset="-122"/>
                <a:ea typeface="微软雅黑" panose="020B0503020204020204" pitchFamily="34" charset="-122"/>
              </a:rPr>
              <a:t>50</a:t>
            </a:r>
            <a:endParaRPr lang="zh-CN" altLang="en-US" sz="3200" dirty="0">
              <a:latin typeface="微软雅黑" panose="020B0503020204020204" pitchFamily="34" charset="-122"/>
              <a:ea typeface="微软雅黑" panose="020B0503020204020204" pitchFamily="34" charset="-122"/>
            </a:endParaRPr>
          </a:p>
        </p:txBody>
      </p:sp>
      <p:sp>
        <p:nvSpPr>
          <p:cNvPr id="29" name="TextBox 28"/>
          <p:cNvSpPr txBox="1"/>
          <p:nvPr/>
        </p:nvSpPr>
        <p:spPr>
          <a:xfrm>
            <a:off x="6893541" y="3134146"/>
            <a:ext cx="486030"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50</a:t>
            </a:r>
            <a:endParaRPr lang="zh-CN" altLang="en-US" sz="2000" dirty="0">
              <a:latin typeface="微软雅黑" panose="020B0503020204020204" pitchFamily="34" charset="-122"/>
              <a:ea typeface="微软雅黑" panose="020B0503020204020204" pitchFamily="34" charset="-122"/>
            </a:endParaRPr>
          </a:p>
        </p:txBody>
      </p:sp>
      <p:sp>
        <p:nvSpPr>
          <p:cNvPr id="31" name="TextBox 30"/>
          <p:cNvSpPr txBox="1"/>
          <p:nvPr/>
        </p:nvSpPr>
        <p:spPr>
          <a:xfrm>
            <a:off x="6085061" y="3924473"/>
            <a:ext cx="604653" cy="523220"/>
          </a:xfrm>
          <a:prstGeom prst="rect">
            <a:avLst/>
          </a:prstGeom>
          <a:noFill/>
        </p:spPr>
        <p:txBody>
          <a:bodyPr wrap="none" rtlCol="0">
            <a:spAutoFit/>
          </a:bodyPr>
          <a:lstStyle/>
          <a:p>
            <a:r>
              <a:rPr lang="en-US" altLang="zh-CN" sz="2800" dirty="0" smtClean="0">
                <a:latin typeface="微软雅黑" panose="020B0503020204020204" pitchFamily="34" charset="-122"/>
                <a:ea typeface="微软雅黑" panose="020B0503020204020204" pitchFamily="34" charset="-122"/>
              </a:rPr>
              <a:t>50</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5553543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anim calcmode="lin" valueType="num">
                                      <p:cBhvr>
                                        <p:cTn id="31" dur="500" fill="hold"/>
                                        <p:tgtEl>
                                          <p:spTgt spid="8"/>
                                        </p:tgtEl>
                                        <p:attrNameLst>
                                          <p:attrName>ppt_x</p:attrName>
                                        </p:attrNameLst>
                                      </p:cBhvr>
                                      <p:tavLst>
                                        <p:tav tm="0">
                                          <p:val>
                                            <p:strVal val="#ppt_x"/>
                                          </p:val>
                                        </p:tav>
                                        <p:tav tm="100000">
                                          <p:val>
                                            <p:strVal val="#ppt_x"/>
                                          </p:val>
                                        </p:tav>
                                      </p:tavLst>
                                    </p:anim>
                                    <p:anim calcmode="lin" valueType="num">
                                      <p:cBhvr>
                                        <p:cTn id="32" dur="50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500"/>
                            </p:stCondLst>
                            <p:childTnLst>
                              <p:par>
                                <p:cTn id="34" presetID="42"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anim calcmode="lin" valueType="num">
                                      <p:cBhvr>
                                        <p:cTn id="37" dur="500" fill="hold"/>
                                        <p:tgtEl>
                                          <p:spTgt spid="20"/>
                                        </p:tgtEl>
                                        <p:attrNameLst>
                                          <p:attrName>ppt_x</p:attrName>
                                        </p:attrNameLst>
                                      </p:cBhvr>
                                      <p:tavLst>
                                        <p:tav tm="0">
                                          <p:val>
                                            <p:strVal val="#ppt_x"/>
                                          </p:val>
                                        </p:tav>
                                        <p:tav tm="100000">
                                          <p:val>
                                            <p:strVal val="#ppt_x"/>
                                          </p:val>
                                        </p:tav>
                                      </p:tavLst>
                                    </p:anim>
                                    <p:anim calcmode="lin" valueType="num">
                                      <p:cBhvr>
                                        <p:cTn id="38" dur="500" fill="hold"/>
                                        <p:tgtEl>
                                          <p:spTgt spid="20"/>
                                        </p:tgtEl>
                                        <p:attrNameLst>
                                          <p:attrName>ppt_y</p:attrName>
                                        </p:attrNameLst>
                                      </p:cBhvr>
                                      <p:tavLst>
                                        <p:tav tm="0">
                                          <p:val>
                                            <p:strVal val="#ppt_y+.1"/>
                                          </p:val>
                                        </p:tav>
                                        <p:tav tm="100000">
                                          <p:val>
                                            <p:strVal val="#ppt_y"/>
                                          </p:val>
                                        </p:tav>
                                      </p:tavLst>
                                    </p:anim>
                                  </p:childTnLst>
                                </p:cTn>
                              </p:par>
                            </p:childTnLst>
                          </p:cTn>
                        </p:par>
                        <p:par>
                          <p:cTn id="39" fill="hold">
                            <p:stCondLst>
                              <p:cond delay="1000"/>
                            </p:stCondLst>
                            <p:childTnLst>
                              <p:par>
                                <p:cTn id="40" presetID="42"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anim calcmode="lin" valueType="num">
                                      <p:cBhvr>
                                        <p:cTn id="43" dur="500" fill="hold"/>
                                        <p:tgtEl>
                                          <p:spTgt spid="6"/>
                                        </p:tgtEl>
                                        <p:attrNameLst>
                                          <p:attrName>ppt_x</p:attrName>
                                        </p:attrNameLst>
                                      </p:cBhvr>
                                      <p:tavLst>
                                        <p:tav tm="0">
                                          <p:val>
                                            <p:strVal val="#ppt_x"/>
                                          </p:val>
                                        </p:tav>
                                        <p:tav tm="100000">
                                          <p:val>
                                            <p:strVal val="#ppt_x"/>
                                          </p:val>
                                        </p:tav>
                                      </p:tavLst>
                                    </p:anim>
                                    <p:anim calcmode="lin" valueType="num">
                                      <p:cBhvr>
                                        <p:cTn id="44" dur="500" fill="hold"/>
                                        <p:tgtEl>
                                          <p:spTgt spid="6"/>
                                        </p:tgtEl>
                                        <p:attrNameLst>
                                          <p:attrName>ppt_y</p:attrName>
                                        </p:attrNameLst>
                                      </p:cBhvr>
                                      <p:tavLst>
                                        <p:tav tm="0">
                                          <p:val>
                                            <p:strVal val="#ppt_y+.1"/>
                                          </p:val>
                                        </p:tav>
                                        <p:tav tm="100000">
                                          <p:val>
                                            <p:strVal val="#ppt_y"/>
                                          </p:val>
                                        </p:tav>
                                      </p:tavLst>
                                    </p:anim>
                                  </p:childTnLst>
                                </p:cTn>
                              </p:par>
                            </p:childTnLst>
                          </p:cTn>
                        </p:par>
                        <p:par>
                          <p:cTn id="45" fill="hold">
                            <p:stCondLst>
                              <p:cond delay="1500"/>
                            </p:stCondLst>
                            <p:childTnLst>
                              <p:par>
                                <p:cTn id="46" presetID="42"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anim calcmode="lin" valueType="num">
                                      <p:cBhvr>
                                        <p:cTn id="49" dur="500" fill="hold"/>
                                        <p:tgtEl>
                                          <p:spTgt spid="7"/>
                                        </p:tgtEl>
                                        <p:attrNameLst>
                                          <p:attrName>ppt_x</p:attrName>
                                        </p:attrNameLst>
                                      </p:cBhvr>
                                      <p:tavLst>
                                        <p:tav tm="0">
                                          <p:val>
                                            <p:strVal val="#ppt_x"/>
                                          </p:val>
                                        </p:tav>
                                        <p:tav tm="100000">
                                          <p:val>
                                            <p:strVal val="#ppt_x"/>
                                          </p:val>
                                        </p:tav>
                                      </p:tavLst>
                                    </p:anim>
                                    <p:anim calcmode="lin" valueType="num">
                                      <p:cBhvr>
                                        <p:cTn id="50"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p:cTn id="55" dur="500" fill="hold"/>
                                        <p:tgtEl>
                                          <p:spTgt spid="3"/>
                                        </p:tgtEl>
                                        <p:attrNameLst>
                                          <p:attrName>ppt_w</p:attrName>
                                        </p:attrNameLst>
                                      </p:cBhvr>
                                      <p:tavLst>
                                        <p:tav tm="0">
                                          <p:val>
                                            <p:fltVal val="0"/>
                                          </p:val>
                                        </p:tav>
                                        <p:tav tm="100000">
                                          <p:val>
                                            <p:strVal val="#ppt_w"/>
                                          </p:val>
                                        </p:tav>
                                      </p:tavLst>
                                    </p:anim>
                                    <p:anim calcmode="lin" valueType="num">
                                      <p:cBhvr>
                                        <p:cTn id="56" dur="500" fill="hold"/>
                                        <p:tgtEl>
                                          <p:spTgt spid="3"/>
                                        </p:tgtEl>
                                        <p:attrNameLst>
                                          <p:attrName>ppt_h</p:attrName>
                                        </p:attrNameLst>
                                      </p:cBhvr>
                                      <p:tavLst>
                                        <p:tav tm="0">
                                          <p:val>
                                            <p:fltVal val="0"/>
                                          </p:val>
                                        </p:tav>
                                        <p:tav tm="100000">
                                          <p:val>
                                            <p:strVal val="#ppt_h"/>
                                          </p:val>
                                        </p:tav>
                                      </p:tavLst>
                                    </p:anim>
                                    <p:animEffect transition="in" filter="fade">
                                      <p:cBhvr>
                                        <p:cTn id="57" dur="500"/>
                                        <p:tgtEl>
                                          <p:spTgt spid="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animEffect transition="in" filter="fade">
                                      <p:cBhvr>
                                        <p:cTn id="62" dur="500"/>
                                        <p:tgtEl>
                                          <p:spTgt spid="2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500" fill="hold"/>
                                        <p:tgtEl>
                                          <p:spTgt spid="25"/>
                                        </p:tgtEl>
                                        <p:attrNameLst>
                                          <p:attrName>ppt_w</p:attrName>
                                        </p:attrNameLst>
                                      </p:cBhvr>
                                      <p:tavLst>
                                        <p:tav tm="0">
                                          <p:val>
                                            <p:fltVal val="0"/>
                                          </p:val>
                                        </p:tav>
                                        <p:tav tm="100000">
                                          <p:val>
                                            <p:strVal val="#ppt_w"/>
                                          </p:val>
                                        </p:tav>
                                      </p:tavLst>
                                    </p:anim>
                                    <p:anim calcmode="lin" valueType="num">
                                      <p:cBhvr>
                                        <p:cTn id="66" dur="500" fill="hold"/>
                                        <p:tgtEl>
                                          <p:spTgt spid="25"/>
                                        </p:tgtEl>
                                        <p:attrNameLst>
                                          <p:attrName>ppt_h</p:attrName>
                                        </p:attrNameLst>
                                      </p:cBhvr>
                                      <p:tavLst>
                                        <p:tav tm="0">
                                          <p:val>
                                            <p:fltVal val="0"/>
                                          </p:val>
                                        </p:tav>
                                        <p:tav tm="100000">
                                          <p:val>
                                            <p:strVal val="#ppt_h"/>
                                          </p:val>
                                        </p:tav>
                                      </p:tavLst>
                                    </p:anim>
                                    <p:animEffect transition="in" filter="fade">
                                      <p:cBhvr>
                                        <p:cTn id="67" dur="500"/>
                                        <p:tgtEl>
                                          <p:spTgt spid="25"/>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 calcmode="lin" valueType="num">
                                      <p:cBhvr>
                                        <p:cTn id="70" dur="500" fill="hold"/>
                                        <p:tgtEl>
                                          <p:spTgt spid="26"/>
                                        </p:tgtEl>
                                        <p:attrNameLst>
                                          <p:attrName>ppt_w</p:attrName>
                                        </p:attrNameLst>
                                      </p:cBhvr>
                                      <p:tavLst>
                                        <p:tav tm="0">
                                          <p:val>
                                            <p:fltVal val="0"/>
                                          </p:val>
                                        </p:tav>
                                        <p:tav tm="100000">
                                          <p:val>
                                            <p:strVal val="#ppt_w"/>
                                          </p:val>
                                        </p:tav>
                                      </p:tavLst>
                                    </p:anim>
                                    <p:anim calcmode="lin" valueType="num">
                                      <p:cBhvr>
                                        <p:cTn id="71" dur="500" fill="hold"/>
                                        <p:tgtEl>
                                          <p:spTgt spid="26"/>
                                        </p:tgtEl>
                                        <p:attrNameLst>
                                          <p:attrName>ppt_h</p:attrName>
                                        </p:attrNameLst>
                                      </p:cBhvr>
                                      <p:tavLst>
                                        <p:tav tm="0">
                                          <p:val>
                                            <p:fltVal val="0"/>
                                          </p:val>
                                        </p:tav>
                                        <p:tav tm="100000">
                                          <p:val>
                                            <p:strVal val="#ppt_h"/>
                                          </p:val>
                                        </p:tav>
                                      </p:tavLst>
                                    </p:anim>
                                    <p:animEffect transition="in" filter="fade">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ipe(left)">
                                      <p:cBhvr>
                                        <p:cTn id="77" dur="500"/>
                                        <p:tgtEl>
                                          <p:spTgt spid="10"/>
                                        </p:tgtEl>
                                      </p:cBhvr>
                                    </p:animEffect>
                                  </p:childTnLst>
                                </p:cTn>
                              </p:par>
                              <p:par>
                                <p:cTn id="78" presetID="22" presetClass="entr" presetSubtype="8" fill="hold" nodeType="with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wipe(left)">
                                      <p:cBhvr>
                                        <p:cTn id="80" dur="500"/>
                                        <p:tgtEl>
                                          <p:spTgt spid="13"/>
                                        </p:tgtEl>
                                      </p:cBhvr>
                                    </p:animEffect>
                                  </p:childTnLst>
                                </p:cTn>
                              </p:par>
                              <p:par>
                                <p:cTn id="81" presetID="22" presetClass="entr" presetSubtype="8" fill="hold" nodeType="with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par>
                                <p:cTn id="84" presetID="22" presetClass="entr" presetSubtype="8" fill="hold" nodeType="with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wipe(left)">
                                      <p:cBhvr>
                                        <p:cTn id="86" dur="500"/>
                                        <p:tgtEl>
                                          <p:spTgt spid="16"/>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wipe(down)">
                                      <p:cBhvr>
                                        <p:cTn id="89" dur="500"/>
                                        <p:tgtEl>
                                          <p:spTgt spid="9"/>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250"/>
                                        <p:tgtEl>
                                          <p:spTgt spid="2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500"/>
                                        <p:tgtEl>
                                          <p:spTgt spid="2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750"/>
                                        <p:tgtEl>
                                          <p:spTgt spid="29"/>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fade">
                                      <p:cBhvr>
                                        <p:cTn id="103"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6" grpId="0" animBg="1"/>
      <p:bldP spid="7" grpId="0" animBg="1"/>
      <p:bldP spid="8" grpId="0" animBg="1"/>
      <p:bldP spid="9" grpId="0" animBg="1"/>
      <p:bldP spid="20" grpId="0" animBg="1"/>
      <p:bldP spid="3" grpId="0"/>
      <p:bldP spid="24" grpId="0"/>
      <p:bldP spid="25" grpId="0"/>
      <p:bldP spid="26" grpId="0"/>
      <p:bldP spid="27" grpId="0"/>
      <p:bldP spid="28" grpId="0"/>
      <p:bldP spid="29"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3">
            <a:duotone>
              <a:prstClr val="black"/>
              <a:schemeClr val="accent6">
                <a:tint val="45000"/>
                <a:satMod val="400000"/>
              </a:schemeClr>
            </a:duotone>
          </a:blip>
          <a:stretch>
            <a:fillRect/>
          </a:stretch>
        </p:blipFill>
        <p:spPr>
          <a:xfrm>
            <a:off x="6733133" y="756121"/>
            <a:ext cx="748664" cy="1319521"/>
          </a:xfrm>
          <a:prstGeom prst="rect">
            <a:avLst/>
          </a:prstGeom>
        </p:spPr>
      </p:pic>
      <p:sp>
        <p:nvSpPr>
          <p:cNvPr id="29" name="AutoShape 7"/>
          <p:cNvSpPr>
            <a:spLocks noChangeArrowheads="1"/>
          </p:cNvSpPr>
          <p:nvPr/>
        </p:nvSpPr>
        <p:spPr bwMode="auto">
          <a:xfrm rot="10800000">
            <a:off x="4880369" y="4221286"/>
            <a:ext cx="4486229" cy="487561"/>
          </a:xfrm>
          <a:custGeom>
            <a:avLst/>
            <a:gdLst>
              <a:gd name="T0" fmla="*/ 3649737 w 21600"/>
              <a:gd name="T1" fmla="*/ 309563 h 21600"/>
              <a:gd name="T2" fmla="*/ 2109788 w 21600"/>
              <a:gd name="T3" fmla="*/ 619125 h 21600"/>
              <a:gd name="T4" fmla="*/ 569838 w 21600"/>
              <a:gd name="T5" fmla="*/ 309563 h 21600"/>
              <a:gd name="T6" fmla="*/ 2109788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close/>
              </a:path>
            </a:pathLst>
          </a:custGeom>
          <a:gradFill rotWithShape="1">
            <a:gsLst>
              <a:gs pos="0">
                <a:srgbClr val="B2B2B2">
                  <a:alpha val="39998"/>
                </a:srgbClr>
              </a:gs>
              <a:gs pos="100000">
                <a:srgbClr val="FFFFFF">
                  <a:alpha val="0"/>
                </a:srgbClr>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华文细黑" pitchFamily="2" charset="-122"/>
              <a:cs typeface="+mn-cs"/>
            </a:endParaRPr>
          </a:p>
        </p:txBody>
      </p:sp>
      <p:sp>
        <p:nvSpPr>
          <p:cNvPr id="31" name="AutoShape 8"/>
          <p:cNvSpPr>
            <a:spLocks noChangeArrowheads="1"/>
          </p:cNvSpPr>
          <p:nvPr/>
        </p:nvSpPr>
        <p:spPr bwMode="auto">
          <a:xfrm>
            <a:off x="5315827" y="3909998"/>
            <a:ext cx="3615313" cy="508813"/>
          </a:xfrm>
          <a:custGeom>
            <a:avLst/>
            <a:gdLst>
              <a:gd name="T0" fmla="*/ 3251971 w 21600"/>
              <a:gd name="T1" fmla="*/ 323056 h 21600"/>
              <a:gd name="T2" fmla="*/ 1700213 w 21600"/>
              <a:gd name="T3" fmla="*/ 646112 h 21600"/>
              <a:gd name="T4" fmla="*/ 148454 w 21600"/>
              <a:gd name="T5" fmla="*/ 323056 h 21600"/>
              <a:gd name="T6" fmla="*/ 1700213 w 21600"/>
              <a:gd name="T7" fmla="*/ 0 h 21600"/>
              <a:gd name="T8" fmla="*/ 0 60000 65536"/>
              <a:gd name="T9" fmla="*/ 0 60000 65536"/>
              <a:gd name="T10" fmla="*/ 0 60000 65536"/>
              <a:gd name="T11" fmla="*/ 0 60000 65536"/>
              <a:gd name="T12" fmla="*/ 2743 w 21600"/>
              <a:gd name="T13" fmla="*/ 2743 h 21600"/>
              <a:gd name="T14" fmla="*/ 18857 w 21600"/>
              <a:gd name="T15" fmla="*/ 18857 h 21600"/>
            </a:gdLst>
            <a:ahLst/>
            <a:cxnLst>
              <a:cxn ang="T8">
                <a:pos x="T0" y="T1"/>
              </a:cxn>
              <a:cxn ang="T9">
                <a:pos x="T2" y="T3"/>
              </a:cxn>
              <a:cxn ang="T10">
                <a:pos x="T4" y="T5"/>
              </a:cxn>
              <a:cxn ang="T11">
                <a:pos x="T6" y="T7"/>
              </a:cxn>
            </a:cxnLst>
            <a:rect l="T12" t="T13" r="T14" b="T15"/>
            <a:pathLst>
              <a:path w="21600" h="21600">
                <a:moveTo>
                  <a:pt x="0" y="0"/>
                </a:moveTo>
                <a:lnTo>
                  <a:pt x="1885" y="21600"/>
                </a:lnTo>
                <a:lnTo>
                  <a:pt x="19715" y="21600"/>
                </a:lnTo>
                <a:lnTo>
                  <a:pt x="21600" y="0"/>
                </a:lnTo>
                <a:close/>
              </a:path>
            </a:pathLst>
          </a:custGeom>
          <a:solidFill>
            <a:schemeClr val="bg2">
              <a:lumMod val="50000"/>
            </a:schemeClr>
          </a:solidFill>
          <a:ln>
            <a:noFill/>
          </a:ln>
          <a:effectLst>
            <a:outerShdw blurRad="50800" dist="38100" dir="5400000" algn="t" rotWithShape="0">
              <a:prstClr val="black">
                <a:alpha val="40000"/>
              </a:prstClr>
            </a:outerShdw>
          </a:effectLst>
          <a:extLst/>
        </p:spPr>
        <p:txBody>
          <a:bodyPr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华文细黑" pitchFamily="2" charset="-122"/>
              <a:cs typeface="+mn-cs"/>
            </a:endParaRPr>
          </a:p>
        </p:txBody>
      </p:sp>
      <p:sp>
        <p:nvSpPr>
          <p:cNvPr id="32" name="WordArt 9"/>
          <p:cNvSpPr>
            <a:spLocks noChangeArrowheads="1" noChangeShapeType="1" noTextEdit="1"/>
          </p:cNvSpPr>
          <p:nvPr/>
        </p:nvSpPr>
        <p:spPr bwMode="auto">
          <a:xfrm>
            <a:off x="6745886" y="4032513"/>
            <a:ext cx="761207" cy="268783"/>
          </a:xfrm>
          <a:prstGeom prst="rect">
            <a:avLst/>
          </a:prstGeom>
        </p:spPr>
        <p:txBody>
          <a:bodyPr wrap="none" numCol="1" fromWordArt="1">
            <a:prstTxWarp prst="textPlain">
              <a:avLst>
                <a:gd name="adj" fmla="val 50000"/>
              </a:avLst>
            </a:prstTxWarp>
          </a:bodyP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CN" sz="2400" kern="10" noProof="0" dirty="0" smtClean="0">
                <a:ln w="9525">
                  <a:solidFill>
                    <a:srgbClr val="FFFFFF"/>
                  </a:solidFill>
                  <a:round/>
                  <a:headEnd/>
                  <a:tailEnd/>
                </a:ln>
                <a:solidFill>
                  <a:srgbClr val="FFFFFF"/>
                </a:solidFill>
                <a:latin typeface="微软雅黑" panose="020B0503020204020204" pitchFamily="34" charset="-122"/>
                <a:cs typeface="Arial"/>
              </a:rPr>
              <a:t>01</a:t>
            </a:r>
            <a:endParaRPr kumimoji="0" lang="zh-CN" altLang="en-US" sz="2400" b="1" i="0" u="none" strike="noStrike" kern="10" cap="none" spc="0" normalizeH="0" baseline="0" noProof="0" dirty="0">
              <a:ln w="9525">
                <a:solidFill>
                  <a:srgbClr val="FFFFFF"/>
                </a:solidFill>
                <a:round/>
                <a:headEnd/>
                <a:tailEnd/>
              </a:ln>
              <a:solidFill>
                <a:srgbClr val="FFFFFF"/>
              </a:solidFill>
              <a:effectLst/>
              <a:uLnTx/>
              <a:uFillTx/>
              <a:latin typeface="微软雅黑" panose="020B0503020204020204" pitchFamily="34" charset="-122"/>
              <a:cs typeface="Arial"/>
            </a:endParaRPr>
          </a:p>
        </p:txBody>
      </p:sp>
      <p:sp>
        <p:nvSpPr>
          <p:cNvPr id="39" name="AutoShape 10"/>
          <p:cNvSpPr>
            <a:spLocks noChangeArrowheads="1"/>
          </p:cNvSpPr>
          <p:nvPr/>
        </p:nvSpPr>
        <p:spPr bwMode="auto">
          <a:xfrm rot="10800000">
            <a:off x="5315827" y="3521199"/>
            <a:ext cx="3615313" cy="392549"/>
          </a:xfrm>
          <a:custGeom>
            <a:avLst/>
            <a:gdLst>
              <a:gd name="T0" fmla="*/ 2941210 w 21600"/>
              <a:gd name="T1" fmla="*/ 249238 h 21600"/>
              <a:gd name="T2" fmla="*/ 1700213 w 21600"/>
              <a:gd name="T3" fmla="*/ 498475 h 21600"/>
              <a:gd name="T4" fmla="*/ 459215 w 21600"/>
              <a:gd name="T5" fmla="*/ 249238 h 21600"/>
              <a:gd name="T6" fmla="*/ 1700213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close/>
              </a:path>
            </a:pathLst>
          </a:custGeom>
          <a:gradFill rotWithShape="1">
            <a:gsLst>
              <a:gs pos="0">
                <a:srgbClr val="0875F8"/>
              </a:gs>
              <a:gs pos="100000">
                <a:srgbClr val="FFFFFF">
                  <a:alpha val="0"/>
                </a:srgbClr>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华文细黑" pitchFamily="2" charset="-122"/>
              <a:cs typeface="+mn-cs"/>
            </a:endParaRPr>
          </a:p>
        </p:txBody>
      </p:sp>
      <p:sp>
        <p:nvSpPr>
          <p:cNvPr id="40" name="AutoShape 12"/>
          <p:cNvSpPr>
            <a:spLocks noChangeArrowheads="1"/>
          </p:cNvSpPr>
          <p:nvPr/>
        </p:nvSpPr>
        <p:spPr bwMode="auto">
          <a:xfrm>
            <a:off x="5658453" y="3274919"/>
            <a:ext cx="2930058" cy="411301"/>
          </a:xfrm>
          <a:custGeom>
            <a:avLst/>
            <a:gdLst>
              <a:gd name="T0" fmla="*/ 2607515 w 21600"/>
              <a:gd name="T1" fmla="*/ 261143 h 21600"/>
              <a:gd name="T2" fmla="*/ 1377950 w 21600"/>
              <a:gd name="T3" fmla="*/ 522287 h 21600"/>
              <a:gd name="T4" fmla="*/ 148385 w 21600"/>
              <a:gd name="T5" fmla="*/ 261143 h 21600"/>
              <a:gd name="T6" fmla="*/ 1377950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close/>
              </a:path>
            </a:pathLst>
          </a:custGeom>
          <a:gradFill rotWithShape="1">
            <a:gsLst>
              <a:gs pos="0">
                <a:srgbClr val="F8F8F8"/>
              </a:gs>
              <a:gs pos="100000">
                <a:srgbClr val="DDDDDD"/>
              </a:gs>
            </a:gsLst>
            <a:lin ang="2700000" scaled="1"/>
          </a:gradFill>
          <a:ln w="12700" algn="ctr">
            <a:solidFill>
              <a:srgbClr val="C0C0C0"/>
            </a:solidFill>
            <a:miter lim="800000"/>
            <a:headEnd/>
            <a:tailEnd/>
          </a:ln>
          <a:effectLst>
            <a:outerShdw blurRad="50800" dist="38100" dir="5400000" algn="t" rotWithShape="0">
              <a:prstClr val="black">
                <a:alpha val="40000"/>
              </a:prstClr>
            </a:outerShdw>
          </a:effectLst>
        </p:spPr>
        <p:txBody>
          <a:bodyPr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endParaRPr lang="zh-CN" altLang="en-US" b="0">
              <a:ea typeface="华文细黑" pitchFamily="2" charset="-122"/>
            </a:endParaRPr>
          </a:p>
        </p:txBody>
      </p:sp>
      <p:sp>
        <p:nvSpPr>
          <p:cNvPr id="41" name="WordArt 13"/>
          <p:cNvSpPr>
            <a:spLocks noChangeArrowheads="1" noChangeShapeType="1" noTextEdit="1"/>
          </p:cNvSpPr>
          <p:nvPr/>
        </p:nvSpPr>
        <p:spPr bwMode="auto">
          <a:xfrm>
            <a:off x="6889350" y="3438768"/>
            <a:ext cx="474278" cy="170119"/>
          </a:xfrm>
          <a:prstGeom prst="rect">
            <a:avLst/>
          </a:prstGeom>
        </p:spPr>
        <p:txBody>
          <a:bodyPr wrap="none" numCol="1" fromWordArt="1">
            <a:prstTxWarp prst="textPlain">
              <a:avLst>
                <a:gd name="adj" fmla="val 50000"/>
              </a:avLst>
            </a:prstTxWarp>
          </a:bodyP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0" cap="none" spc="0" normalizeH="0" baseline="0" noProof="0" dirty="0" smtClean="0">
                <a:ln w="9525">
                  <a:solidFill>
                    <a:srgbClr val="0875F8"/>
                  </a:solidFill>
                  <a:round/>
                  <a:headEnd/>
                  <a:tailEnd/>
                </a:ln>
                <a:solidFill>
                  <a:srgbClr val="3399FF"/>
                </a:solidFill>
                <a:effectLst/>
                <a:uLnTx/>
                <a:uFillTx/>
                <a:latin typeface="Arial"/>
                <a:ea typeface="微软雅黑" pitchFamily="34" charset="-122"/>
                <a:cs typeface="Arial"/>
              </a:rPr>
              <a:t>02</a:t>
            </a:r>
            <a:endParaRPr kumimoji="0" lang="zh-CN" altLang="en-US" sz="2400" b="1" i="0" u="none" strike="noStrike" kern="10" cap="none" spc="0" normalizeH="0" baseline="0" noProof="0" dirty="0">
              <a:ln w="9525">
                <a:solidFill>
                  <a:srgbClr val="0875F8"/>
                </a:solidFill>
                <a:round/>
                <a:headEnd/>
                <a:tailEnd/>
              </a:ln>
              <a:solidFill>
                <a:srgbClr val="3399FF"/>
              </a:solidFill>
              <a:effectLst/>
              <a:uLnTx/>
              <a:uFillTx/>
              <a:latin typeface="Arial"/>
              <a:ea typeface="微软雅黑" pitchFamily="34" charset="-122"/>
              <a:cs typeface="Arial"/>
            </a:endParaRPr>
          </a:p>
        </p:txBody>
      </p:sp>
      <p:sp>
        <p:nvSpPr>
          <p:cNvPr id="43" name="AutoShape 14"/>
          <p:cNvSpPr>
            <a:spLocks noChangeArrowheads="1"/>
          </p:cNvSpPr>
          <p:nvPr/>
        </p:nvSpPr>
        <p:spPr bwMode="auto">
          <a:xfrm rot="10800000">
            <a:off x="5658453" y="2954878"/>
            <a:ext cx="2930058" cy="317540"/>
          </a:xfrm>
          <a:custGeom>
            <a:avLst/>
            <a:gdLst>
              <a:gd name="T0" fmla="*/ 2383726 w 21600"/>
              <a:gd name="T1" fmla="*/ 201613 h 21600"/>
              <a:gd name="T2" fmla="*/ 1377950 w 21600"/>
              <a:gd name="T3" fmla="*/ 403225 h 21600"/>
              <a:gd name="T4" fmla="*/ 372174 w 21600"/>
              <a:gd name="T5" fmla="*/ 201613 h 21600"/>
              <a:gd name="T6" fmla="*/ 1377950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close/>
              </a:path>
            </a:pathLst>
          </a:custGeom>
          <a:gradFill rotWithShape="1">
            <a:gsLst>
              <a:gs pos="0">
                <a:srgbClr val="B2B2B2">
                  <a:alpha val="39998"/>
                </a:srgbClr>
              </a:gs>
              <a:gs pos="100000">
                <a:srgbClr val="FFFFFF">
                  <a:alpha val="0"/>
                </a:srgbClr>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华文细黑" pitchFamily="2" charset="-122"/>
              <a:cs typeface="+mn-cs"/>
            </a:endParaRPr>
          </a:p>
        </p:txBody>
      </p:sp>
      <p:sp>
        <p:nvSpPr>
          <p:cNvPr id="44" name="AutoShape 20"/>
          <p:cNvSpPr>
            <a:spLocks noChangeArrowheads="1"/>
          </p:cNvSpPr>
          <p:nvPr/>
        </p:nvSpPr>
        <p:spPr bwMode="auto">
          <a:xfrm>
            <a:off x="6007833" y="2744852"/>
            <a:ext cx="2231300" cy="311289"/>
          </a:xfrm>
          <a:custGeom>
            <a:avLst/>
            <a:gdLst>
              <a:gd name="T0" fmla="*/ 1985677 w 21600"/>
              <a:gd name="T1" fmla="*/ 197644 h 21600"/>
              <a:gd name="T2" fmla="*/ 1049338 w 21600"/>
              <a:gd name="T3" fmla="*/ 395287 h 21600"/>
              <a:gd name="T4" fmla="*/ 112998 w 21600"/>
              <a:gd name="T5" fmla="*/ 197644 h 21600"/>
              <a:gd name="T6" fmla="*/ 1049338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close/>
              </a:path>
            </a:pathLst>
          </a:custGeom>
          <a:gradFill rotWithShape="1">
            <a:gsLst>
              <a:gs pos="0">
                <a:srgbClr val="F8F8F8"/>
              </a:gs>
              <a:gs pos="100000">
                <a:srgbClr val="DDDDDD"/>
              </a:gs>
            </a:gsLst>
            <a:lin ang="2700000" scaled="1"/>
          </a:gradFill>
          <a:ln w="12700" algn="ctr">
            <a:solidFill>
              <a:srgbClr val="C0C0C0"/>
            </a:solidFill>
            <a:miter lim="800000"/>
            <a:headEnd/>
            <a:tailEnd/>
          </a:ln>
          <a:effectLst>
            <a:outerShdw blurRad="50800" dist="38100" dir="5400000" algn="t" rotWithShape="0">
              <a:prstClr val="black">
                <a:alpha val="40000"/>
              </a:prstClr>
            </a:outerShdw>
          </a:effectLst>
        </p:spPr>
        <p:txBody>
          <a:bodyPr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endParaRPr lang="zh-CN" altLang="en-US" b="0">
              <a:ea typeface="华文细黑" pitchFamily="2" charset="-122"/>
            </a:endParaRPr>
          </a:p>
        </p:txBody>
      </p:sp>
      <p:sp>
        <p:nvSpPr>
          <p:cNvPr id="45" name="WordArt 21"/>
          <p:cNvSpPr>
            <a:spLocks noChangeArrowheads="1" noChangeShapeType="1" noTextEdit="1"/>
          </p:cNvSpPr>
          <p:nvPr/>
        </p:nvSpPr>
        <p:spPr bwMode="auto">
          <a:xfrm>
            <a:off x="6917199" y="2821112"/>
            <a:ext cx="418580" cy="133766"/>
          </a:xfrm>
          <a:prstGeom prst="rect">
            <a:avLst/>
          </a:prstGeom>
        </p:spPr>
        <p:txBody>
          <a:bodyPr wrap="none" numCol="1" fromWordArt="1">
            <a:prstTxWarp prst="textPlain">
              <a:avLst>
                <a:gd name="adj" fmla="val 50000"/>
              </a:avLst>
            </a:prstTxWarp>
          </a:bodyP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2400" b="1" i="0" u="none" strike="noStrike" kern="10" cap="none" spc="0" normalizeH="0" baseline="0" noProof="0" dirty="0" smtClean="0">
                <a:ln w="9525">
                  <a:solidFill>
                    <a:srgbClr val="0875F8"/>
                  </a:solidFill>
                  <a:round/>
                  <a:headEnd/>
                  <a:tailEnd/>
                </a:ln>
                <a:solidFill>
                  <a:srgbClr val="3399FF"/>
                </a:solidFill>
                <a:effectLst/>
                <a:uLnTx/>
                <a:uFillTx/>
                <a:latin typeface="Arial"/>
                <a:ea typeface="微软雅黑" pitchFamily="34" charset="-122"/>
                <a:cs typeface="Arial"/>
              </a:rPr>
              <a:t>03</a:t>
            </a:r>
            <a:endParaRPr kumimoji="0" lang="zh-CN" altLang="en-US" sz="2400" b="1" i="0" u="none" strike="noStrike" kern="10" cap="none" spc="0" normalizeH="0" baseline="0" noProof="0" dirty="0">
              <a:ln w="9525">
                <a:solidFill>
                  <a:srgbClr val="0875F8"/>
                </a:solidFill>
                <a:round/>
                <a:headEnd/>
                <a:tailEnd/>
              </a:ln>
              <a:solidFill>
                <a:srgbClr val="3399FF"/>
              </a:solidFill>
              <a:effectLst/>
              <a:uLnTx/>
              <a:uFillTx/>
              <a:latin typeface="Arial"/>
              <a:ea typeface="微软雅黑" pitchFamily="34" charset="-122"/>
              <a:cs typeface="Arial"/>
            </a:endParaRPr>
          </a:p>
        </p:txBody>
      </p:sp>
      <p:sp>
        <p:nvSpPr>
          <p:cNvPr id="46" name="AutoShape 22"/>
          <p:cNvSpPr>
            <a:spLocks noChangeArrowheads="1"/>
          </p:cNvSpPr>
          <p:nvPr/>
        </p:nvSpPr>
        <p:spPr bwMode="auto">
          <a:xfrm rot="10800000">
            <a:off x="6007833" y="2506071"/>
            <a:ext cx="2231300" cy="241281"/>
          </a:xfrm>
          <a:custGeom>
            <a:avLst/>
            <a:gdLst>
              <a:gd name="T0" fmla="*/ 1815257 w 21600"/>
              <a:gd name="T1" fmla="*/ 153194 h 21600"/>
              <a:gd name="T2" fmla="*/ 1049338 w 21600"/>
              <a:gd name="T3" fmla="*/ 306388 h 21600"/>
              <a:gd name="T4" fmla="*/ 283418 w 21600"/>
              <a:gd name="T5" fmla="*/ 153194 h 21600"/>
              <a:gd name="T6" fmla="*/ 1049338 w 21600"/>
              <a:gd name="T7" fmla="*/ 0 h 21600"/>
              <a:gd name="T8" fmla="*/ 0 60000 65536"/>
              <a:gd name="T9" fmla="*/ 0 60000 65536"/>
              <a:gd name="T10" fmla="*/ 0 60000 65536"/>
              <a:gd name="T11" fmla="*/ 0 60000 65536"/>
              <a:gd name="T12" fmla="*/ 4717 w 21600"/>
              <a:gd name="T13" fmla="*/ 4717 h 21600"/>
              <a:gd name="T14" fmla="*/ 16883 w 21600"/>
              <a:gd name="T15" fmla="*/ 16883 h 21600"/>
            </a:gdLst>
            <a:ahLst/>
            <a:cxnLst>
              <a:cxn ang="T8">
                <a:pos x="T0" y="T1"/>
              </a:cxn>
              <a:cxn ang="T9">
                <a:pos x="T2" y="T3"/>
              </a:cxn>
              <a:cxn ang="T10">
                <a:pos x="T4" y="T5"/>
              </a:cxn>
              <a:cxn ang="T11">
                <a:pos x="T6" y="T7"/>
              </a:cxn>
            </a:cxnLst>
            <a:rect l="T12" t="T13" r="T14" b="T15"/>
            <a:pathLst>
              <a:path w="21600" h="21600">
                <a:moveTo>
                  <a:pt x="0" y="0"/>
                </a:moveTo>
                <a:lnTo>
                  <a:pt x="5834" y="21600"/>
                </a:lnTo>
                <a:lnTo>
                  <a:pt x="15766" y="21600"/>
                </a:lnTo>
                <a:lnTo>
                  <a:pt x="21600" y="0"/>
                </a:lnTo>
                <a:close/>
              </a:path>
            </a:pathLst>
          </a:custGeom>
          <a:gradFill rotWithShape="1">
            <a:gsLst>
              <a:gs pos="0">
                <a:srgbClr val="B2B2B2">
                  <a:alpha val="39998"/>
                </a:srgbClr>
              </a:gs>
              <a:gs pos="100000">
                <a:srgbClr val="FFFFFF">
                  <a:alpha val="0"/>
                </a:srgbClr>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华文细黑" pitchFamily="2" charset="-122"/>
              <a:cs typeface="+mn-cs"/>
            </a:endParaRPr>
          </a:p>
        </p:txBody>
      </p:sp>
      <p:sp>
        <p:nvSpPr>
          <p:cNvPr id="47" name="AutoShape 23"/>
          <p:cNvSpPr>
            <a:spLocks noChangeArrowheads="1"/>
          </p:cNvSpPr>
          <p:nvPr/>
        </p:nvSpPr>
        <p:spPr bwMode="auto">
          <a:xfrm>
            <a:off x="6266069" y="2291045"/>
            <a:ext cx="1714826" cy="311289"/>
          </a:xfrm>
          <a:custGeom>
            <a:avLst/>
            <a:gdLst>
              <a:gd name="T0" fmla="*/ 1526057 w 21600"/>
              <a:gd name="T1" fmla="*/ 197644 h 21600"/>
              <a:gd name="T2" fmla="*/ 806450 w 21600"/>
              <a:gd name="T3" fmla="*/ 395288 h 21600"/>
              <a:gd name="T4" fmla="*/ 86843 w 21600"/>
              <a:gd name="T5" fmla="*/ 197644 h 21600"/>
              <a:gd name="T6" fmla="*/ 806450 w 21600"/>
              <a:gd name="T7" fmla="*/ 0 h 21600"/>
              <a:gd name="T8" fmla="*/ 0 60000 65536"/>
              <a:gd name="T9" fmla="*/ 0 60000 65536"/>
              <a:gd name="T10" fmla="*/ 0 60000 65536"/>
              <a:gd name="T11" fmla="*/ 0 60000 65536"/>
              <a:gd name="T12" fmla="*/ 2963 w 21600"/>
              <a:gd name="T13" fmla="*/ 2963 h 21600"/>
              <a:gd name="T14" fmla="*/ 18637 w 21600"/>
              <a:gd name="T15" fmla="*/ 18637 h 21600"/>
            </a:gdLst>
            <a:ahLst/>
            <a:cxnLst>
              <a:cxn ang="T8">
                <a:pos x="T0" y="T1"/>
              </a:cxn>
              <a:cxn ang="T9">
                <a:pos x="T2" y="T3"/>
              </a:cxn>
              <a:cxn ang="T10">
                <a:pos x="T4" y="T5"/>
              </a:cxn>
              <a:cxn ang="T11">
                <a:pos x="T6" y="T7"/>
              </a:cxn>
            </a:cxnLst>
            <a:rect l="T12" t="T13" r="T14" b="T15"/>
            <a:pathLst>
              <a:path w="21600" h="21600">
                <a:moveTo>
                  <a:pt x="0" y="0"/>
                </a:moveTo>
                <a:lnTo>
                  <a:pt x="2326" y="21600"/>
                </a:lnTo>
                <a:lnTo>
                  <a:pt x="19274" y="21600"/>
                </a:lnTo>
                <a:lnTo>
                  <a:pt x="21600" y="0"/>
                </a:lnTo>
                <a:close/>
              </a:path>
            </a:pathLst>
          </a:custGeom>
          <a:gradFill rotWithShape="1">
            <a:gsLst>
              <a:gs pos="0">
                <a:srgbClr val="F8F8F8"/>
              </a:gs>
              <a:gs pos="100000">
                <a:srgbClr val="DDDDDD"/>
              </a:gs>
            </a:gsLst>
            <a:lin ang="2700000" scaled="1"/>
          </a:gradFill>
          <a:ln w="12700" algn="ctr">
            <a:solidFill>
              <a:srgbClr val="C0C0C0"/>
            </a:solidFill>
            <a:miter lim="800000"/>
            <a:headEnd/>
            <a:tailEnd/>
          </a:ln>
          <a:effectLst>
            <a:outerShdw blurRad="50800" dist="38100" dir="5400000" algn="t" rotWithShape="0">
              <a:prstClr val="black">
                <a:alpha val="40000"/>
              </a:prstClr>
            </a:outerShdw>
          </a:effectLst>
        </p:spPr>
        <p:txBody>
          <a:bodyPr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endParaRPr lang="zh-CN" altLang="en-US" b="0">
              <a:ea typeface="华文细黑" pitchFamily="2" charset="-122"/>
            </a:endParaRPr>
          </a:p>
        </p:txBody>
      </p:sp>
      <p:sp>
        <p:nvSpPr>
          <p:cNvPr id="48" name="WordArt 24"/>
          <p:cNvSpPr>
            <a:spLocks noChangeArrowheads="1" noChangeShapeType="1" noTextEdit="1"/>
          </p:cNvSpPr>
          <p:nvPr/>
        </p:nvSpPr>
        <p:spPr bwMode="auto">
          <a:xfrm>
            <a:off x="6956020" y="2379807"/>
            <a:ext cx="340940" cy="137517"/>
          </a:xfrm>
          <a:prstGeom prst="rect">
            <a:avLst/>
          </a:prstGeom>
        </p:spPr>
        <p:txBody>
          <a:bodyPr wrap="none" numCol="1" fromWordArt="1">
            <a:prstTxWarp prst="textPlain">
              <a:avLst>
                <a:gd name="adj" fmla="val 50000"/>
              </a:avLst>
            </a:prstTxWarp>
          </a:bodyP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zh-CN" sz="2400" kern="10" dirty="0" smtClean="0">
                <a:ln w="9525">
                  <a:solidFill>
                    <a:srgbClr val="0875F8"/>
                  </a:solidFill>
                  <a:round/>
                  <a:headEnd/>
                  <a:tailEnd/>
                </a:ln>
                <a:solidFill>
                  <a:srgbClr val="3399FF"/>
                </a:solidFill>
                <a:latin typeface="Arial"/>
                <a:cs typeface="Arial"/>
              </a:rPr>
              <a:t>04</a:t>
            </a:r>
            <a:endParaRPr kumimoji="0" lang="zh-CN" altLang="en-US" sz="2400" b="1" i="0" u="none" strike="noStrike" kern="10" cap="none" spc="0" normalizeH="0" baseline="0" noProof="0" dirty="0">
              <a:ln w="9525">
                <a:solidFill>
                  <a:srgbClr val="0875F8"/>
                </a:solidFill>
                <a:round/>
                <a:headEnd/>
                <a:tailEnd/>
              </a:ln>
              <a:solidFill>
                <a:srgbClr val="3399FF"/>
              </a:solidFill>
              <a:effectLst/>
              <a:uLnTx/>
              <a:uFillTx/>
              <a:latin typeface="Arial"/>
              <a:ea typeface="微软雅黑" pitchFamily="34" charset="-122"/>
              <a:cs typeface="Arial"/>
            </a:endParaRPr>
          </a:p>
        </p:txBody>
      </p:sp>
      <p:sp>
        <p:nvSpPr>
          <p:cNvPr id="50" name="AutoShape 25"/>
          <p:cNvSpPr>
            <a:spLocks noChangeArrowheads="1"/>
          </p:cNvSpPr>
          <p:nvPr/>
        </p:nvSpPr>
        <p:spPr bwMode="auto">
          <a:xfrm rot="10800000">
            <a:off x="6266069" y="2052266"/>
            <a:ext cx="1714826" cy="241280"/>
          </a:xfrm>
          <a:custGeom>
            <a:avLst/>
            <a:gdLst>
              <a:gd name="T0" fmla="*/ 1209675 w 21600"/>
              <a:gd name="T1" fmla="*/ 153194 h 21600"/>
              <a:gd name="T2" fmla="*/ 806450 w 21600"/>
              <a:gd name="T3" fmla="*/ 306387 h 21600"/>
              <a:gd name="T4" fmla="*/ 403225 w 21600"/>
              <a:gd name="T5" fmla="*/ 153194 h 21600"/>
              <a:gd name="T6" fmla="*/ 806450 w 21600"/>
              <a:gd name="T7" fmla="*/ 0 h 21600"/>
              <a:gd name="T8" fmla="*/ 0 60000 65536"/>
              <a:gd name="T9" fmla="*/ 0 60000 65536"/>
              <a:gd name="T10" fmla="*/ 0 60000 65536"/>
              <a:gd name="T11" fmla="*/ 0 60000 65536"/>
              <a:gd name="T12" fmla="*/ 7200 w 21600"/>
              <a:gd name="T13" fmla="*/ 7200 h 21600"/>
              <a:gd name="T14" fmla="*/ 14400 w 21600"/>
              <a:gd name="T15" fmla="*/ 14400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close/>
              </a:path>
            </a:pathLst>
          </a:custGeom>
          <a:gradFill rotWithShape="1">
            <a:gsLst>
              <a:gs pos="0">
                <a:srgbClr val="B2B2B2">
                  <a:alpha val="39998"/>
                </a:srgbClr>
              </a:gs>
              <a:gs pos="100000">
                <a:srgbClr val="FFFFFF">
                  <a:alpha val="0"/>
                </a:srgbClr>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wrap="none" anchor="ct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Arial" pitchFamily="34" charset="0"/>
              <a:ea typeface="华文细黑" pitchFamily="2" charset="-122"/>
              <a:cs typeface="+mn-cs"/>
            </a:endParaRPr>
          </a:p>
        </p:txBody>
      </p:sp>
      <p:sp>
        <p:nvSpPr>
          <p:cNvPr id="51" name="Line 26"/>
          <p:cNvSpPr>
            <a:spLocks noChangeShapeType="1"/>
          </p:cNvSpPr>
          <p:nvPr/>
        </p:nvSpPr>
        <p:spPr bwMode="auto">
          <a:xfrm flipH="1">
            <a:off x="900486" y="2432313"/>
            <a:ext cx="5320012" cy="0"/>
          </a:xfrm>
          <a:prstGeom prst="line">
            <a:avLst/>
          </a:prstGeom>
          <a:noFill/>
          <a:ln w="19050">
            <a:solidFill>
              <a:srgbClr val="969696"/>
            </a:solidFill>
            <a:prstDash val="sysDot"/>
            <a:round/>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pitchFamily="34" charset="0"/>
              <a:ea typeface="微软雅黑" pitchFamily="34" charset="-122"/>
              <a:cs typeface="+mn-cs"/>
            </a:endParaRPr>
          </a:p>
        </p:txBody>
      </p:sp>
      <p:sp>
        <p:nvSpPr>
          <p:cNvPr id="52" name="Line 28"/>
          <p:cNvSpPr>
            <a:spLocks noChangeShapeType="1"/>
          </p:cNvSpPr>
          <p:nvPr/>
        </p:nvSpPr>
        <p:spPr bwMode="auto">
          <a:xfrm flipH="1">
            <a:off x="900486" y="2914873"/>
            <a:ext cx="5014516" cy="0"/>
          </a:xfrm>
          <a:prstGeom prst="line">
            <a:avLst/>
          </a:prstGeom>
          <a:noFill/>
          <a:ln w="19050">
            <a:solidFill>
              <a:srgbClr val="969696"/>
            </a:solidFill>
            <a:prstDash val="sysDot"/>
            <a:round/>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pitchFamily="34" charset="0"/>
              <a:ea typeface="微软雅黑" pitchFamily="34" charset="-122"/>
              <a:cs typeface="+mn-cs"/>
            </a:endParaRPr>
          </a:p>
        </p:txBody>
      </p:sp>
      <p:sp>
        <p:nvSpPr>
          <p:cNvPr id="53" name="Line 30"/>
          <p:cNvSpPr>
            <a:spLocks noChangeShapeType="1"/>
          </p:cNvSpPr>
          <p:nvPr/>
        </p:nvSpPr>
        <p:spPr bwMode="auto">
          <a:xfrm flipH="1">
            <a:off x="900487" y="3509948"/>
            <a:ext cx="4668513" cy="0"/>
          </a:xfrm>
          <a:prstGeom prst="line">
            <a:avLst/>
          </a:prstGeom>
          <a:noFill/>
          <a:ln w="19050">
            <a:solidFill>
              <a:srgbClr val="969696"/>
            </a:solidFill>
            <a:prstDash val="sysDot"/>
            <a:round/>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pitchFamily="34" charset="0"/>
              <a:ea typeface="微软雅黑" pitchFamily="34" charset="-122"/>
              <a:cs typeface="+mn-cs"/>
            </a:endParaRPr>
          </a:p>
        </p:txBody>
      </p:sp>
      <p:sp>
        <p:nvSpPr>
          <p:cNvPr id="54" name="Line 32"/>
          <p:cNvSpPr>
            <a:spLocks noChangeShapeType="1"/>
          </p:cNvSpPr>
          <p:nvPr/>
        </p:nvSpPr>
        <p:spPr bwMode="auto">
          <a:xfrm flipH="1">
            <a:off x="900487" y="4247540"/>
            <a:ext cx="4363017" cy="0"/>
          </a:xfrm>
          <a:prstGeom prst="line">
            <a:avLst/>
          </a:prstGeom>
          <a:noFill/>
          <a:ln w="19050">
            <a:solidFill>
              <a:srgbClr val="0875F8"/>
            </a:solidFill>
            <a:prstDash val="sysDot"/>
            <a:round/>
            <a:headEnd/>
            <a:tailEnd/>
          </a:ln>
          <a:extLst>
            <a:ext uri="{909E8E84-426E-40DD-AFC4-6F175D3DCCD1}">
              <a14:hiddenFill xmlns:a14="http://schemas.microsoft.com/office/drawing/2010/main">
                <a:noFill/>
              </a14:hiddenFill>
            </a:ext>
          </a:extLst>
        </p:spPr>
        <p:txBody>
          <a:bodyPr/>
          <a:lstStyle>
            <a:defPPr>
              <a:defRPr lang="zh-CN"/>
            </a:defPPr>
            <a:lvl1pPr algn="l" rtl="0" fontAlgn="base">
              <a:spcBef>
                <a:spcPct val="0"/>
              </a:spcBef>
              <a:spcAft>
                <a:spcPct val="0"/>
              </a:spcAft>
              <a:defRPr b="1" kern="1200">
                <a:solidFill>
                  <a:schemeClr val="tx1"/>
                </a:solidFill>
                <a:latin typeface="Arial" pitchFamily="34" charset="0"/>
                <a:ea typeface="微软雅黑" pitchFamily="34" charset="-122"/>
                <a:cs typeface="+mn-cs"/>
              </a:defRPr>
            </a:lvl1pPr>
            <a:lvl2pPr marL="457200" algn="l" rtl="0" fontAlgn="base">
              <a:spcBef>
                <a:spcPct val="0"/>
              </a:spcBef>
              <a:spcAft>
                <a:spcPct val="0"/>
              </a:spcAft>
              <a:defRPr b="1" kern="1200">
                <a:solidFill>
                  <a:schemeClr val="tx1"/>
                </a:solidFill>
                <a:latin typeface="Arial" pitchFamily="34" charset="0"/>
                <a:ea typeface="微软雅黑" pitchFamily="34" charset="-122"/>
                <a:cs typeface="+mn-cs"/>
              </a:defRPr>
            </a:lvl2pPr>
            <a:lvl3pPr marL="914400" algn="l" rtl="0" fontAlgn="base">
              <a:spcBef>
                <a:spcPct val="0"/>
              </a:spcBef>
              <a:spcAft>
                <a:spcPct val="0"/>
              </a:spcAft>
              <a:defRPr b="1" kern="1200">
                <a:solidFill>
                  <a:schemeClr val="tx1"/>
                </a:solidFill>
                <a:latin typeface="Arial" pitchFamily="34" charset="0"/>
                <a:ea typeface="微软雅黑" pitchFamily="34" charset="-122"/>
                <a:cs typeface="+mn-cs"/>
              </a:defRPr>
            </a:lvl3pPr>
            <a:lvl4pPr marL="1371600" algn="l" rtl="0" fontAlgn="base">
              <a:spcBef>
                <a:spcPct val="0"/>
              </a:spcBef>
              <a:spcAft>
                <a:spcPct val="0"/>
              </a:spcAft>
              <a:defRPr b="1" kern="1200">
                <a:solidFill>
                  <a:schemeClr val="tx1"/>
                </a:solidFill>
                <a:latin typeface="Arial" pitchFamily="34" charset="0"/>
                <a:ea typeface="微软雅黑" pitchFamily="34" charset="-122"/>
                <a:cs typeface="+mn-cs"/>
              </a:defRPr>
            </a:lvl4pPr>
            <a:lvl5pPr marL="1828800" algn="l" rtl="0" fontAlgn="base">
              <a:spcBef>
                <a:spcPct val="0"/>
              </a:spcBef>
              <a:spcAft>
                <a:spcPct val="0"/>
              </a:spcAft>
              <a:defRPr b="1" kern="1200">
                <a:solidFill>
                  <a:schemeClr val="tx1"/>
                </a:solidFill>
                <a:latin typeface="Arial" pitchFamily="34" charset="0"/>
                <a:ea typeface="微软雅黑" pitchFamily="34" charset="-122"/>
                <a:cs typeface="+mn-cs"/>
              </a:defRPr>
            </a:lvl5pPr>
            <a:lvl6pPr marL="2286000" algn="l" defTabSz="914400" rtl="0" eaLnBrk="1" latinLnBrk="0" hangingPunct="1">
              <a:defRPr b="1" kern="1200">
                <a:solidFill>
                  <a:schemeClr val="tx1"/>
                </a:solidFill>
                <a:latin typeface="Arial" pitchFamily="34" charset="0"/>
                <a:ea typeface="微软雅黑" pitchFamily="34" charset="-122"/>
                <a:cs typeface="+mn-cs"/>
              </a:defRPr>
            </a:lvl6pPr>
            <a:lvl7pPr marL="2743200" algn="l" defTabSz="914400" rtl="0" eaLnBrk="1" latinLnBrk="0" hangingPunct="1">
              <a:defRPr b="1" kern="1200">
                <a:solidFill>
                  <a:schemeClr val="tx1"/>
                </a:solidFill>
                <a:latin typeface="Arial" pitchFamily="34" charset="0"/>
                <a:ea typeface="微软雅黑" pitchFamily="34" charset="-122"/>
                <a:cs typeface="+mn-cs"/>
              </a:defRPr>
            </a:lvl7pPr>
            <a:lvl8pPr marL="3200400" algn="l" defTabSz="914400" rtl="0" eaLnBrk="1" latinLnBrk="0" hangingPunct="1">
              <a:defRPr b="1" kern="1200">
                <a:solidFill>
                  <a:schemeClr val="tx1"/>
                </a:solidFill>
                <a:latin typeface="Arial" pitchFamily="34" charset="0"/>
                <a:ea typeface="微软雅黑" pitchFamily="34" charset="-122"/>
                <a:cs typeface="+mn-cs"/>
              </a:defRPr>
            </a:lvl8pPr>
            <a:lvl9pPr marL="3657600" algn="l" defTabSz="914400" rtl="0" eaLnBrk="1" latinLnBrk="0" hangingPunct="1">
              <a:defRPr b="1" kern="1200">
                <a:solidFill>
                  <a:schemeClr val="tx1"/>
                </a:solidFill>
                <a:latin typeface="Arial" pitchFamily="34" charset="0"/>
                <a:ea typeface="微软雅黑" pitchFamily="34"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1" i="0" u="none" strike="noStrike" kern="1200" cap="none" spc="0" normalizeH="0" baseline="0" noProof="0">
              <a:ln>
                <a:noFill/>
              </a:ln>
              <a:solidFill>
                <a:srgbClr val="000000"/>
              </a:solidFill>
              <a:effectLst/>
              <a:uLnTx/>
              <a:uFillTx/>
              <a:latin typeface="Arial" pitchFamily="34" charset="0"/>
              <a:ea typeface="微软雅黑" pitchFamily="34" charset="-122"/>
              <a:cs typeface="+mn-cs"/>
            </a:endParaRPr>
          </a:p>
        </p:txBody>
      </p:sp>
      <p:sp>
        <p:nvSpPr>
          <p:cNvPr id="56" name="TextBox 55"/>
          <p:cNvSpPr txBox="1"/>
          <p:nvPr/>
        </p:nvSpPr>
        <p:spPr>
          <a:xfrm>
            <a:off x="900486" y="2156290"/>
            <a:ext cx="4988231" cy="308995"/>
          </a:xfrm>
          <a:prstGeom prst="rect">
            <a:avLst/>
          </a:prstGeom>
          <a:noFill/>
        </p:spPr>
        <p:txBody>
          <a:bodyPr wrap="square" rtlCol="0">
            <a:spAutoFit/>
          </a:bodyPr>
          <a:lstStyle/>
          <a:p>
            <a:pPr>
              <a:lnSpc>
                <a:spcPct val="130000"/>
              </a:lnSpc>
            </a:pPr>
            <a:r>
              <a:rPr lang="zh-CN" altLang="en-US" sz="1200" dirty="0" smtClean="0">
                <a:solidFill>
                  <a:schemeClr val="tx1">
                    <a:lumMod val="65000"/>
                    <a:lumOff val="35000"/>
                  </a:schemeClr>
                </a:solidFill>
                <a:latin typeface="微软雅黑" pitchFamily="34" charset="-122"/>
                <a:ea typeface="微软雅黑" pitchFamily="34" charset="-122"/>
              </a:rPr>
              <a:t>输入相关内容文字或者复制粘贴写好的文字</a:t>
            </a:r>
            <a:r>
              <a:rPr lang="en-US" altLang="zh-CN" sz="1200" dirty="0" smtClean="0">
                <a:solidFill>
                  <a:schemeClr val="tx1">
                    <a:lumMod val="65000"/>
                    <a:lumOff val="35000"/>
                  </a:schemeClr>
                </a:solidFill>
                <a:latin typeface="微软雅黑" pitchFamily="34" charset="-122"/>
                <a:ea typeface="微软雅黑" pitchFamily="34" charset="-122"/>
              </a:rPr>
              <a:t>.</a:t>
            </a:r>
          </a:p>
        </p:txBody>
      </p:sp>
      <p:sp>
        <p:nvSpPr>
          <p:cNvPr id="57" name="TextBox 56"/>
          <p:cNvSpPr txBox="1"/>
          <p:nvPr/>
        </p:nvSpPr>
        <p:spPr>
          <a:xfrm>
            <a:off x="900486" y="2666647"/>
            <a:ext cx="4988231" cy="308995"/>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输入相关内容文字或者复制粘贴写好的文字</a:t>
            </a:r>
            <a:r>
              <a:rPr lang="en-US" altLang="zh-CN" sz="1200" dirty="0">
                <a:solidFill>
                  <a:schemeClr val="tx1">
                    <a:lumMod val="65000"/>
                    <a:lumOff val="35000"/>
                  </a:schemeClr>
                </a:solidFill>
                <a:latin typeface="微软雅黑" pitchFamily="34" charset="-122"/>
                <a:ea typeface="微软雅黑" pitchFamily="34" charset="-122"/>
              </a:rPr>
              <a:t>.</a:t>
            </a:r>
          </a:p>
        </p:txBody>
      </p:sp>
      <p:sp>
        <p:nvSpPr>
          <p:cNvPr id="58" name="TextBox 57"/>
          <p:cNvSpPr txBox="1"/>
          <p:nvPr/>
        </p:nvSpPr>
        <p:spPr>
          <a:xfrm>
            <a:off x="900485" y="3211943"/>
            <a:ext cx="4757967" cy="308995"/>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输入相关内容文字或者复制粘贴写好的文字</a:t>
            </a:r>
            <a:r>
              <a:rPr lang="en-US" altLang="zh-CN" sz="1200" dirty="0">
                <a:solidFill>
                  <a:schemeClr val="tx1">
                    <a:lumMod val="65000"/>
                    <a:lumOff val="35000"/>
                  </a:schemeClr>
                </a:solidFill>
                <a:latin typeface="微软雅黑" pitchFamily="34" charset="-122"/>
                <a:ea typeface="微软雅黑" pitchFamily="34" charset="-122"/>
              </a:rPr>
              <a:t>.</a:t>
            </a:r>
          </a:p>
        </p:txBody>
      </p:sp>
      <p:sp>
        <p:nvSpPr>
          <p:cNvPr id="72" name="TextBox 71"/>
          <p:cNvSpPr txBox="1"/>
          <p:nvPr/>
        </p:nvSpPr>
        <p:spPr>
          <a:xfrm>
            <a:off x="900486" y="3970892"/>
            <a:ext cx="4415341" cy="308995"/>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itchFamily="34" charset="-122"/>
                <a:ea typeface="微软雅黑" pitchFamily="34" charset="-122"/>
              </a:rPr>
              <a:t>输入相关内容文字或者复制粘贴写好的文字</a:t>
            </a:r>
            <a:r>
              <a:rPr lang="en-US" altLang="zh-CN" sz="12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1796288745"/>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down)">
                                      <p:cBhvr>
                                        <p:cTn id="33" dur="500"/>
                                        <p:tgtEl>
                                          <p:spTgt spid="31"/>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down)">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ipe(down)">
                                      <p:cBhvr>
                                        <p:cTn id="41" dur="500"/>
                                        <p:tgtEl>
                                          <p:spTgt spid="3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down)">
                                      <p:cBhvr>
                                        <p:cTn id="46" dur="500"/>
                                        <p:tgtEl>
                                          <p:spTgt spid="4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down)">
                                      <p:cBhvr>
                                        <p:cTn id="49" dur="500"/>
                                        <p:tgtEl>
                                          <p:spTgt spid="41"/>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down)">
                                      <p:cBhvr>
                                        <p:cTn id="52" dur="500"/>
                                        <p:tgtEl>
                                          <p:spTgt spid="43"/>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down)">
                                      <p:cBhvr>
                                        <p:cTn id="57" dur="500"/>
                                        <p:tgtEl>
                                          <p:spTgt spid="44"/>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ipe(down)">
                                      <p:cBhvr>
                                        <p:cTn id="60" dur="500"/>
                                        <p:tgtEl>
                                          <p:spTgt spid="45"/>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down)">
                                      <p:cBhvr>
                                        <p:cTn id="63" dur="500"/>
                                        <p:tgtEl>
                                          <p:spTgt spid="46"/>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down)">
                                      <p:cBhvr>
                                        <p:cTn id="68" dur="500"/>
                                        <p:tgtEl>
                                          <p:spTgt spid="47"/>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down)">
                                      <p:cBhvr>
                                        <p:cTn id="71" dur="500"/>
                                        <p:tgtEl>
                                          <p:spTgt spid="48"/>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down)">
                                      <p:cBhvr>
                                        <p:cTn id="74" dur="500"/>
                                        <p:tgtEl>
                                          <p:spTgt spid="50"/>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down)">
                                      <p:cBhvr>
                                        <p:cTn id="79" dur="500"/>
                                        <p:tgtEl>
                                          <p:spTgt spid="7"/>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2" fill="hold" grpId="0" nodeType="click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wipe(right)">
                                      <p:cBhvr>
                                        <p:cTn id="84" dur="1750"/>
                                        <p:tgtEl>
                                          <p:spTgt spid="56"/>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wipe(right)">
                                      <p:cBhvr>
                                        <p:cTn id="87" dur="1500"/>
                                        <p:tgtEl>
                                          <p:spTgt spid="57"/>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wipe(right)">
                                      <p:cBhvr>
                                        <p:cTn id="90" dur="1250"/>
                                        <p:tgtEl>
                                          <p:spTgt spid="58"/>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72"/>
                                        </p:tgtEl>
                                        <p:attrNameLst>
                                          <p:attrName>style.visibility</p:attrName>
                                        </p:attrNameLst>
                                      </p:cBhvr>
                                      <p:to>
                                        <p:strVal val="visible"/>
                                      </p:to>
                                    </p:set>
                                    <p:animEffect transition="in" filter="wipe(right)">
                                      <p:cBhvr>
                                        <p:cTn id="93" dur="1000"/>
                                        <p:tgtEl>
                                          <p:spTgt spid="72"/>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wipe(right)">
                                      <p:cBhvr>
                                        <p:cTn id="96" dur="1000"/>
                                        <p:tgtEl>
                                          <p:spTgt spid="51"/>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wipe(right)">
                                      <p:cBhvr>
                                        <p:cTn id="99" dur="1000"/>
                                        <p:tgtEl>
                                          <p:spTgt spid="5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wipe(right)">
                                      <p:cBhvr>
                                        <p:cTn id="102" dur="1000"/>
                                        <p:tgtEl>
                                          <p:spTgt spid="53"/>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wipe(right)">
                                      <p:cBhvr>
                                        <p:cTn id="105"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29" grpId="0" animBg="1"/>
      <p:bldP spid="31" grpId="0" animBg="1"/>
      <p:bldP spid="32" grpId="0"/>
      <p:bldP spid="39" grpId="0" animBg="1"/>
      <p:bldP spid="40" grpId="0" animBg="1"/>
      <p:bldP spid="41" grpId="0"/>
      <p:bldP spid="43" grpId="0" animBg="1"/>
      <p:bldP spid="44" grpId="0" animBg="1"/>
      <p:bldP spid="45" grpId="0"/>
      <p:bldP spid="46" grpId="0" animBg="1"/>
      <p:bldP spid="47" grpId="0" animBg="1"/>
      <p:bldP spid="48" grpId="0"/>
      <p:bldP spid="50" grpId="0" animBg="1"/>
      <p:bldP spid="51" grpId="0" animBg="1"/>
      <p:bldP spid="52" grpId="0" animBg="1"/>
      <p:bldP spid="53" grpId="0" animBg="1"/>
      <p:bldP spid="54" grpId="0" animBg="1"/>
      <p:bldP spid="56" grpId="0"/>
      <p:bldP spid="57" grpId="0"/>
      <p:bldP spid="58" grpId="0"/>
      <p:bldP spid="7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l="23938" t="18858" r="13930" b="25943"/>
          <a:stretch/>
        </p:blipFill>
        <p:spPr>
          <a:xfrm>
            <a:off x="6373093" y="3492425"/>
            <a:ext cx="3568368" cy="1805126"/>
          </a:xfrm>
          <a:prstGeom prst="rect">
            <a:avLst/>
          </a:prstGeom>
        </p:spPr>
      </p:pic>
      <p:sp>
        <p:nvSpPr>
          <p:cNvPr id="16" name="空心弧 15"/>
          <p:cNvSpPr/>
          <p:nvPr/>
        </p:nvSpPr>
        <p:spPr>
          <a:xfrm rot="483470">
            <a:off x="1092719" y="1070087"/>
            <a:ext cx="3290241" cy="3051895"/>
          </a:xfrm>
          <a:prstGeom prst="blockArc">
            <a:avLst>
              <a:gd name="adj1" fmla="val 5692214"/>
              <a:gd name="adj2" fmla="val 42522"/>
              <a:gd name="adj3" fmla="val 1111"/>
            </a:avLst>
          </a:prstGeom>
          <a:solidFill>
            <a:schemeClr val="bg2">
              <a:lumMod val="5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7" name="椭圆 16"/>
          <p:cNvSpPr/>
          <p:nvPr/>
        </p:nvSpPr>
        <p:spPr>
          <a:xfrm>
            <a:off x="1322857" y="1260177"/>
            <a:ext cx="2837176" cy="2644946"/>
          </a:xfrm>
          <a:prstGeom prst="ellipse">
            <a:avLst/>
          </a:prstGeom>
          <a:gradFill flip="none" rotWithShape="1">
            <a:gsLst>
              <a:gs pos="30000">
                <a:srgbClr val="0C62B9"/>
              </a:gs>
              <a:gs pos="0">
                <a:srgbClr val="0E58B2"/>
              </a:gs>
              <a:gs pos="73000">
                <a:srgbClr val="00B0F0"/>
              </a:gs>
            </a:gsLst>
            <a:lin ang="13500000" scaled="1"/>
            <a:tileRect/>
          </a:gradFill>
          <a:ln w="25400" cap="flat" cmpd="sng" algn="ctr">
            <a:noFill/>
            <a:prstDash val="solid"/>
          </a:ln>
          <a:effectLst>
            <a:innerShdw blurRad="1016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8" name="椭圆 17"/>
          <p:cNvSpPr/>
          <p:nvPr/>
        </p:nvSpPr>
        <p:spPr>
          <a:xfrm>
            <a:off x="1428705" y="1367199"/>
            <a:ext cx="2573253" cy="2398905"/>
          </a:xfrm>
          <a:prstGeom prst="ellipse">
            <a:avLst/>
          </a:prstGeom>
          <a:gradFill flip="none" rotWithShape="1">
            <a:gsLst>
              <a:gs pos="0">
                <a:sysClr val="window" lastClr="FFFFFF">
                  <a:lumMod val="85000"/>
                  <a:shade val="67500"/>
                  <a:satMod val="115000"/>
                </a:sysClr>
              </a:gs>
              <a:gs pos="100000">
                <a:sysClr val="window" lastClr="FFFFFF">
                  <a:lumMod val="95000"/>
                </a:sysClr>
              </a:gs>
            </a:gsLst>
            <a:lin ang="16200000" scaled="1"/>
            <a:tileRect/>
          </a:gradFill>
          <a:ln w="25400" cap="flat" cmpd="sng" algn="ctr">
            <a:noFill/>
            <a:prstDash val="solid"/>
          </a:ln>
          <a:effectLst>
            <a:outerShdw blurRad="177800" dist="38100" dir="5400000" algn="t" rotWithShape="0">
              <a:prstClr val="black">
                <a:alpha val="76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椭圆 18"/>
          <p:cNvSpPr/>
          <p:nvPr/>
        </p:nvSpPr>
        <p:spPr>
          <a:xfrm>
            <a:off x="1634040" y="1607301"/>
            <a:ext cx="2096017" cy="1954003"/>
          </a:xfrm>
          <a:prstGeom prst="ellipse">
            <a:avLst/>
          </a:prstGeom>
          <a:gradFill flip="none" rotWithShape="1">
            <a:gsLst>
              <a:gs pos="39000">
                <a:sysClr val="window" lastClr="FFFFFF"/>
              </a:gs>
              <a:gs pos="100000">
                <a:sysClr val="windowText" lastClr="000000">
                  <a:lumMod val="75000"/>
                  <a:lumOff val="25000"/>
                </a:sys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椭圆 19"/>
          <p:cNvSpPr/>
          <p:nvPr/>
        </p:nvSpPr>
        <p:spPr>
          <a:xfrm>
            <a:off x="1687963" y="1649041"/>
            <a:ext cx="1979425" cy="1845311"/>
          </a:xfrm>
          <a:prstGeom prst="ellipse">
            <a:avLst/>
          </a:prstGeom>
          <a:solidFill>
            <a:schemeClr val="accent4">
              <a:lumMod val="60000"/>
              <a:lumOff val="40000"/>
            </a:schemeClr>
          </a:solidFill>
          <a:ln w="25400" cap="flat" cmpd="sng" algn="ctr">
            <a:noFill/>
            <a:prstDash val="solid"/>
          </a:ln>
          <a:effectLst>
            <a:outerShdw blurRad="50800" dist="38100" dir="5400000" algn="t" rotWithShape="0">
              <a:prstClr val="black">
                <a:alpha val="67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cxnSp>
        <p:nvCxnSpPr>
          <p:cNvPr id="21" name="直接连接符 20"/>
          <p:cNvCxnSpPr/>
          <p:nvPr/>
        </p:nvCxnSpPr>
        <p:spPr>
          <a:xfrm flipV="1">
            <a:off x="4839231" y="1091279"/>
            <a:ext cx="2675143" cy="2848"/>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2" name="组合 21"/>
          <p:cNvGrpSpPr/>
          <p:nvPr/>
        </p:nvGrpSpPr>
        <p:grpSpPr>
          <a:xfrm>
            <a:off x="3901225" y="663792"/>
            <a:ext cx="1041860" cy="865928"/>
            <a:chOff x="3835847" y="1395243"/>
            <a:chExt cx="1462116" cy="1303538"/>
          </a:xfrm>
          <a:solidFill>
            <a:schemeClr val="bg2">
              <a:lumMod val="50000"/>
            </a:schemeClr>
          </a:solidFill>
        </p:grpSpPr>
        <p:sp>
          <p:nvSpPr>
            <p:cNvPr id="23" name="同心圆 22"/>
            <p:cNvSpPr/>
            <p:nvPr/>
          </p:nvSpPr>
          <p:spPr>
            <a:xfrm>
              <a:off x="3835847" y="1395243"/>
              <a:ext cx="1303538" cy="1303538"/>
            </a:xfrm>
            <a:prstGeom prst="donut">
              <a:avLst>
                <a:gd name="adj" fmla="val 3142"/>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grpSp>
          <p:nvGrpSpPr>
            <p:cNvPr id="24" name="组合 23"/>
            <p:cNvGrpSpPr/>
            <p:nvPr/>
          </p:nvGrpSpPr>
          <p:grpSpPr>
            <a:xfrm>
              <a:off x="4939609" y="1857832"/>
              <a:ext cx="358354" cy="358354"/>
              <a:chOff x="5917211" y="1835961"/>
              <a:chExt cx="504056" cy="504056"/>
            </a:xfrm>
            <a:grpFill/>
          </p:grpSpPr>
          <p:sp>
            <p:nvSpPr>
              <p:cNvPr id="26" name="同心圆 25"/>
              <p:cNvSpPr/>
              <p:nvPr/>
            </p:nvSpPr>
            <p:spPr>
              <a:xfrm>
                <a:off x="5917211" y="1835961"/>
                <a:ext cx="504056" cy="504056"/>
              </a:xfrm>
              <a:prstGeom prst="donut">
                <a:avLst>
                  <a:gd name="adj" fmla="val 3142"/>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7" name="椭圆 26"/>
              <p:cNvSpPr/>
              <p:nvPr/>
            </p:nvSpPr>
            <p:spPr>
              <a:xfrm>
                <a:off x="6039087" y="1981663"/>
                <a:ext cx="222754" cy="22275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5" name="椭圆 24"/>
            <p:cNvSpPr/>
            <p:nvPr/>
          </p:nvSpPr>
          <p:spPr>
            <a:xfrm>
              <a:off x="4151028" y="1732853"/>
              <a:ext cx="676101" cy="676101"/>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cxnSp>
        <p:nvCxnSpPr>
          <p:cNvPr id="28" name="直接连接符 27"/>
          <p:cNvCxnSpPr/>
          <p:nvPr/>
        </p:nvCxnSpPr>
        <p:spPr>
          <a:xfrm flipV="1">
            <a:off x="5498150" y="2249867"/>
            <a:ext cx="2675143" cy="2848"/>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9" name="组合 28"/>
          <p:cNvGrpSpPr/>
          <p:nvPr/>
        </p:nvGrpSpPr>
        <p:grpSpPr>
          <a:xfrm>
            <a:off x="4610981" y="1822380"/>
            <a:ext cx="1041860" cy="865928"/>
            <a:chOff x="3835847" y="1395243"/>
            <a:chExt cx="1462116" cy="1303538"/>
          </a:xfrm>
          <a:solidFill>
            <a:schemeClr val="bg2">
              <a:lumMod val="50000"/>
            </a:schemeClr>
          </a:solidFill>
        </p:grpSpPr>
        <p:sp>
          <p:nvSpPr>
            <p:cNvPr id="31" name="同心圆 30"/>
            <p:cNvSpPr/>
            <p:nvPr/>
          </p:nvSpPr>
          <p:spPr>
            <a:xfrm>
              <a:off x="3835847" y="1395243"/>
              <a:ext cx="1303538" cy="1303538"/>
            </a:xfrm>
            <a:prstGeom prst="donut">
              <a:avLst>
                <a:gd name="adj" fmla="val 3142"/>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grpSp>
          <p:nvGrpSpPr>
            <p:cNvPr id="32" name="组合 31"/>
            <p:cNvGrpSpPr/>
            <p:nvPr/>
          </p:nvGrpSpPr>
          <p:grpSpPr>
            <a:xfrm>
              <a:off x="4939609" y="1857832"/>
              <a:ext cx="358354" cy="358354"/>
              <a:chOff x="5917211" y="1835961"/>
              <a:chExt cx="504056" cy="504056"/>
            </a:xfrm>
            <a:grpFill/>
          </p:grpSpPr>
          <p:sp>
            <p:nvSpPr>
              <p:cNvPr id="34" name="同心圆 33"/>
              <p:cNvSpPr/>
              <p:nvPr/>
            </p:nvSpPr>
            <p:spPr>
              <a:xfrm>
                <a:off x="5917211" y="1835961"/>
                <a:ext cx="504056" cy="504056"/>
              </a:xfrm>
              <a:prstGeom prst="donut">
                <a:avLst>
                  <a:gd name="adj" fmla="val 3142"/>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5" name="椭圆 34"/>
              <p:cNvSpPr/>
              <p:nvPr/>
            </p:nvSpPr>
            <p:spPr>
              <a:xfrm>
                <a:off x="6039087" y="1981663"/>
                <a:ext cx="222754" cy="22275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3" name="椭圆 32"/>
            <p:cNvSpPr/>
            <p:nvPr/>
          </p:nvSpPr>
          <p:spPr>
            <a:xfrm>
              <a:off x="4151028" y="1732853"/>
              <a:ext cx="676101" cy="676101"/>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cxnSp>
        <p:nvCxnSpPr>
          <p:cNvPr id="37" name="直接连接符 36"/>
          <p:cNvCxnSpPr/>
          <p:nvPr/>
        </p:nvCxnSpPr>
        <p:spPr>
          <a:xfrm flipV="1">
            <a:off x="5199271" y="3560185"/>
            <a:ext cx="2675143" cy="2848"/>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9" name="组合 38"/>
          <p:cNvGrpSpPr/>
          <p:nvPr/>
        </p:nvGrpSpPr>
        <p:grpSpPr>
          <a:xfrm>
            <a:off x="4265141" y="3132698"/>
            <a:ext cx="1041860" cy="865928"/>
            <a:chOff x="3835847" y="1395243"/>
            <a:chExt cx="1462116" cy="1303538"/>
          </a:xfrm>
          <a:solidFill>
            <a:schemeClr val="bg2">
              <a:lumMod val="50000"/>
            </a:schemeClr>
          </a:solidFill>
        </p:grpSpPr>
        <p:sp>
          <p:nvSpPr>
            <p:cNvPr id="40" name="同心圆 39"/>
            <p:cNvSpPr/>
            <p:nvPr/>
          </p:nvSpPr>
          <p:spPr>
            <a:xfrm>
              <a:off x="3835847" y="1395243"/>
              <a:ext cx="1303538" cy="1303538"/>
            </a:xfrm>
            <a:prstGeom prst="donut">
              <a:avLst>
                <a:gd name="adj" fmla="val 3142"/>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grpSp>
          <p:nvGrpSpPr>
            <p:cNvPr id="41" name="组合 40"/>
            <p:cNvGrpSpPr/>
            <p:nvPr/>
          </p:nvGrpSpPr>
          <p:grpSpPr>
            <a:xfrm>
              <a:off x="4939609" y="1857832"/>
              <a:ext cx="358354" cy="358354"/>
              <a:chOff x="5917211" y="1835961"/>
              <a:chExt cx="504056" cy="504056"/>
            </a:xfrm>
            <a:grpFill/>
          </p:grpSpPr>
          <p:sp>
            <p:nvSpPr>
              <p:cNvPr id="44" name="同心圆 43"/>
              <p:cNvSpPr/>
              <p:nvPr/>
            </p:nvSpPr>
            <p:spPr>
              <a:xfrm>
                <a:off x="5917211" y="1835961"/>
                <a:ext cx="504056" cy="504056"/>
              </a:xfrm>
              <a:prstGeom prst="donut">
                <a:avLst>
                  <a:gd name="adj" fmla="val 3142"/>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5" name="椭圆 44"/>
              <p:cNvSpPr/>
              <p:nvPr/>
            </p:nvSpPr>
            <p:spPr>
              <a:xfrm>
                <a:off x="6039087" y="1981663"/>
                <a:ext cx="222754" cy="22275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3" name="椭圆 42"/>
            <p:cNvSpPr/>
            <p:nvPr/>
          </p:nvSpPr>
          <p:spPr>
            <a:xfrm>
              <a:off x="4151028" y="1732853"/>
              <a:ext cx="676101" cy="676101"/>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cxnSp>
        <p:nvCxnSpPr>
          <p:cNvPr id="46" name="直接连接符 45"/>
          <p:cNvCxnSpPr/>
          <p:nvPr/>
        </p:nvCxnSpPr>
        <p:spPr>
          <a:xfrm flipV="1">
            <a:off x="3923299" y="4571629"/>
            <a:ext cx="2953850" cy="5594"/>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47" name="组合 46"/>
          <p:cNvGrpSpPr/>
          <p:nvPr/>
        </p:nvGrpSpPr>
        <p:grpSpPr>
          <a:xfrm>
            <a:off x="2975138" y="4138665"/>
            <a:ext cx="1041860" cy="865928"/>
            <a:chOff x="3835847" y="1395243"/>
            <a:chExt cx="1462116" cy="1303538"/>
          </a:xfrm>
          <a:solidFill>
            <a:schemeClr val="bg2">
              <a:lumMod val="50000"/>
            </a:schemeClr>
          </a:solidFill>
        </p:grpSpPr>
        <p:sp>
          <p:nvSpPr>
            <p:cNvPr id="48" name="同心圆 47"/>
            <p:cNvSpPr/>
            <p:nvPr/>
          </p:nvSpPr>
          <p:spPr>
            <a:xfrm>
              <a:off x="3835847" y="1395243"/>
              <a:ext cx="1303538" cy="1303538"/>
            </a:xfrm>
            <a:prstGeom prst="donut">
              <a:avLst>
                <a:gd name="adj" fmla="val 3142"/>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grpSp>
          <p:nvGrpSpPr>
            <p:cNvPr id="49" name="组合 48"/>
            <p:cNvGrpSpPr/>
            <p:nvPr/>
          </p:nvGrpSpPr>
          <p:grpSpPr>
            <a:xfrm>
              <a:off x="4939609" y="1857832"/>
              <a:ext cx="358354" cy="358354"/>
              <a:chOff x="5917211" y="1835961"/>
              <a:chExt cx="504056" cy="504056"/>
            </a:xfrm>
            <a:grpFill/>
          </p:grpSpPr>
          <p:sp>
            <p:nvSpPr>
              <p:cNvPr id="51" name="同心圆 50"/>
              <p:cNvSpPr/>
              <p:nvPr/>
            </p:nvSpPr>
            <p:spPr>
              <a:xfrm>
                <a:off x="5917211" y="1835961"/>
                <a:ext cx="504056" cy="504056"/>
              </a:xfrm>
              <a:prstGeom prst="donut">
                <a:avLst>
                  <a:gd name="adj" fmla="val 3142"/>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2" name="椭圆 51"/>
              <p:cNvSpPr/>
              <p:nvPr/>
            </p:nvSpPr>
            <p:spPr>
              <a:xfrm>
                <a:off x="6039087" y="1981663"/>
                <a:ext cx="222754" cy="222754"/>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0" name="椭圆 49"/>
            <p:cNvSpPr/>
            <p:nvPr/>
          </p:nvSpPr>
          <p:spPr>
            <a:xfrm>
              <a:off x="4151028" y="1732853"/>
              <a:ext cx="676101" cy="676101"/>
            </a:xfrm>
            <a:prstGeom prst="ellipse">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3" name="TextBox 52"/>
          <p:cNvSpPr txBox="1"/>
          <p:nvPr/>
        </p:nvSpPr>
        <p:spPr>
          <a:xfrm>
            <a:off x="2268637" y="2119915"/>
            <a:ext cx="902811" cy="954107"/>
          </a:xfrm>
          <a:prstGeom prst="rect">
            <a:avLst/>
          </a:prstGeom>
          <a:noFill/>
        </p:spPr>
        <p:txBody>
          <a:bodyPr wrap="none" rtlCol="0">
            <a:spAutoFit/>
          </a:bodyPr>
          <a:lstStyle/>
          <a:p>
            <a:r>
              <a:rPr lang="zh-CN" altLang="en-US" sz="2800" dirty="0" smtClean="0">
                <a:latin typeface="微软雅黑" panose="020B0503020204020204" pitchFamily="34" charset="-122"/>
                <a:ea typeface="微软雅黑" panose="020B0503020204020204" pitchFamily="34" charset="-122"/>
              </a:rPr>
              <a:t>标题</a:t>
            </a:r>
            <a:endParaRPr lang="en-US" altLang="zh-CN" sz="2800" dirty="0" smtClean="0">
              <a:latin typeface="微软雅黑" panose="020B0503020204020204" pitchFamily="34" charset="-122"/>
              <a:ea typeface="微软雅黑" panose="020B0503020204020204" pitchFamily="34" charset="-122"/>
            </a:endParaRPr>
          </a:p>
          <a:p>
            <a:r>
              <a:rPr lang="zh-CN" altLang="en-US" sz="2800" dirty="0" smtClean="0">
                <a:latin typeface="微软雅黑" panose="020B0503020204020204" pitchFamily="34" charset="-122"/>
                <a:ea typeface="微软雅黑" panose="020B0503020204020204" pitchFamily="34" charset="-122"/>
              </a:rPr>
              <a:t>文字</a:t>
            </a:r>
            <a:endParaRPr lang="zh-CN" altLang="en-US" sz="2800" dirty="0">
              <a:latin typeface="微软雅黑" panose="020B0503020204020204" pitchFamily="34" charset="-122"/>
              <a:ea typeface="微软雅黑" panose="020B0503020204020204" pitchFamily="34" charset="-122"/>
            </a:endParaRPr>
          </a:p>
        </p:txBody>
      </p:sp>
      <p:sp>
        <p:nvSpPr>
          <p:cNvPr id="54" name="TextBox 53"/>
          <p:cNvSpPr txBox="1"/>
          <p:nvPr/>
        </p:nvSpPr>
        <p:spPr>
          <a:xfrm>
            <a:off x="4160033" y="956078"/>
            <a:ext cx="418704" cy="369332"/>
          </a:xfrm>
          <a:prstGeom prst="rect">
            <a:avLst/>
          </a:prstGeom>
          <a:noFill/>
        </p:spPr>
        <p:txBody>
          <a:bodyPr wrap="none" rtlCol="0">
            <a:spAutoFit/>
          </a:bodyPr>
          <a:lstStyle/>
          <a:p>
            <a:r>
              <a:rPr lang="en-US" altLang="zh-CN" dirty="0" smtClean="0">
                <a:solidFill>
                  <a:schemeClr val="bg1"/>
                </a:solidFill>
              </a:rPr>
              <a:t>01</a:t>
            </a:r>
            <a:endParaRPr lang="zh-CN" altLang="en-US" dirty="0">
              <a:solidFill>
                <a:schemeClr val="bg1"/>
              </a:solidFill>
            </a:endParaRPr>
          </a:p>
        </p:txBody>
      </p:sp>
      <p:sp>
        <p:nvSpPr>
          <p:cNvPr id="55" name="TextBox 54"/>
          <p:cNvSpPr txBox="1"/>
          <p:nvPr/>
        </p:nvSpPr>
        <p:spPr>
          <a:xfrm>
            <a:off x="4874269" y="2042973"/>
            <a:ext cx="418704" cy="369332"/>
          </a:xfrm>
          <a:prstGeom prst="rect">
            <a:avLst/>
          </a:prstGeom>
          <a:noFill/>
        </p:spPr>
        <p:txBody>
          <a:bodyPr wrap="none" rtlCol="0">
            <a:spAutoFit/>
          </a:bodyPr>
          <a:lstStyle/>
          <a:p>
            <a:r>
              <a:rPr lang="en-US" altLang="zh-CN" dirty="0" smtClean="0">
                <a:solidFill>
                  <a:schemeClr val="bg1"/>
                </a:solidFill>
              </a:rPr>
              <a:t>02</a:t>
            </a:r>
            <a:endParaRPr lang="zh-CN" altLang="en-US" dirty="0">
              <a:solidFill>
                <a:schemeClr val="bg1"/>
              </a:solidFill>
            </a:endParaRPr>
          </a:p>
        </p:txBody>
      </p:sp>
      <p:sp>
        <p:nvSpPr>
          <p:cNvPr id="56" name="TextBox 55"/>
          <p:cNvSpPr txBox="1"/>
          <p:nvPr/>
        </p:nvSpPr>
        <p:spPr>
          <a:xfrm>
            <a:off x="4500885" y="3411125"/>
            <a:ext cx="418704" cy="369332"/>
          </a:xfrm>
          <a:prstGeom prst="rect">
            <a:avLst/>
          </a:prstGeom>
          <a:noFill/>
        </p:spPr>
        <p:txBody>
          <a:bodyPr wrap="none" rtlCol="0">
            <a:spAutoFit/>
          </a:bodyPr>
          <a:lstStyle/>
          <a:p>
            <a:r>
              <a:rPr lang="en-US" altLang="zh-CN" dirty="0" smtClean="0">
                <a:solidFill>
                  <a:schemeClr val="bg1"/>
                </a:solidFill>
              </a:rPr>
              <a:t>03</a:t>
            </a:r>
            <a:endParaRPr lang="zh-CN" altLang="en-US" dirty="0">
              <a:solidFill>
                <a:schemeClr val="bg1"/>
              </a:solidFill>
            </a:endParaRPr>
          </a:p>
        </p:txBody>
      </p:sp>
      <p:sp>
        <p:nvSpPr>
          <p:cNvPr id="57" name="TextBox 56"/>
          <p:cNvSpPr txBox="1"/>
          <p:nvPr/>
        </p:nvSpPr>
        <p:spPr>
          <a:xfrm>
            <a:off x="3227410" y="4419237"/>
            <a:ext cx="418704" cy="369332"/>
          </a:xfrm>
          <a:prstGeom prst="rect">
            <a:avLst/>
          </a:prstGeom>
          <a:noFill/>
        </p:spPr>
        <p:txBody>
          <a:bodyPr wrap="none" rtlCol="0">
            <a:spAutoFit/>
          </a:bodyPr>
          <a:lstStyle/>
          <a:p>
            <a:r>
              <a:rPr lang="en-US" altLang="zh-CN" dirty="0" smtClean="0">
                <a:solidFill>
                  <a:schemeClr val="bg1"/>
                </a:solidFill>
              </a:rPr>
              <a:t>04</a:t>
            </a:r>
            <a:endParaRPr lang="zh-CN" altLang="en-US" dirty="0">
              <a:solidFill>
                <a:schemeClr val="bg1"/>
              </a:solidFill>
            </a:endParaRPr>
          </a:p>
        </p:txBody>
      </p:sp>
      <p:sp>
        <p:nvSpPr>
          <p:cNvPr id="58" name="TextBox 57"/>
          <p:cNvSpPr txBox="1"/>
          <p:nvPr/>
        </p:nvSpPr>
        <p:spPr>
          <a:xfrm>
            <a:off x="4932933" y="854551"/>
            <a:ext cx="258275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输入文本内容文字或复制粘贴写好的字</a:t>
            </a:r>
            <a:endParaRPr lang="zh-CN" altLang="en-US" sz="1100" dirty="0">
              <a:latin typeface="微软雅黑" panose="020B0503020204020204" pitchFamily="34" charset="-122"/>
              <a:ea typeface="微软雅黑" panose="020B0503020204020204" pitchFamily="34" charset="-122"/>
            </a:endParaRPr>
          </a:p>
        </p:txBody>
      </p:sp>
      <p:sp>
        <p:nvSpPr>
          <p:cNvPr id="59" name="TextBox 58"/>
          <p:cNvSpPr txBox="1"/>
          <p:nvPr/>
        </p:nvSpPr>
        <p:spPr>
          <a:xfrm>
            <a:off x="5590535" y="1980257"/>
            <a:ext cx="258275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输入文本内容文字或复制粘贴写好的字</a:t>
            </a:r>
            <a:endParaRPr lang="zh-CN" altLang="en-US" sz="1100" dirty="0">
              <a:latin typeface="微软雅黑" panose="020B0503020204020204" pitchFamily="34" charset="-122"/>
              <a:ea typeface="微软雅黑" panose="020B0503020204020204" pitchFamily="34" charset="-122"/>
            </a:endParaRPr>
          </a:p>
        </p:txBody>
      </p:sp>
      <p:sp>
        <p:nvSpPr>
          <p:cNvPr id="60" name="TextBox 59"/>
          <p:cNvSpPr txBox="1"/>
          <p:nvPr/>
        </p:nvSpPr>
        <p:spPr>
          <a:xfrm>
            <a:off x="5230495" y="3302823"/>
            <a:ext cx="258275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输入文本内容文字或复制粘贴写好的字</a:t>
            </a:r>
            <a:endParaRPr lang="zh-CN" altLang="en-US" sz="1100" dirty="0">
              <a:latin typeface="微软雅黑" panose="020B0503020204020204" pitchFamily="34" charset="-122"/>
              <a:ea typeface="微软雅黑" panose="020B0503020204020204" pitchFamily="34" charset="-122"/>
            </a:endParaRPr>
          </a:p>
        </p:txBody>
      </p:sp>
      <p:sp>
        <p:nvSpPr>
          <p:cNvPr id="61" name="TextBox 60"/>
          <p:cNvSpPr txBox="1"/>
          <p:nvPr/>
        </p:nvSpPr>
        <p:spPr>
          <a:xfrm>
            <a:off x="4150170" y="4284513"/>
            <a:ext cx="2582758" cy="261610"/>
          </a:xfrm>
          <a:prstGeom prst="rect">
            <a:avLst/>
          </a:prstGeom>
          <a:noFill/>
        </p:spPr>
        <p:txBody>
          <a:bodyPr wrap="none" rtlCol="0">
            <a:spAutoFit/>
          </a:bodyPr>
          <a:lstStyle/>
          <a:p>
            <a:r>
              <a:rPr lang="zh-CN" altLang="en-US" sz="1100" dirty="0" smtClean="0">
                <a:latin typeface="微软雅黑" panose="020B0503020204020204" pitchFamily="34" charset="-122"/>
                <a:ea typeface="微软雅黑" panose="020B0503020204020204" pitchFamily="34" charset="-122"/>
              </a:rPr>
              <a:t>输入文本内容文字或复制粘贴写好的字</a:t>
            </a:r>
            <a:endParaRPr lang="zh-CN" altLang="en-US" sz="11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40455809"/>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heel(1)">
                                      <p:cBhvr>
                                        <p:cTn id="37" dur="2000"/>
                                        <p:tgtEl>
                                          <p:spTgt spid="16"/>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heel(1)">
                                      <p:cBhvr>
                                        <p:cTn id="40" dur="2000"/>
                                        <p:tgtEl>
                                          <p:spTgt spid="17"/>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heel(1)">
                                      <p:cBhvr>
                                        <p:cTn id="43" dur="2000"/>
                                        <p:tgtEl>
                                          <p:spTgt spid="18"/>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heel(1)">
                                      <p:cBhvr>
                                        <p:cTn id="46" dur="2000"/>
                                        <p:tgtEl>
                                          <p:spTgt spid="19"/>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heel(1)">
                                      <p:cBhvr>
                                        <p:cTn id="49" dur="20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500"/>
                                        <p:tgtEl>
                                          <p:spTgt spid="53"/>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randombar(horizontal)">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randombar(horizontal)">
                                      <p:cBhvr>
                                        <p:cTn id="64" dur="500"/>
                                        <p:tgtEl>
                                          <p:spTgt spid="29"/>
                                        </p:tgtEl>
                                      </p:cBhvr>
                                    </p:animEffect>
                                  </p:childTnLst>
                                </p:cTn>
                              </p:par>
                            </p:childTnLst>
                          </p:cTn>
                        </p:par>
                      </p:childTnLst>
                    </p:cTn>
                  </p:par>
                  <p:par>
                    <p:cTn id="65" fill="hold">
                      <p:stCondLst>
                        <p:cond delay="indefinite"/>
                      </p:stCondLst>
                      <p:childTnLst>
                        <p:par>
                          <p:cTn id="66" fill="hold">
                            <p:stCondLst>
                              <p:cond delay="0"/>
                            </p:stCondLst>
                            <p:childTnLst>
                              <p:par>
                                <p:cTn id="67" presetID="14" presetClass="entr" presetSubtype="10" fill="hold" nodeType="click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randombar(horizontal)">
                                      <p:cBhvr>
                                        <p:cTn id="69" dur="500"/>
                                        <p:tgtEl>
                                          <p:spTgt spid="39"/>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nodeType="click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randombar(horizontal)">
                                      <p:cBhvr>
                                        <p:cTn id="74" dur="500"/>
                                        <p:tgtEl>
                                          <p:spTgt spid="47"/>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500"/>
                                        <p:tgtEl>
                                          <p:spTgt spid="5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fade">
                                      <p:cBhvr>
                                        <p:cTn id="82" dur="500"/>
                                        <p:tgtEl>
                                          <p:spTgt spid="5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500"/>
                                        <p:tgtEl>
                                          <p:spTgt spid="5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500"/>
                                        <p:tgtEl>
                                          <p:spTgt spid="57"/>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wipe(left)">
                                      <p:cBhvr>
                                        <p:cTn id="93" dur="500"/>
                                        <p:tgtEl>
                                          <p:spTgt spid="21"/>
                                        </p:tgtEl>
                                      </p:cBhvr>
                                    </p:animEffect>
                                  </p:childTnLst>
                                </p:cTn>
                              </p:par>
                              <p:par>
                                <p:cTn id="94" presetID="22" presetClass="entr" presetSubtype="8" fill="hold"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wipe(left)">
                                      <p:cBhvr>
                                        <p:cTn id="96" dur="500"/>
                                        <p:tgtEl>
                                          <p:spTgt spid="28"/>
                                        </p:tgtEl>
                                      </p:cBhvr>
                                    </p:animEffect>
                                  </p:childTnLst>
                                </p:cTn>
                              </p:par>
                              <p:par>
                                <p:cTn id="97" presetID="22" presetClass="entr" presetSubtype="8" fill="hold" nodeType="with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wipe(left)">
                                      <p:cBhvr>
                                        <p:cTn id="99" dur="500"/>
                                        <p:tgtEl>
                                          <p:spTgt spid="37"/>
                                        </p:tgtEl>
                                      </p:cBhvr>
                                    </p:animEffect>
                                  </p:childTnLst>
                                </p:cTn>
                              </p:par>
                              <p:par>
                                <p:cTn id="100" presetID="22" presetClass="entr" presetSubtype="8" fill="hold" nodeType="withEffect">
                                  <p:stCondLst>
                                    <p:cond delay="0"/>
                                  </p:stCondLst>
                                  <p:childTnLst>
                                    <p:set>
                                      <p:cBhvr>
                                        <p:cTn id="101" dur="1" fill="hold">
                                          <p:stCondLst>
                                            <p:cond delay="0"/>
                                          </p:stCondLst>
                                        </p:cTn>
                                        <p:tgtEl>
                                          <p:spTgt spid="46"/>
                                        </p:tgtEl>
                                        <p:attrNameLst>
                                          <p:attrName>style.visibility</p:attrName>
                                        </p:attrNameLst>
                                      </p:cBhvr>
                                      <p:to>
                                        <p:strVal val="visible"/>
                                      </p:to>
                                    </p:set>
                                    <p:animEffect transition="in" filter="wipe(left)">
                                      <p:cBhvr>
                                        <p:cTn id="102" dur="500"/>
                                        <p:tgtEl>
                                          <p:spTgt spid="46"/>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wipe(left)">
                                      <p:cBhvr>
                                        <p:cTn id="107" dur="500"/>
                                        <p:tgtEl>
                                          <p:spTgt spid="61"/>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60"/>
                                        </p:tgtEl>
                                        <p:attrNameLst>
                                          <p:attrName>style.visibility</p:attrName>
                                        </p:attrNameLst>
                                      </p:cBhvr>
                                      <p:to>
                                        <p:strVal val="visible"/>
                                      </p:to>
                                    </p:set>
                                    <p:animEffect transition="in" filter="wipe(left)">
                                      <p:cBhvr>
                                        <p:cTn id="110" dur="500"/>
                                        <p:tgtEl>
                                          <p:spTgt spid="60"/>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ipe(left)">
                                      <p:cBhvr>
                                        <p:cTn id="113" dur="500"/>
                                        <p:tgtEl>
                                          <p:spTgt spid="59"/>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left)">
                                      <p:cBhvr>
                                        <p:cTn id="11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16" grpId="0" animBg="1"/>
      <p:bldP spid="17" grpId="0" animBg="1"/>
      <p:bldP spid="18" grpId="0" animBg="1"/>
      <p:bldP spid="19" grpId="0" animBg="1"/>
      <p:bldP spid="20" grpId="0" animBg="1"/>
      <p:bldP spid="53" grpId="0"/>
      <p:bldP spid="54" grpId="0"/>
      <p:bldP spid="55" grpId="0"/>
      <p:bldP spid="56" grpId="0"/>
      <p:bldP spid="57" grpId="0"/>
      <p:bldP spid="58" grpId="0"/>
      <p:bldP spid="59" grpId="0"/>
      <p:bldP spid="60" grpId="0"/>
      <p:bldP spid="6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p:cNvSpPr>
            <a:spLocks noChangeArrowheads="1"/>
          </p:cNvSpPr>
          <p:nvPr/>
        </p:nvSpPr>
        <p:spPr bwMode="auto">
          <a:xfrm>
            <a:off x="5365054" y="4565426"/>
            <a:ext cx="3629025" cy="511175"/>
          </a:xfrm>
          <a:prstGeom prst="ellipse">
            <a:avLst/>
          </a:prstGeom>
          <a:gradFill rotWithShape="1">
            <a:gsLst>
              <a:gs pos="0">
                <a:srgbClr val="333333"/>
              </a:gs>
              <a:gs pos="100000">
                <a:srgbClr val="FFFFFF">
                  <a:alpha val="0"/>
                </a:srgbClr>
              </a:gs>
            </a:gsLst>
            <a:path path="shape">
              <a:fillToRect l="50000" t="50000" r="50000" b="50000"/>
            </a:path>
          </a:gradFill>
          <a:ln>
            <a:noFill/>
          </a:ln>
          <a:effectLst/>
          <a:extLst/>
        </p:spPr>
        <p:txBody>
          <a:bodyPr wrap="none" anchor="ct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 name="Oval 6"/>
          <p:cNvSpPr>
            <a:spLocks noChangeArrowheads="1"/>
          </p:cNvSpPr>
          <p:nvPr/>
        </p:nvSpPr>
        <p:spPr bwMode="auto">
          <a:xfrm>
            <a:off x="5155505" y="782415"/>
            <a:ext cx="4025900" cy="4024313"/>
          </a:xfrm>
          <a:prstGeom prst="ellipse">
            <a:avLst/>
          </a:prstGeom>
          <a:gradFill rotWithShape="1">
            <a:gsLst>
              <a:gs pos="0">
                <a:srgbClr val="FFFFFF"/>
              </a:gs>
              <a:gs pos="100000">
                <a:srgbClr val="4D4D4D"/>
              </a:gs>
            </a:gsLst>
            <a:lin ang="2700000" scaled="1"/>
          </a:gradFill>
          <a:ln w="6350">
            <a:solidFill>
              <a:srgbClr val="FFFFFF"/>
            </a:solidFill>
            <a:round/>
            <a:headEnd/>
            <a:tailEnd/>
          </a:ln>
          <a:effectLst/>
        </p:spPr>
        <p:txBody>
          <a:bodyPr wrap="none" anchor="ct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nvGrpSpPr>
          <p:cNvPr id="8" name="Group 11"/>
          <p:cNvGrpSpPr>
            <a:grpSpLocks/>
          </p:cNvGrpSpPr>
          <p:nvPr/>
        </p:nvGrpSpPr>
        <p:grpSpPr bwMode="auto">
          <a:xfrm>
            <a:off x="6006405" y="1185640"/>
            <a:ext cx="1150937" cy="1614488"/>
            <a:chOff x="815" y="1144"/>
            <a:chExt cx="725" cy="1017"/>
          </a:xfrm>
        </p:grpSpPr>
        <p:sp>
          <p:nvSpPr>
            <p:cNvPr id="9" name="未知"/>
            <p:cNvSpPr>
              <a:spLocks/>
            </p:cNvSpPr>
            <p:nvPr/>
          </p:nvSpPr>
          <p:spPr bwMode="auto">
            <a:xfrm>
              <a:off x="815" y="1144"/>
              <a:ext cx="725" cy="1017"/>
            </a:xfrm>
            <a:custGeom>
              <a:avLst/>
              <a:gdLst>
                <a:gd name="T0" fmla="*/ 123 w 124"/>
                <a:gd name="T1" fmla="*/ 0 h 174"/>
                <a:gd name="T2" fmla="*/ 0 w 124"/>
                <a:gd name="T3" fmla="*/ 50 h 174"/>
                <a:gd name="T4" fmla="*/ 124 w 124"/>
                <a:gd name="T5" fmla="*/ 174 h 174"/>
                <a:gd name="T6" fmla="*/ 123 w 124"/>
                <a:gd name="T7" fmla="*/ 0 h 174"/>
              </a:gdLst>
              <a:ahLst/>
              <a:cxnLst>
                <a:cxn ang="0">
                  <a:pos x="T0" y="T1"/>
                </a:cxn>
                <a:cxn ang="0">
                  <a:pos x="T2" y="T3"/>
                </a:cxn>
                <a:cxn ang="0">
                  <a:pos x="T4" y="T5"/>
                </a:cxn>
                <a:cxn ang="0">
                  <a:pos x="T6" y="T7"/>
                </a:cxn>
              </a:cxnLst>
              <a:rect l="0" t="0" r="r" b="b"/>
              <a:pathLst>
                <a:path w="124" h="174">
                  <a:moveTo>
                    <a:pt x="123" y="0"/>
                  </a:moveTo>
                  <a:cubicBezTo>
                    <a:pt x="77" y="0"/>
                    <a:pt x="33" y="18"/>
                    <a:pt x="0" y="50"/>
                  </a:cubicBezTo>
                  <a:lnTo>
                    <a:pt x="124" y="174"/>
                  </a:lnTo>
                  <a:lnTo>
                    <a:pt x="123" y="0"/>
                  </a:lnTo>
                  <a:close/>
                </a:path>
              </a:pathLst>
            </a:custGeom>
            <a:solidFill>
              <a:srgbClr val="969696"/>
            </a:solidFill>
            <a:ln w="6350" cmpd="sng">
              <a:solidFill>
                <a:srgbClr val="FFFFFF"/>
              </a:solidFill>
              <a:round/>
              <a:headEnd/>
              <a:tailEnd/>
            </a:ln>
            <a:effectLst/>
            <a:extLst/>
          </p:spPr>
          <p:txBody>
            <a:bodyP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0" name="Text Box 26"/>
            <p:cNvSpPr txBox="1">
              <a:spLocks noChangeArrowheads="1"/>
            </p:cNvSpPr>
            <p:nvPr/>
          </p:nvSpPr>
          <p:spPr bwMode="auto">
            <a:xfrm>
              <a:off x="1054" y="1368"/>
              <a:ext cx="44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600" dirty="0" smtClean="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1" name="Group 14"/>
          <p:cNvGrpSpPr>
            <a:grpSpLocks/>
          </p:cNvGrpSpPr>
          <p:nvPr/>
        </p:nvGrpSpPr>
        <p:grpSpPr bwMode="auto">
          <a:xfrm>
            <a:off x="7157342" y="1185640"/>
            <a:ext cx="1139825" cy="1614488"/>
            <a:chOff x="1540" y="1144"/>
            <a:chExt cx="718" cy="1017"/>
          </a:xfrm>
        </p:grpSpPr>
        <p:sp>
          <p:nvSpPr>
            <p:cNvPr id="12" name="未知"/>
            <p:cNvSpPr>
              <a:spLocks/>
            </p:cNvSpPr>
            <p:nvPr/>
          </p:nvSpPr>
          <p:spPr bwMode="auto">
            <a:xfrm>
              <a:off x="1540" y="1144"/>
              <a:ext cx="718" cy="1017"/>
            </a:xfrm>
            <a:custGeom>
              <a:avLst/>
              <a:gdLst>
                <a:gd name="T0" fmla="*/ 123 w 123"/>
                <a:gd name="T1" fmla="*/ 50 h 174"/>
                <a:gd name="T2" fmla="*/ 0 w 123"/>
                <a:gd name="T3" fmla="*/ 0 h 174"/>
                <a:gd name="T4" fmla="*/ 0 w 123"/>
                <a:gd name="T5" fmla="*/ 174 h 174"/>
                <a:gd name="T6" fmla="*/ 123 w 123"/>
                <a:gd name="T7" fmla="*/ 50 h 174"/>
              </a:gdLst>
              <a:ahLst/>
              <a:cxnLst>
                <a:cxn ang="0">
                  <a:pos x="T0" y="T1"/>
                </a:cxn>
                <a:cxn ang="0">
                  <a:pos x="T2" y="T3"/>
                </a:cxn>
                <a:cxn ang="0">
                  <a:pos x="T4" y="T5"/>
                </a:cxn>
                <a:cxn ang="0">
                  <a:pos x="T6" y="T7"/>
                </a:cxn>
              </a:cxnLst>
              <a:rect l="0" t="0" r="r" b="b"/>
              <a:pathLst>
                <a:path w="123" h="174">
                  <a:moveTo>
                    <a:pt x="123" y="50"/>
                  </a:moveTo>
                  <a:cubicBezTo>
                    <a:pt x="90" y="18"/>
                    <a:pt x="46" y="0"/>
                    <a:pt x="0" y="0"/>
                  </a:cubicBezTo>
                  <a:lnTo>
                    <a:pt x="0" y="174"/>
                  </a:lnTo>
                  <a:lnTo>
                    <a:pt x="123" y="50"/>
                  </a:lnTo>
                  <a:close/>
                </a:path>
              </a:pathLst>
            </a:custGeom>
            <a:solidFill>
              <a:srgbClr val="969696"/>
            </a:solidFill>
            <a:ln w="6350" cmpd="sng">
              <a:solidFill>
                <a:srgbClr val="FFFFFF"/>
              </a:solidFill>
              <a:round/>
              <a:headEnd/>
              <a:tailEnd/>
            </a:ln>
            <a:effectLst/>
            <a:extLst/>
          </p:spPr>
          <p:txBody>
            <a:bodyP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Text Box 27"/>
            <p:cNvSpPr txBox="1">
              <a:spLocks noChangeArrowheads="1"/>
            </p:cNvSpPr>
            <p:nvPr/>
          </p:nvSpPr>
          <p:spPr bwMode="auto">
            <a:xfrm>
              <a:off x="1655" y="1368"/>
              <a:ext cx="44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4" name="Group 17"/>
          <p:cNvGrpSpPr>
            <a:grpSpLocks/>
          </p:cNvGrpSpPr>
          <p:nvPr/>
        </p:nvGrpSpPr>
        <p:grpSpPr bwMode="auto">
          <a:xfrm>
            <a:off x="7157342" y="2800128"/>
            <a:ext cx="1139825" cy="1604962"/>
            <a:chOff x="1540" y="2161"/>
            <a:chExt cx="718" cy="1011"/>
          </a:xfrm>
          <a:solidFill>
            <a:schemeClr val="bg2">
              <a:lumMod val="50000"/>
            </a:schemeClr>
          </a:solidFill>
        </p:grpSpPr>
        <p:sp>
          <p:nvSpPr>
            <p:cNvPr id="15" name="未知"/>
            <p:cNvSpPr>
              <a:spLocks/>
            </p:cNvSpPr>
            <p:nvPr/>
          </p:nvSpPr>
          <p:spPr bwMode="auto">
            <a:xfrm>
              <a:off x="1540" y="2161"/>
              <a:ext cx="718" cy="1011"/>
            </a:xfrm>
            <a:custGeom>
              <a:avLst/>
              <a:gdLst>
                <a:gd name="T0" fmla="*/ 0 w 123"/>
                <a:gd name="T1" fmla="*/ 1255 h 173"/>
                <a:gd name="T2" fmla="*/ 892 w 123"/>
                <a:gd name="T3" fmla="*/ 892 h 173"/>
                <a:gd name="T4" fmla="*/ 0 w 123"/>
                <a:gd name="T5" fmla="*/ 0 h 173"/>
                <a:gd name="T6" fmla="*/ 0 w 123"/>
                <a:gd name="T7" fmla="*/ 1255 h 173"/>
                <a:gd name="T8" fmla="*/ 0 60000 65536"/>
                <a:gd name="T9" fmla="*/ 0 60000 65536"/>
                <a:gd name="T10" fmla="*/ 0 60000 65536"/>
                <a:gd name="T11" fmla="*/ 0 60000 65536"/>
                <a:gd name="T12" fmla="*/ 0 w 123"/>
                <a:gd name="T13" fmla="*/ 0 h 173"/>
                <a:gd name="T14" fmla="*/ 123 w 123"/>
                <a:gd name="T15" fmla="*/ 173 h 173"/>
              </a:gdLst>
              <a:ahLst/>
              <a:cxnLst>
                <a:cxn ang="T8">
                  <a:pos x="T0" y="T1"/>
                </a:cxn>
                <a:cxn ang="T9">
                  <a:pos x="T2" y="T3"/>
                </a:cxn>
                <a:cxn ang="T10">
                  <a:pos x="T4" y="T5"/>
                </a:cxn>
                <a:cxn ang="T11">
                  <a:pos x="T6" y="T7"/>
                </a:cxn>
              </a:cxnLst>
              <a:rect l="T12" t="T13" r="T14" b="T15"/>
              <a:pathLst>
                <a:path w="123" h="173">
                  <a:moveTo>
                    <a:pt x="0" y="173"/>
                  </a:moveTo>
                  <a:cubicBezTo>
                    <a:pt x="46" y="173"/>
                    <a:pt x="90" y="155"/>
                    <a:pt x="123" y="123"/>
                  </a:cubicBezTo>
                  <a:lnTo>
                    <a:pt x="0" y="0"/>
                  </a:lnTo>
                  <a:lnTo>
                    <a:pt x="0" y="173"/>
                  </a:lnTo>
                  <a:close/>
                </a:path>
              </a:pathLst>
            </a:custGeom>
            <a:grpFill/>
            <a:ln w="6350">
              <a:solidFill>
                <a:srgbClr val="FFFFFF"/>
              </a:solidFill>
              <a:round/>
              <a:headEnd/>
              <a:tailEnd/>
            </a:ln>
          </p:spPr>
          <p:txBody>
            <a:bodyP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Text Box 28"/>
            <p:cNvSpPr txBox="1">
              <a:spLocks noChangeArrowheads="1"/>
            </p:cNvSpPr>
            <p:nvPr/>
          </p:nvSpPr>
          <p:spPr bwMode="auto">
            <a:xfrm>
              <a:off x="1619" y="2809"/>
              <a:ext cx="444" cy="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17" name="Group 20"/>
          <p:cNvGrpSpPr>
            <a:grpSpLocks/>
          </p:cNvGrpSpPr>
          <p:nvPr/>
        </p:nvGrpSpPr>
        <p:grpSpPr bwMode="auto">
          <a:xfrm>
            <a:off x="6006405" y="2800128"/>
            <a:ext cx="1150937" cy="1604962"/>
            <a:chOff x="815" y="2161"/>
            <a:chExt cx="725" cy="1011"/>
          </a:xfrm>
          <a:solidFill>
            <a:schemeClr val="tx1"/>
          </a:solidFill>
        </p:grpSpPr>
        <p:sp>
          <p:nvSpPr>
            <p:cNvPr id="18" name="未知"/>
            <p:cNvSpPr>
              <a:spLocks/>
            </p:cNvSpPr>
            <p:nvPr/>
          </p:nvSpPr>
          <p:spPr bwMode="auto">
            <a:xfrm>
              <a:off x="815" y="2161"/>
              <a:ext cx="725" cy="1011"/>
            </a:xfrm>
            <a:custGeom>
              <a:avLst/>
              <a:gdLst>
                <a:gd name="T0" fmla="*/ 0 w 124"/>
                <a:gd name="T1" fmla="*/ 892 h 173"/>
                <a:gd name="T2" fmla="*/ 900 w 124"/>
                <a:gd name="T3" fmla="*/ 1255 h 173"/>
                <a:gd name="T4" fmla="*/ 900 w 124"/>
                <a:gd name="T5" fmla="*/ 0 h 173"/>
                <a:gd name="T6" fmla="*/ 0 w 124"/>
                <a:gd name="T7" fmla="*/ 892 h 173"/>
                <a:gd name="T8" fmla="*/ 0 60000 65536"/>
                <a:gd name="T9" fmla="*/ 0 60000 65536"/>
                <a:gd name="T10" fmla="*/ 0 60000 65536"/>
                <a:gd name="T11" fmla="*/ 0 60000 65536"/>
                <a:gd name="T12" fmla="*/ 0 w 124"/>
                <a:gd name="T13" fmla="*/ 0 h 173"/>
                <a:gd name="T14" fmla="*/ 124 w 124"/>
                <a:gd name="T15" fmla="*/ 173 h 173"/>
              </a:gdLst>
              <a:ahLst/>
              <a:cxnLst>
                <a:cxn ang="T8">
                  <a:pos x="T0" y="T1"/>
                </a:cxn>
                <a:cxn ang="T9">
                  <a:pos x="T2" y="T3"/>
                </a:cxn>
                <a:cxn ang="T10">
                  <a:pos x="T4" y="T5"/>
                </a:cxn>
                <a:cxn ang="T11">
                  <a:pos x="T6" y="T7"/>
                </a:cxn>
              </a:cxnLst>
              <a:rect l="T12" t="T13" r="T14" b="T15"/>
              <a:pathLst>
                <a:path w="124" h="173">
                  <a:moveTo>
                    <a:pt x="0" y="123"/>
                  </a:moveTo>
                  <a:cubicBezTo>
                    <a:pt x="33" y="155"/>
                    <a:pt x="77" y="173"/>
                    <a:pt x="124" y="173"/>
                  </a:cubicBezTo>
                  <a:lnTo>
                    <a:pt x="124" y="0"/>
                  </a:lnTo>
                  <a:lnTo>
                    <a:pt x="0" y="123"/>
                  </a:lnTo>
                  <a:close/>
                </a:path>
              </a:pathLst>
            </a:custGeom>
            <a:grpFill/>
            <a:ln w="6350">
              <a:solidFill>
                <a:srgbClr val="FFFFFF"/>
              </a:solidFill>
              <a:round/>
              <a:headEnd/>
              <a:tailEnd/>
            </a:ln>
          </p:spPr>
          <p:txBody>
            <a:bodyP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Text Box 29"/>
            <p:cNvSpPr txBox="1">
              <a:spLocks noChangeArrowheads="1"/>
            </p:cNvSpPr>
            <p:nvPr/>
          </p:nvSpPr>
          <p:spPr bwMode="auto">
            <a:xfrm>
              <a:off x="1067" y="2816"/>
              <a:ext cx="442" cy="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0" name="Group 23"/>
          <p:cNvGrpSpPr>
            <a:grpSpLocks/>
          </p:cNvGrpSpPr>
          <p:nvPr/>
        </p:nvGrpSpPr>
        <p:grpSpPr bwMode="auto">
          <a:xfrm>
            <a:off x="5544442" y="2800128"/>
            <a:ext cx="1612900" cy="1141412"/>
            <a:chOff x="524" y="2161"/>
            <a:chExt cx="1016" cy="719"/>
          </a:xfrm>
        </p:grpSpPr>
        <p:sp>
          <p:nvSpPr>
            <p:cNvPr id="21" name="未知"/>
            <p:cNvSpPr>
              <a:spLocks/>
            </p:cNvSpPr>
            <p:nvPr/>
          </p:nvSpPr>
          <p:spPr bwMode="auto">
            <a:xfrm>
              <a:off x="524" y="2161"/>
              <a:ext cx="1016" cy="719"/>
            </a:xfrm>
            <a:custGeom>
              <a:avLst/>
              <a:gdLst>
                <a:gd name="T0" fmla="*/ 0 w 174"/>
                <a:gd name="T1" fmla="*/ 0 h 123"/>
                <a:gd name="T2" fmla="*/ 363 w 174"/>
                <a:gd name="T3" fmla="*/ 892 h 123"/>
                <a:gd name="T4" fmla="*/ 1262 w 174"/>
                <a:gd name="T5" fmla="*/ 0 h 123"/>
                <a:gd name="T6" fmla="*/ 0 w 174"/>
                <a:gd name="T7" fmla="*/ 0 h 123"/>
                <a:gd name="T8" fmla="*/ 0 60000 65536"/>
                <a:gd name="T9" fmla="*/ 0 60000 65536"/>
                <a:gd name="T10" fmla="*/ 0 60000 65536"/>
                <a:gd name="T11" fmla="*/ 0 60000 65536"/>
                <a:gd name="T12" fmla="*/ 0 w 174"/>
                <a:gd name="T13" fmla="*/ 0 h 123"/>
                <a:gd name="T14" fmla="*/ 174 w 174"/>
                <a:gd name="T15" fmla="*/ 123 h 123"/>
              </a:gdLst>
              <a:ahLst/>
              <a:cxnLst>
                <a:cxn ang="T8">
                  <a:pos x="T0" y="T1"/>
                </a:cxn>
                <a:cxn ang="T9">
                  <a:pos x="T2" y="T3"/>
                </a:cxn>
                <a:cxn ang="T10">
                  <a:pos x="T4" y="T5"/>
                </a:cxn>
                <a:cxn ang="T11">
                  <a:pos x="T6" y="T7"/>
                </a:cxn>
              </a:cxnLst>
              <a:rect l="T12" t="T13" r="T14" b="T15"/>
              <a:pathLst>
                <a:path w="174" h="123">
                  <a:moveTo>
                    <a:pt x="0" y="0"/>
                  </a:moveTo>
                  <a:cubicBezTo>
                    <a:pt x="0" y="46"/>
                    <a:pt x="18" y="90"/>
                    <a:pt x="50" y="123"/>
                  </a:cubicBezTo>
                  <a:lnTo>
                    <a:pt x="174" y="0"/>
                  </a:lnTo>
                  <a:lnTo>
                    <a:pt x="0" y="0"/>
                  </a:lnTo>
                  <a:close/>
                </a:path>
              </a:pathLst>
            </a:custGeom>
            <a:solidFill>
              <a:schemeClr val="tx1"/>
            </a:solidFill>
            <a:ln w="6350">
              <a:solidFill>
                <a:srgbClr val="FFFFFF"/>
              </a:solidFill>
              <a:round/>
              <a:headEnd/>
              <a:tailEnd/>
            </a:ln>
          </p:spPr>
          <p:txBody>
            <a:bodyP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 name="Text Box 30"/>
            <p:cNvSpPr txBox="1">
              <a:spLocks noChangeArrowheads="1"/>
            </p:cNvSpPr>
            <p:nvPr/>
          </p:nvSpPr>
          <p:spPr bwMode="auto">
            <a:xfrm>
              <a:off x="640" y="2350"/>
              <a:ext cx="44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3" name="Group 26"/>
          <p:cNvGrpSpPr>
            <a:grpSpLocks/>
          </p:cNvGrpSpPr>
          <p:nvPr/>
        </p:nvGrpSpPr>
        <p:grpSpPr bwMode="auto">
          <a:xfrm>
            <a:off x="7157342" y="2800128"/>
            <a:ext cx="1612900" cy="1141412"/>
            <a:chOff x="1540" y="2161"/>
            <a:chExt cx="1016" cy="719"/>
          </a:xfrm>
          <a:solidFill>
            <a:schemeClr val="bg2">
              <a:lumMod val="50000"/>
            </a:schemeClr>
          </a:solidFill>
        </p:grpSpPr>
        <p:sp>
          <p:nvSpPr>
            <p:cNvPr id="24" name="未知"/>
            <p:cNvSpPr>
              <a:spLocks/>
            </p:cNvSpPr>
            <p:nvPr/>
          </p:nvSpPr>
          <p:spPr bwMode="auto">
            <a:xfrm>
              <a:off x="1540" y="2161"/>
              <a:ext cx="1016" cy="719"/>
            </a:xfrm>
            <a:custGeom>
              <a:avLst/>
              <a:gdLst>
                <a:gd name="T0" fmla="*/ 892 w 174"/>
                <a:gd name="T1" fmla="*/ 892 h 123"/>
                <a:gd name="T2" fmla="*/ 1262 w 174"/>
                <a:gd name="T3" fmla="*/ 0 h 123"/>
                <a:gd name="T4" fmla="*/ 0 w 174"/>
                <a:gd name="T5" fmla="*/ 0 h 123"/>
                <a:gd name="T6" fmla="*/ 892 w 174"/>
                <a:gd name="T7" fmla="*/ 892 h 123"/>
                <a:gd name="T8" fmla="*/ 0 60000 65536"/>
                <a:gd name="T9" fmla="*/ 0 60000 65536"/>
                <a:gd name="T10" fmla="*/ 0 60000 65536"/>
                <a:gd name="T11" fmla="*/ 0 60000 65536"/>
                <a:gd name="T12" fmla="*/ 0 w 174"/>
                <a:gd name="T13" fmla="*/ 0 h 123"/>
                <a:gd name="T14" fmla="*/ 174 w 174"/>
                <a:gd name="T15" fmla="*/ 123 h 123"/>
              </a:gdLst>
              <a:ahLst/>
              <a:cxnLst>
                <a:cxn ang="T8">
                  <a:pos x="T0" y="T1"/>
                </a:cxn>
                <a:cxn ang="T9">
                  <a:pos x="T2" y="T3"/>
                </a:cxn>
                <a:cxn ang="T10">
                  <a:pos x="T4" y="T5"/>
                </a:cxn>
                <a:cxn ang="T11">
                  <a:pos x="T6" y="T7"/>
                </a:cxn>
              </a:cxnLst>
              <a:rect l="T12" t="T13" r="T14" b="T15"/>
              <a:pathLst>
                <a:path w="174" h="123">
                  <a:moveTo>
                    <a:pt x="123" y="123"/>
                  </a:moveTo>
                  <a:cubicBezTo>
                    <a:pt x="155" y="90"/>
                    <a:pt x="174" y="46"/>
                    <a:pt x="174" y="0"/>
                  </a:cubicBezTo>
                  <a:lnTo>
                    <a:pt x="0" y="0"/>
                  </a:lnTo>
                  <a:lnTo>
                    <a:pt x="123" y="123"/>
                  </a:lnTo>
                  <a:close/>
                </a:path>
              </a:pathLst>
            </a:custGeom>
            <a:grpFill/>
            <a:ln w="6350">
              <a:solidFill>
                <a:srgbClr val="FFFFFF"/>
              </a:solidFill>
              <a:round/>
              <a:headEnd/>
              <a:tailEnd/>
            </a:ln>
          </p:spPr>
          <p:txBody>
            <a:bodyP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5" name="Text Box 31"/>
            <p:cNvSpPr txBox="1">
              <a:spLocks noChangeArrowheads="1"/>
            </p:cNvSpPr>
            <p:nvPr/>
          </p:nvSpPr>
          <p:spPr bwMode="auto">
            <a:xfrm>
              <a:off x="2026" y="2350"/>
              <a:ext cx="443" cy="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6" name="Group 29"/>
          <p:cNvGrpSpPr>
            <a:grpSpLocks/>
          </p:cNvGrpSpPr>
          <p:nvPr/>
        </p:nvGrpSpPr>
        <p:grpSpPr bwMode="auto">
          <a:xfrm>
            <a:off x="7157342" y="1649190"/>
            <a:ext cx="1612900" cy="1150938"/>
            <a:chOff x="1540" y="1436"/>
            <a:chExt cx="1016" cy="725"/>
          </a:xfrm>
          <a:solidFill>
            <a:schemeClr val="bg2">
              <a:lumMod val="50000"/>
            </a:schemeClr>
          </a:solidFill>
        </p:grpSpPr>
        <p:sp>
          <p:nvSpPr>
            <p:cNvPr id="27" name="未知"/>
            <p:cNvSpPr>
              <a:spLocks/>
            </p:cNvSpPr>
            <p:nvPr/>
          </p:nvSpPr>
          <p:spPr bwMode="auto">
            <a:xfrm>
              <a:off x="1540" y="1436"/>
              <a:ext cx="1016" cy="725"/>
            </a:xfrm>
            <a:custGeom>
              <a:avLst/>
              <a:gdLst>
                <a:gd name="T0" fmla="*/ 1262 w 174"/>
                <a:gd name="T1" fmla="*/ 900 h 124"/>
                <a:gd name="T2" fmla="*/ 892 w 174"/>
                <a:gd name="T3" fmla="*/ 0 h 124"/>
                <a:gd name="T4" fmla="*/ 0 w 174"/>
                <a:gd name="T5" fmla="*/ 900 h 124"/>
                <a:gd name="T6" fmla="*/ 1262 w 174"/>
                <a:gd name="T7" fmla="*/ 900 h 124"/>
                <a:gd name="T8" fmla="*/ 0 60000 65536"/>
                <a:gd name="T9" fmla="*/ 0 60000 65536"/>
                <a:gd name="T10" fmla="*/ 0 60000 65536"/>
                <a:gd name="T11" fmla="*/ 0 60000 65536"/>
                <a:gd name="T12" fmla="*/ 0 w 174"/>
                <a:gd name="T13" fmla="*/ 0 h 124"/>
                <a:gd name="T14" fmla="*/ 174 w 174"/>
                <a:gd name="T15" fmla="*/ 124 h 124"/>
              </a:gdLst>
              <a:ahLst/>
              <a:cxnLst>
                <a:cxn ang="T8">
                  <a:pos x="T0" y="T1"/>
                </a:cxn>
                <a:cxn ang="T9">
                  <a:pos x="T2" y="T3"/>
                </a:cxn>
                <a:cxn ang="T10">
                  <a:pos x="T4" y="T5"/>
                </a:cxn>
                <a:cxn ang="T11">
                  <a:pos x="T6" y="T7"/>
                </a:cxn>
              </a:cxnLst>
              <a:rect l="T12" t="T13" r="T14" b="T15"/>
              <a:pathLst>
                <a:path w="174" h="124">
                  <a:moveTo>
                    <a:pt x="174" y="124"/>
                  </a:moveTo>
                  <a:cubicBezTo>
                    <a:pt x="174" y="77"/>
                    <a:pt x="155" y="33"/>
                    <a:pt x="123" y="0"/>
                  </a:cubicBezTo>
                  <a:lnTo>
                    <a:pt x="0" y="124"/>
                  </a:lnTo>
                  <a:lnTo>
                    <a:pt x="174" y="124"/>
                  </a:lnTo>
                  <a:close/>
                </a:path>
              </a:pathLst>
            </a:custGeom>
            <a:grpFill/>
            <a:ln w="6350">
              <a:solidFill>
                <a:srgbClr val="FFFFFF"/>
              </a:solidFill>
              <a:round/>
              <a:headEnd/>
              <a:tailEnd/>
            </a:ln>
          </p:spPr>
          <p:txBody>
            <a:bodyP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8" name="Text Box 32"/>
            <p:cNvSpPr txBox="1">
              <a:spLocks noChangeArrowheads="1"/>
            </p:cNvSpPr>
            <p:nvPr/>
          </p:nvSpPr>
          <p:spPr bwMode="auto">
            <a:xfrm>
              <a:off x="2040" y="1798"/>
              <a:ext cx="444" cy="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9" name="Group 32"/>
          <p:cNvGrpSpPr>
            <a:grpSpLocks/>
          </p:cNvGrpSpPr>
          <p:nvPr/>
        </p:nvGrpSpPr>
        <p:grpSpPr bwMode="auto">
          <a:xfrm>
            <a:off x="5544442" y="1649190"/>
            <a:ext cx="1612900" cy="1150938"/>
            <a:chOff x="524" y="1436"/>
            <a:chExt cx="1016" cy="725"/>
          </a:xfrm>
        </p:grpSpPr>
        <p:sp>
          <p:nvSpPr>
            <p:cNvPr id="31" name="未知"/>
            <p:cNvSpPr>
              <a:spLocks/>
            </p:cNvSpPr>
            <p:nvPr/>
          </p:nvSpPr>
          <p:spPr bwMode="auto">
            <a:xfrm>
              <a:off x="524" y="1436"/>
              <a:ext cx="1016" cy="725"/>
            </a:xfrm>
            <a:custGeom>
              <a:avLst/>
              <a:gdLst>
                <a:gd name="T0" fmla="*/ 50 w 174"/>
                <a:gd name="T1" fmla="*/ 0 h 124"/>
                <a:gd name="T2" fmla="*/ 0 w 174"/>
                <a:gd name="T3" fmla="*/ 123 h 124"/>
                <a:gd name="T4" fmla="*/ 174 w 174"/>
                <a:gd name="T5" fmla="*/ 124 h 124"/>
                <a:gd name="T6" fmla="*/ 50 w 174"/>
                <a:gd name="T7" fmla="*/ 0 h 124"/>
              </a:gdLst>
              <a:ahLst/>
              <a:cxnLst>
                <a:cxn ang="0">
                  <a:pos x="T0" y="T1"/>
                </a:cxn>
                <a:cxn ang="0">
                  <a:pos x="T2" y="T3"/>
                </a:cxn>
                <a:cxn ang="0">
                  <a:pos x="T4" y="T5"/>
                </a:cxn>
                <a:cxn ang="0">
                  <a:pos x="T6" y="T7"/>
                </a:cxn>
              </a:cxnLst>
              <a:rect l="0" t="0" r="r" b="b"/>
              <a:pathLst>
                <a:path w="174" h="124">
                  <a:moveTo>
                    <a:pt x="50" y="0"/>
                  </a:moveTo>
                  <a:cubicBezTo>
                    <a:pt x="18" y="33"/>
                    <a:pt x="0" y="77"/>
                    <a:pt x="0" y="123"/>
                  </a:cubicBezTo>
                  <a:lnTo>
                    <a:pt x="174" y="124"/>
                  </a:lnTo>
                  <a:lnTo>
                    <a:pt x="50" y="0"/>
                  </a:lnTo>
                  <a:close/>
                </a:path>
              </a:pathLst>
            </a:custGeom>
            <a:solidFill>
              <a:srgbClr val="969696"/>
            </a:solidFill>
            <a:ln w="6350" cmpd="sng">
              <a:solidFill>
                <a:srgbClr val="FFFFFF"/>
              </a:solidFill>
              <a:round/>
              <a:headEnd/>
              <a:tailEnd/>
            </a:ln>
            <a:effectLst/>
            <a:extLst/>
          </p:spPr>
          <p:txBody>
            <a:bodyP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2" name="Text Box 33"/>
            <p:cNvSpPr txBox="1">
              <a:spLocks noChangeArrowheads="1"/>
            </p:cNvSpPr>
            <p:nvPr/>
          </p:nvSpPr>
          <p:spPr bwMode="auto">
            <a:xfrm>
              <a:off x="612" y="1798"/>
              <a:ext cx="444"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pPr>
              <a:r>
                <a:rPr lang="zh-CN" altLang="en-US"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主题</a:t>
              </a:r>
              <a:endParaRPr lang="en-US" altLang="zh-CN" sz="16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34" name="Group 36"/>
          <p:cNvGrpSpPr>
            <a:grpSpLocks/>
          </p:cNvGrpSpPr>
          <p:nvPr/>
        </p:nvGrpSpPr>
        <p:grpSpPr bwMode="auto">
          <a:xfrm>
            <a:off x="6301680" y="1941290"/>
            <a:ext cx="1709737" cy="1709738"/>
            <a:chOff x="1001" y="1620"/>
            <a:chExt cx="1077" cy="1077"/>
          </a:xfrm>
          <a:effectLst/>
        </p:grpSpPr>
        <p:grpSp>
          <p:nvGrpSpPr>
            <p:cNvPr id="35" name="Group 19"/>
            <p:cNvGrpSpPr>
              <a:grpSpLocks/>
            </p:cNvGrpSpPr>
            <p:nvPr/>
          </p:nvGrpSpPr>
          <p:grpSpPr bwMode="auto">
            <a:xfrm>
              <a:off x="1001" y="1620"/>
              <a:ext cx="1077" cy="1077"/>
              <a:chOff x="0" y="0"/>
              <a:chExt cx="487" cy="487"/>
            </a:xfrm>
          </p:grpSpPr>
          <p:sp>
            <p:nvSpPr>
              <p:cNvPr id="40" name="Oval 20"/>
              <p:cNvSpPr>
                <a:spLocks noChangeArrowheads="1"/>
              </p:cNvSpPr>
              <p:nvPr/>
            </p:nvSpPr>
            <p:spPr bwMode="auto">
              <a:xfrm>
                <a:off x="0" y="0"/>
                <a:ext cx="487" cy="487"/>
              </a:xfrm>
              <a:prstGeom prst="ellipse">
                <a:avLst/>
              </a:prstGeom>
              <a:solidFill>
                <a:srgbClr val="ECECEC"/>
              </a:solidFill>
              <a:ln w="6350">
                <a:solidFill>
                  <a:srgbClr val="FFFFFF"/>
                </a:solidFill>
                <a:round/>
                <a:headEnd/>
                <a:tailEnd/>
              </a:ln>
              <a:effectLst/>
              <a:extLst/>
            </p:spPr>
            <p:txBody>
              <a:bodyPr wrap="none" anchor="ct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Oval 21"/>
              <p:cNvSpPr>
                <a:spLocks noChangeArrowheads="1"/>
              </p:cNvSpPr>
              <p:nvPr/>
            </p:nvSpPr>
            <p:spPr bwMode="auto">
              <a:xfrm>
                <a:off x="202" y="202"/>
                <a:ext cx="82" cy="82"/>
              </a:xfrm>
              <a:prstGeom prst="ellipse">
                <a:avLst/>
              </a:prstGeom>
              <a:solidFill>
                <a:srgbClr val="000000"/>
              </a:solidFill>
              <a:ln w="6350">
                <a:solidFill>
                  <a:srgbClr val="FFFFFF"/>
                </a:solidFill>
                <a:round/>
                <a:headEnd/>
                <a:tailEnd/>
              </a:ln>
              <a:effectLst/>
              <a:extLst/>
            </p:spPr>
            <p:txBody>
              <a:bodyPr wrap="none" anchor="ct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37" name="Oval 23"/>
            <p:cNvSpPr>
              <a:spLocks noChangeArrowheads="1"/>
            </p:cNvSpPr>
            <p:nvPr/>
          </p:nvSpPr>
          <p:spPr bwMode="auto">
            <a:xfrm>
              <a:off x="1030" y="1649"/>
              <a:ext cx="1038" cy="1036"/>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auto">
                <a:spcBef>
                  <a:spcPts val="0"/>
                </a:spcBef>
                <a:spcAft>
                  <a:spcPts val="0"/>
                </a:spcAft>
                <a:defRPr/>
              </a:pPr>
              <a:endParaRPr lang="zh-CN" altLang="en-US" sz="2400" kern="0">
                <a:solidFill>
                  <a:sysClr val="windowText" lastClr="00000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Text Box 25"/>
            <p:cNvSpPr txBox="1">
              <a:spLocks noChangeArrowheads="1"/>
            </p:cNvSpPr>
            <p:nvPr/>
          </p:nvSpPr>
          <p:spPr bwMode="auto">
            <a:xfrm>
              <a:off x="1096" y="2003"/>
              <a:ext cx="916"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pPr>
              <a:r>
                <a:rPr lang="zh-CN" altLang="en-US" sz="2000" dirty="0" smtClean="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rPr>
                <a:t>标题</a:t>
              </a:r>
              <a:endParaRPr lang="en-US" altLang="zh-CN" sz="2000" dirty="0">
                <a:solidFill>
                  <a:srgbClr val="FFFFFF"/>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aphicFrame>
        <p:nvGraphicFramePr>
          <p:cNvPr id="43" name="图表 42"/>
          <p:cNvGraphicFramePr/>
          <p:nvPr>
            <p:extLst>
              <p:ext uri="{D42A27DB-BD31-4B8C-83A1-F6EECF244321}">
                <p14:modId xmlns:p14="http://schemas.microsoft.com/office/powerpoint/2010/main" val="2288406885"/>
              </p:ext>
            </p:extLst>
          </p:nvPr>
        </p:nvGraphicFramePr>
        <p:xfrm>
          <a:off x="195823" y="2076376"/>
          <a:ext cx="5081665" cy="2766985"/>
        </p:xfrm>
        <a:graphic>
          <a:graphicData uri="http://schemas.openxmlformats.org/drawingml/2006/chart">
            <c:chart xmlns:c="http://schemas.openxmlformats.org/drawingml/2006/chart" xmlns:r="http://schemas.openxmlformats.org/officeDocument/2006/relationships" r:id="rId3"/>
          </a:graphicData>
        </a:graphic>
      </p:graphicFrame>
      <p:grpSp>
        <p:nvGrpSpPr>
          <p:cNvPr id="44" name="组合 43"/>
          <p:cNvGrpSpPr/>
          <p:nvPr/>
        </p:nvGrpSpPr>
        <p:grpSpPr>
          <a:xfrm>
            <a:off x="367174" y="1221676"/>
            <a:ext cx="4723711" cy="677109"/>
            <a:chOff x="5537600" y="2075944"/>
            <a:chExt cx="4723711" cy="677109"/>
          </a:xfrm>
        </p:grpSpPr>
        <p:sp>
          <p:nvSpPr>
            <p:cNvPr id="45" name="文本框 38"/>
            <p:cNvSpPr txBox="1"/>
            <p:nvPr/>
          </p:nvSpPr>
          <p:spPr>
            <a:xfrm>
              <a:off x="5569734" y="2075944"/>
              <a:ext cx="156966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点击输入标题</a:t>
              </a:r>
              <a:endParaRPr lang="zh-CN" altLang="en-US" dirty="0">
                <a:latin typeface="微软雅黑" panose="020B0503020204020204" pitchFamily="34" charset="-122"/>
                <a:ea typeface="微软雅黑" panose="020B0503020204020204" pitchFamily="34" charset="-122"/>
              </a:endParaRPr>
            </a:p>
          </p:txBody>
        </p:sp>
        <p:sp>
          <p:nvSpPr>
            <p:cNvPr id="46" name="矩形 45"/>
            <p:cNvSpPr/>
            <p:nvPr/>
          </p:nvSpPr>
          <p:spPr>
            <a:xfrm>
              <a:off x="5537600" y="2445276"/>
              <a:ext cx="4723711" cy="307777"/>
            </a:xfrm>
            <a:prstGeom prst="rect">
              <a:avLst/>
            </a:prstGeom>
          </p:spPr>
          <p:txBody>
            <a:bodyPr wrap="square">
              <a:spAutoFit/>
            </a:bodyPr>
            <a:lstStyle/>
            <a:p>
              <a:pPr algn="ctr">
                <a:spcAft>
                  <a:spcPts val="0"/>
                </a:spcAft>
              </a:pPr>
              <a:r>
                <a:rPr lang="zh-CN" altLang="en-US" sz="1400" kern="100" dirty="0" smtClean="0">
                  <a:latin typeface="微软雅黑" panose="020B0503020204020204" pitchFamily="34" charset="-122"/>
                  <a:ea typeface="微软雅黑" panose="020B0503020204020204" pitchFamily="34" charset="-122"/>
                  <a:cs typeface="Times New Roman" panose="02020603050405020304" pitchFamily="18" charset="0"/>
                </a:rPr>
                <a:t>输入文本内容或者复制粘贴已经写好的文本内容到此处</a:t>
              </a:r>
              <a:endParaRPr lang="zh-CN" altLang="zh-CN" sz="14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3153513496"/>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childTnLst>
                                </p:cTn>
                              </p:par>
                              <p:par>
                                <p:cTn id="29" presetID="10"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childTnLst>
                                </p:cTn>
                              </p:par>
                            </p:childTnLst>
                          </p:cTn>
                        </p:par>
                        <p:par>
                          <p:cTn id="35" fill="hold">
                            <p:stCondLst>
                              <p:cond delay="1000"/>
                            </p:stCondLst>
                            <p:childTnLst>
                              <p:par>
                                <p:cTn id="36" presetID="10" presetClass="entr" presetSubtype="0" fill="hold" nodeType="afterEffect">
                                  <p:stCondLst>
                                    <p:cond delay="20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childTnLst>
                                </p:cTn>
                              </p:par>
                              <p:par>
                                <p:cTn id="39" presetID="10" presetClass="entr" presetSubtype="0" fill="hold" nodeType="withEffect">
                                  <p:stCondLst>
                                    <p:cond delay="40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childTnLst>
                                </p:cTn>
                              </p:par>
                              <p:par>
                                <p:cTn id="42" presetID="10" presetClass="entr" presetSubtype="0" fill="hold" nodeType="withEffect">
                                  <p:stCondLst>
                                    <p:cond delay="60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1000"/>
                                        <p:tgtEl>
                                          <p:spTgt spid="29"/>
                                        </p:tgtEl>
                                      </p:cBhvr>
                                    </p:animEffect>
                                  </p:childTnLst>
                                </p:cTn>
                              </p:par>
                              <p:par>
                                <p:cTn id="45" presetID="10" presetClass="entr" presetSubtype="0" fill="hold" nodeType="withEffect">
                                  <p:stCondLst>
                                    <p:cond delay="80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childTnLst>
                                </p:cTn>
                              </p:par>
                              <p:par>
                                <p:cTn id="48" presetID="10" presetClass="entr" presetSubtype="0" fill="hold" nodeType="withEffect">
                                  <p:stCondLst>
                                    <p:cond delay="100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childTnLst>
                                </p:cTn>
                              </p:par>
                              <p:par>
                                <p:cTn id="51" presetID="10" presetClass="entr" presetSubtype="0" fill="hold" nodeType="withEffect">
                                  <p:stCondLst>
                                    <p:cond delay="120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1000"/>
                                        <p:tgtEl>
                                          <p:spTgt spid="14"/>
                                        </p:tgtEl>
                                      </p:cBhvr>
                                    </p:animEffect>
                                  </p:childTnLst>
                                </p:cTn>
                              </p:par>
                              <p:par>
                                <p:cTn id="54" presetID="10" presetClass="entr" presetSubtype="0" fill="hold" nodeType="withEffect">
                                  <p:stCondLst>
                                    <p:cond delay="14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childTnLst>
                                </p:cTn>
                              </p:par>
                              <p:par>
                                <p:cTn id="57" presetID="10" presetClass="entr" presetSubtype="0" fill="hold" nodeType="withEffect">
                                  <p:stCondLst>
                                    <p:cond delay="160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up)">
                                      <p:cBhvr>
                                        <p:cTn id="64" dur="500"/>
                                        <p:tgtEl>
                                          <p:spTgt spid="44"/>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up)">
                                      <p:cBhvr>
                                        <p:cTn id="67" dur="1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6" grpId="0" animBg="1"/>
      <p:bldP spid="7" grpId="0" animBg="1"/>
      <p:bldGraphic spid="43" grpId="0">
        <p:bldAsOne/>
      </p:bldGraphic>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sp>
        <p:nvSpPr>
          <p:cNvPr id="53" name="矩形 2"/>
          <p:cNvSpPr/>
          <p:nvPr/>
        </p:nvSpPr>
        <p:spPr>
          <a:xfrm>
            <a:off x="1595" y="649943"/>
            <a:ext cx="4925207" cy="3716941"/>
          </a:xfrm>
          <a:custGeom>
            <a:avLst/>
            <a:gdLst>
              <a:gd name="connsiteX0" fmla="*/ 0 w 3779912"/>
              <a:gd name="connsiteY0" fmla="*/ 0 h 2808312"/>
              <a:gd name="connsiteX1" fmla="*/ 3779912 w 3779912"/>
              <a:gd name="connsiteY1" fmla="*/ 0 h 2808312"/>
              <a:gd name="connsiteX2" fmla="*/ 3779912 w 3779912"/>
              <a:gd name="connsiteY2" fmla="*/ 2808312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433548 w 3779912"/>
              <a:gd name="connsiteY2" fmla="*/ 2808312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267293 w 3779912"/>
              <a:gd name="connsiteY2" fmla="*/ 2794457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087184 w 3779912"/>
              <a:gd name="connsiteY2" fmla="*/ 2794457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087184 w 3779912"/>
              <a:gd name="connsiteY2" fmla="*/ 2794457 h 2808312"/>
              <a:gd name="connsiteX3" fmla="*/ 0 w 3779912"/>
              <a:gd name="connsiteY3" fmla="*/ 2808312 h 2808312"/>
              <a:gd name="connsiteX4" fmla="*/ 79866 w 3779912"/>
              <a:gd name="connsiteY4" fmla="*/ 76207 h 2808312"/>
              <a:gd name="connsiteX0" fmla="*/ 0 w 3779912"/>
              <a:gd name="connsiteY0" fmla="*/ 0 h 2808312"/>
              <a:gd name="connsiteX1" fmla="*/ 3779912 w 3779912"/>
              <a:gd name="connsiteY1" fmla="*/ 0 h 2808312"/>
              <a:gd name="connsiteX2" fmla="*/ 3087184 w 3779912"/>
              <a:gd name="connsiteY2" fmla="*/ 2794457 h 2808312"/>
              <a:gd name="connsiteX3" fmla="*/ 0 w 3779912"/>
              <a:gd name="connsiteY3" fmla="*/ 2808312 h 2808312"/>
              <a:gd name="connsiteX0" fmla="*/ 0 w 3779912"/>
              <a:gd name="connsiteY0" fmla="*/ 0 h 2808312"/>
              <a:gd name="connsiteX1" fmla="*/ 3779912 w 3779912"/>
              <a:gd name="connsiteY1" fmla="*/ 0 h 2808312"/>
              <a:gd name="connsiteX2" fmla="*/ 3050881 w 3779912"/>
              <a:gd name="connsiteY2" fmla="*/ 2794457 h 2808312"/>
              <a:gd name="connsiteX3" fmla="*/ 0 w 3779912"/>
              <a:gd name="connsiteY3" fmla="*/ 2808312 h 2808312"/>
              <a:gd name="connsiteX0" fmla="*/ 0 w 3985628"/>
              <a:gd name="connsiteY0" fmla="*/ 0 h 2808312"/>
              <a:gd name="connsiteX1" fmla="*/ 3985628 w 3985628"/>
              <a:gd name="connsiteY1" fmla="*/ 0 h 2808312"/>
              <a:gd name="connsiteX2" fmla="*/ 3050881 w 3985628"/>
              <a:gd name="connsiteY2" fmla="*/ 2794457 h 2808312"/>
              <a:gd name="connsiteX3" fmla="*/ 0 w 3985628"/>
              <a:gd name="connsiteY3" fmla="*/ 2808312 h 2808312"/>
              <a:gd name="connsiteX0" fmla="*/ 0 w 4046133"/>
              <a:gd name="connsiteY0" fmla="*/ 0 h 2808312"/>
              <a:gd name="connsiteX1" fmla="*/ 4046133 w 4046133"/>
              <a:gd name="connsiteY1" fmla="*/ 0 h 2808312"/>
              <a:gd name="connsiteX2" fmla="*/ 3050881 w 4046133"/>
              <a:gd name="connsiteY2" fmla="*/ 2794457 h 2808312"/>
              <a:gd name="connsiteX3" fmla="*/ 0 w 4046133"/>
              <a:gd name="connsiteY3" fmla="*/ 2808312 h 2808312"/>
            </a:gdLst>
            <a:ahLst/>
            <a:cxnLst>
              <a:cxn ang="0">
                <a:pos x="connsiteX0" y="connsiteY0"/>
              </a:cxn>
              <a:cxn ang="0">
                <a:pos x="connsiteX1" y="connsiteY1"/>
              </a:cxn>
              <a:cxn ang="0">
                <a:pos x="connsiteX2" y="connsiteY2"/>
              </a:cxn>
              <a:cxn ang="0">
                <a:pos x="connsiteX3" y="connsiteY3"/>
              </a:cxn>
            </a:cxnLst>
            <a:rect l="l" t="t" r="r" b="b"/>
            <a:pathLst>
              <a:path w="4046133" h="2808312">
                <a:moveTo>
                  <a:pt x="0" y="0"/>
                </a:moveTo>
                <a:lnTo>
                  <a:pt x="4046133" y="0"/>
                </a:lnTo>
                <a:lnTo>
                  <a:pt x="3050881" y="2794457"/>
                </a:lnTo>
                <a:lnTo>
                  <a:pt x="0" y="2808312"/>
                </a:lnTo>
              </a:path>
            </a:pathLst>
          </a:cu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2"/>
          <p:cNvSpPr/>
          <p:nvPr/>
        </p:nvSpPr>
        <p:spPr>
          <a:xfrm>
            <a:off x="1593" y="1972157"/>
            <a:ext cx="4013407" cy="2301598"/>
          </a:xfrm>
          <a:custGeom>
            <a:avLst/>
            <a:gdLst>
              <a:gd name="connsiteX0" fmla="*/ 0 w 3779912"/>
              <a:gd name="connsiteY0" fmla="*/ 0 h 2808312"/>
              <a:gd name="connsiteX1" fmla="*/ 3779912 w 3779912"/>
              <a:gd name="connsiteY1" fmla="*/ 0 h 2808312"/>
              <a:gd name="connsiteX2" fmla="*/ 3779912 w 3779912"/>
              <a:gd name="connsiteY2" fmla="*/ 2808312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433548 w 3779912"/>
              <a:gd name="connsiteY2" fmla="*/ 2808312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267293 w 3779912"/>
              <a:gd name="connsiteY2" fmla="*/ 2794457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087184 w 3779912"/>
              <a:gd name="connsiteY2" fmla="*/ 2794457 h 2808312"/>
              <a:gd name="connsiteX3" fmla="*/ 0 w 3779912"/>
              <a:gd name="connsiteY3" fmla="*/ 2808312 h 2808312"/>
              <a:gd name="connsiteX4" fmla="*/ 0 w 3779912"/>
              <a:gd name="connsiteY4" fmla="*/ 0 h 2808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912" h="2808312">
                <a:moveTo>
                  <a:pt x="0" y="0"/>
                </a:moveTo>
                <a:lnTo>
                  <a:pt x="3779912" y="0"/>
                </a:lnTo>
                <a:lnTo>
                  <a:pt x="3087184" y="2794457"/>
                </a:lnTo>
                <a:lnTo>
                  <a:pt x="0" y="2808312"/>
                </a:lnTo>
                <a:lnTo>
                  <a:pt x="0" y="0"/>
                </a:lnTo>
                <a:close/>
              </a:path>
            </a:pathLst>
          </a:custGeom>
          <a:blipFill dpi="0" rotWithShape="1">
            <a:blip r:embed="rId3"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6"/>
          <p:cNvSpPr/>
          <p:nvPr/>
        </p:nvSpPr>
        <p:spPr>
          <a:xfrm>
            <a:off x="3636789" y="3214332"/>
            <a:ext cx="6110741" cy="2217408"/>
          </a:xfrm>
          <a:custGeom>
            <a:avLst/>
            <a:gdLst>
              <a:gd name="connsiteX0" fmla="*/ 0 w 4932040"/>
              <a:gd name="connsiteY0" fmla="*/ 0 h 2808312"/>
              <a:gd name="connsiteX1" fmla="*/ 4932040 w 4932040"/>
              <a:gd name="connsiteY1" fmla="*/ 0 h 2808312"/>
              <a:gd name="connsiteX2" fmla="*/ 4932040 w 4932040"/>
              <a:gd name="connsiteY2" fmla="*/ 2808312 h 2808312"/>
              <a:gd name="connsiteX3" fmla="*/ 0 w 4932040"/>
              <a:gd name="connsiteY3" fmla="*/ 2808312 h 2808312"/>
              <a:gd name="connsiteX4" fmla="*/ 0 w 4932040"/>
              <a:gd name="connsiteY4" fmla="*/ 0 h 2808312"/>
              <a:gd name="connsiteX0" fmla="*/ 457200 w 5389240"/>
              <a:gd name="connsiteY0" fmla="*/ 0 h 2808312"/>
              <a:gd name="connsiteX1" fmla="*/ 5389240 w 5389240"/>
              <a:gd name="connsiteY1" fmla="*/ 0 h 2808312"/>
              <a:gd name="connsiteX2" fmla="*/ 5389240 w 5389240"/>
              <a:gd name="connsiteY2" fmla="*/ 2808312 h 2808312"/>
              <a:gd name="connsiteX3" fmla="*/ 0 w 5389240"/>
              <a:gd name="connsiteY3" fmla="*/ 2808312 h 2808312"/>
              <a:gd name="connsiteX4" fmla="*/ 457200 w 5389240"/>
              <a:gd name="connsiteY4" fmla="*/ 0 h 2808312"/>
              <a:gd name="connsiteX0" fmla="*/ 651164 w 5583204"/>
              <a:gd name="connsiteY0" fmla="*/ 0 h 2808312"/>
              <a:gd name="connsiteX1" fmla="*/ 5583204 w 5583204"/>
              <a:gd name="connsiteY1" fmla="*/ 0 h 2808312"/>
              <a:gd name="connsiteX2" fmla="*/ 5583204 w 5583204"/>
              <a:gd name="connsiteY2" fmla="*/ 2808312 h 2808312"/>
              <a:gd name="connsiteX3" fmla="*/ 0 w 5583204"/>
              <a:gd name="connsiteY3" fmla="*/ 2766749 h 2808312"/>
              <a:gd name="connsiteX4" fmla="*/ 651164 w 5583204"/>
              <a:gd name="connsiteY4" fmla="*/ 0 h 2808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3204" h="2808312">
                <a:moveTo>
                  <a:pt x="651164" y="0"/>
                </a:moveTo>
                <a:lnTo>
                  <a:pt x="5583204" y="0"/>
                </a:lnTo>
                <a:lnTo>
                  <a:pt x="5583204" y="2808312"/>
                </a:lnTo>
                <a:lnTo>
                  <a:pt x="0" y="2766749"/>
                </a:lnTo>
                <a:lnTo>
                  <a:pt x="651164" y="0"/>
                </a:lnTo>
                <a:close/>
              </a:path>
            </a:pathLst>
          </a:custGeom>
          <a:blipFill dpi="0" rotWithShape="1">
            <a:blip r:embed="rId4"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
          <p:cNvSpPr/>
          <p:nvPr/>
        </p:nvSpPr>
        <p:spPr>
          <a:xfrm>
            <a:off x="3111031" y="1188011"/>
            <a:ext cx="6621768" cy="784145"/>
          </a:xfrm>
          <a:custGeom>
            <a:avLst/>
            <a:gdLst>
              <a:gd name="connsiteX0" fmla="*/ 0 w 6228184"/>
              <a:gd name="connsiteY0" fmla="*/ 0 h 936104"/>
              <a:gd name="connsiteX1" fmla="*/ 6228184 w 6228184"/>
              <a:gd name="connsiteY1" fmla="*/ 0 h 936104"/>
              <a:gd name="connsiteX2" fmla="*/ 6228184 w 6228184"/>
              <a:gd name="connsiteY2" fmla="*/ 936104 h 936104"/>
              <a:gd name="connsiteX3" fmla="*/ 0 w 6228184"/>
              <a:gd name="connsiteY3" fmla="*/ 936104 h 936104"/>
              <a:gd name="connsiteX4" fmla="*/ 0 w 6228184"/>
              <a:gd name="connsiteY4" fmla="*/ 0 h 936104"/>
              <a:gd name="connsiteX0" fmla="*/ 6228184 w 6319624"/>
              <a:gd name="connsiteY0" fmla="*/ 0 h 936104"/>
              <a:gd name="connsiteX1" fmla="*/ 6228184 w 6319624"/>
              <a:gd name="connsiteY1" fmla="*/ 936104 h 936104"/>
              <a:gd name="connsiteX2" fmla="*/ 0 w 6319624"/>
              <a:gd name="connsiteY2" fmla="*/ 936104 h 936104"/>
              <a:gd name="connsiteX3" fmla="*/ 0 w 6319624"/>
              <a:gd name="connsiteY3" fmla="*/ 0 h 936104"/>
              <a:gd name="connsiteX4" fmla="*/ 6319624 w 6319624"/>
              <a:gd name="connsiteY4" fmla="*/ 91440 h 936104"/>
              <a:gd name="connsiteX0" fmla="*/ 6228184 w 6250351"/>
              <a:gd name="connsiteY0" fmla="*/ 0 h 936104"/>
              <a:gd name="connsiteX1" fmla="*/ 6228184 w 6250351"/>
              <a:gd name="connsiteY1" fmla="*/ 936104 h 936104"/>
              <a:gd name="connsiteX2" fmla="*/ 0 w 6250351"/>
              <a:gd name="connsiteY2" fmla="*/ 936104 h 936104"/>
              <a:gd name="connsiteX3" fmla="*/ 0 w 6250351"/>
              <a:gd name="connsiteY3" fmla="*/ 0 h 936104"/>
              <a:gd name="connsiteX4" fmla="*/ 6250351 w 6250351"/>
              <a:gd name="connsiteY4" fmla="*/ 22167 h 936104"/>
              <a:gd name="connsiteX0" fmla="*/ 6228184 w 6228184"/>
              <a:gd name="connsiteY0" fmla="*/ 19397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102524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955501 h 955501"/>
              <a:gd name="connsiteX1" fmla="*/ 0 w 6228184"/>
              <a:gd name="connsiteY1" fmla="*/ 955501 h 955501"/>
              <a:gd name="connsiteX2" fmla="*/ 0 w 6228184"/>
              <a:gd name="connsiteY2" fmla="*/ 19397 h 955501"/>
              <a:gd name="connsiteX3" fmla="*/ 6222642 w 6228184"/>
              <a:gd name="connsiteY3" fmla="*/ 0 h 955501"/>
            </a:gdLst>
            <a:ahLst/>
            <a:cxnLst>
              <a:cxn ang="0">
                <a:pos x="connsiteX0" y="connsiteY0"/>
              </a:cxn>
              <a:cxn ang="0">
                <a:pos x="connsiteX1" y="connsiteY1"/>
              </a:cxn>
              <a:cxn ang="0">
                <a:pos x="connsiteX2" y="connsiteY2"/>
              </a:cxn>
              <a:cxn ang="0">
                <a:pos x="connsiteX3" y="connsiteY3"/>
              </a:cxn>
            </a:cxnLst>
            <a:rect l="l" t="t" r="r" b="b"/>
            <a:pathLst>
              <a:path w="6228184" h="955501">
                <a:moveTo>
                  <a:pt x="6228184" y="955501"/>
                </a:moveTo>
                <a:lnTo>
                  <a:pt x="0" y="955501"/>
                </a:lnTo>
                <a:lnTo>
                  <a:pt x="0" y="19397"/>
                </a:lnTo>
                <a:lnTo>
                  <a:pt x="6222642" y="0"/>
                </a:lnTo>
              </a:path>
            </a:pathLst>
          </a:cu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solidFill>
                  <a:schemeClr val="bg1"/>
                </a:solidFill>
                <a:latin typeface="微软雅黑" panose="020B0503020204020204" pitchFamily="34" charset="-122"/>
                <a:ea typeface="微软雅黑" panose="020B0503020204020204" pitchFamily="34" charset="-122"/>
              </a:rPr>
              <a:t>输入标题文字</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4718760" y="2186439"/>
            <a:ext cx="3953036" cy="1052596"/>
          </a:xfrm>
          <a:prstGeom prst="rect">
            <a:avLst/>
          </a:prstGeom>
          <a:noFill/>
        </p:spPr>
        <p:txBody>
          <a:bodyPr wrap="square" rtlCol="0">
            <a:spAutoFit/>
          </a:bodyPr>
          <a:lstStyle/>
          <a:p>
            <a:pPr>
              <a:lnSpc>
                <a:spcPct val="130000"/>
              </a:lnSpc>
            </a:pPr>
            <a:r>
              <a:rPr lang="zh-CN" altLang="en-US" sz="1200" dirty="0" smtClean="0">
                <a:solidFill>
                  <a:schemeClr val="tx1">
                    <a:lumMod val="50000"/>
                    <a:lumOff val="50000"/>
                  </a:schemeClr>
                </a:solidFill>
                <a:latin typeface="微软雅黑" pitchFamily="34" charset="-122"/>
                <a:ea typeface="微软雅黑" pitchFamily="34" charset="-122"/>
              </a:rPr>
              <a:t>输入文本内容文字或者复制粘贴已经写好的文本内容</a:t>
            </a:r>
            <a:endParaRPr lang="en-US" altLang="zh-CN" sz="1200" dirty="0" smtClean="0">
              <a:solidFill>
                <a:schemeClr val="tx1">
                  <a:lumMod val="50000"/>
                  <a:lumOff val="50000"/>
                </a:schemeClr>
              </a:solidFill>
              <a:latin typeface="微软雅黑" pitchFamily="34" charset="-122"/>
              <a:ea typeface="微软雅黑" pitchFamily="34" charset="-122"/>
            </a:endParaRP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输入文本内容文字或者复制粘贴已经写好的文本内容</a:t>
            </a: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输入文本内容文字或者复制粘贴已经写好的文本内容</a:t>
            </a:r>
          </a:p>
          <a:p>
            <a:pPr>
              <a:lnSpc>
                <a:spcPct val="130000"/>
              </a:lnSpc>
            </a:pPr>
            <a:endParaRPr lang="zh-CN" altLang="en-US" sz="1200" dirty="0" smtClean="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4670238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500"/>
                                        <p:tgtEl>
                                          <p:spTgt spid="5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left)">
                                      <p:cBhvr>
                                        <p:cTn id="35" dur="500"/>
                                        <p:tgtEl>
                                          <p:spTgt spid="5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56">
                                            <p:txEl>
                                              <p:pRg st="0" end="0"/>
                                            </p:txEl>
                                          </p:spTgt>
                                        </p:tgtEl>
                                        <p:attrNameLst>
                                          <p:attrName>style.visibility</p:attrName>
                                        </p:attrNameLst>
                                      </p:cBhvr>
                                      <p:to>
                                        <p:strVal val="visible"/>
                                      </p:to>
                                    </p:set>
                                    <p:animEffect transition="in" filter="fade">
                                      <p:cBhvr>
                                        <p:cTn id="40" dur="1000"/>
                                        <p:tgtEl>
                                          <p:spTgt spid="56">
                                            <p:txEl>
                                              <p:pRg st="0" end="0"/>
                                            </p:txEl>
                                          </p:spTgt>
                                        </p:tgtEl>
                                      </p:cBhvr>
                                    </p:animEffect>
                                    <p:anim calcmode="lin" valueType="num">
                                      <p:cBhvr>
                                        <p:cTn id="41" dur="1000" fill="hold"/>
                                        <p:tgtEl>
                                          <p:spTgt spid="56">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5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2" presetClass="entr" presetSubtype="0" fill="hold" grpId="0" nodeType="clickEffect">
                                  <p:stCondLst>
                                    <p:cond delay="0"/>
                                  </p:stCondLst>
                                  <p:childTnLst>
                                    <p:set>
                                      <p:cBhvr>
                                        <p:cTn id="46" dur="1" fill="hold">
                                          <p:stCondLst>
                                            <p:cond delay="0"/>
                                          </p:stCondLst>
                                        </p:cTn>
                                        <p:tgtEl>
                                          <p:spTgt spid="54"/>
                                        </p:tgtEl>
                                        <p:attrNameLst>
                                          <p:attrName>style.visibility</p:attrName>
                                        </p:attrNameLst>
                                      </p:cBhvr>
                                      <p:to>
                                        <p:strVal val="visible"/>
                                      </p:to>
                                    </p:set>
                                    <p:animScale>
                                      <p:cBhvr>
                                        <p:cTn id="4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54"/>
                                        </p:tgtEl>
                                        <p:attrNameLst>
                                          <p:attrName>ppt_x</p:attrName>
                                          <p:attrName>ppt_y</p:attrName>
                                        </p:attrNameLst>
                                      </p:cBhvr>
                                    </p:animMotion>
                                    <p:animEffect transition="in" filter="fade">
                                      <p:cBhvr>
                                        <p:cTn id="49" dur="1000"/>
                                        <p:tgtEl>
                                          <p:spTgt spid="5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25" presetClass="entr" presetSubtype="0" fill="hold" grpId="0" nodeType="click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p:cTn id="59" dur="500" decel="50000" fill="hold">
                                          <p:stCondLst>
                                            <p:cond delay="0"/>
                                          </p:stCondLst>
                                        </p:cTn>
                                        <p:tgtEl>
                                          <p:spTgt spid="55"/>
                                        </p:tgtEl>
                                        <p:attrNameLst>
                                          <p:attrName>style.rotation</p:attrName>
                                        </p:attrNameLst>
                                      </p:cBhvr>
                                      <p:tavLst>
                                        <p:tav tm="0">
                                          <p:val>
                                            <p:fltVal val="-90"/>
                                          </p:val>
                                        </p:tav>
                                        <p:tav tm="100000">
                                          <p:val>
                                            <p:fltVal val="0"/>
                                          </p:val>
                                        </p:tav>
                                      </p:tavLst>
                                    </p:anim>
                                    <p:anim calcmode="lin" valueType="num">
                                      <p:cBhvr>
                                        <p:cTn id="60" dur="500" decel="50000" fill="hold">
                                          <p:stCondLst>
                                            <p:cond delay="0"/>
                                          </p:stCondLst>
                                        </p:cTn>
                                        <p:tgtEl>
                                          <p:spTgt spid="55"/>
                                        </p:tgtEl>
                                        <p:attrNameLst>
                                          <p:attrName>ppt_w</p:attrName>
                                        </p:attrNameLst>
                                      </p:cBhvr>
                                      <p:tavLst>
                                        <p:tav tm="0">
                                          <p:val>
                                            <p:strVal val="#ppt_w"/>
                                          </p:val>
                                        </p:tav>
                                        <p:tav tm="100000">
                                          <p:val>
                                            <p:strVal val="#ppt_w*.05"/>
                                          </p:val>
                                        </p:tav>
                                      </p:tavLst>
                                    </p:anim>
                                    <p:anim calcmode="lin" valueType="num">
                                      <p:cBhvr>
                                        <p:cTn id="61" dur="500" accel="50000" fill="hold">
                                          <p:stCondLst>
                                            <p:cond delay="500"/>
                                          </p:stCondLst>
                                        </p:cTn>
                                        <p:tgtEl>
                                          <p:spTgt spid="55"/>
                                        </p:tgtEl>
                                        <p:attrNameLst>
                                          <p:attrName>ppt_w</p:attrName>
                                        </p:attrNameLst>
                                      </p:cBhvr>
                                      <p:tavLst>
                                        <p:tav tm="0">
                                          <p:val>
                                            <p:strVal val="#ppt_w*.05"/>
                                          </p:val>
                                        </p:tav>
                                        <p:tav tm="100000">
                                          <p:val>
                                            <p:strVal val="#ppt_w"/>
                                          </p:val>
                                        </p:tav>
                                      </p:tavLst>
                                    </p:anim>
                                    <p:anim calcmode="lin" valueType="num">
                                      <p:cBhvr>
                                        <p:cTn id="62" dur="1000" fill="hold"/>
                                        <p:tgtEl>
                                          <p:spTgt spid="55"/>
                                        </p:tgtEl>
                                        <p:attrNameLst>
                                          <p:attrName>ppt_h</p:attrName>
                                        </p:attrNameLst>
                                      </p:cBhvr>
                                      <p:tavLst>
                                        <p:tav tm="0">
                                          <p:val>
                                            <p:strVal val="#ppt_h"/>
                                          </p:val>
                                        </p:tav>
                                        <p:tav tm="100000">
                                          <p:val>
                                            <p:strVal val="#ppt_h"/>
                                          </p:val>
                                        </p:tav>
                                      </p:tavLst>
                                    </p:anim>
                                    <p:anim calcmode="lin" valueType="num">
                                      <p:cBhvr>
                                        <p:cTn id="63" dur="500" decel="50000" fill="hold">
                                          <p:stCondLst>
                                            <p:cond delay="0"/>
                                          </p:stCondLst>
                                        </p:cTn>
                                        <p:tgtEl>
                                          <p:spTgt spid="55"/>
                                        </p:tgtEl>
                                        <p:attrNameLst>
                                          <p:attrName>ppt_x</p:attrName>
                                        </p:attrNameLst>
                                      </p:cBhvr>
                                      <p:tavLst>
                                        <p:tav tm="0">
                                          <p:val>
                                            <p:strVal val="#ppt_x+.4"/>
                                          </p:val>
                                        </p:tav>
                                        <p:tav tm="100000">
                                          <p:val>
                                            <p:strVal val="#ppt_x"/>
                                          </p:val>
                                        </p:tav>
                                      </p:tavLst>
                                    </p:anim>
                                    <p:anim calcmode="lin" valueType="num">
                                      <p:cBhvr>
                                        <p:cTn id="64" dur="500" decel="50000" fill="hold">
                                          <p:stCondLst>
                                            <p:cond delay="0"/>
                                          </p:stCondLst>
                                        </p:cTn>
                                        <p:tgtEl>
                                          <p:spTgt spid="55"/>
                                        </p:tgtEl>
                                        <p:attrNameLst>
                                          <p:attrName>ppt_y</p:attrName>
                                        </p:attrNameLst>
                                      </p:cBhvr>
                                      <p:tavLst>
                                        <p:tav tm="0">
                                          <p:val>
                                            <p:strVal val="#ppt_y-.2"/>
                                          </p:val>
                                        </p:tav>
                                        <p:tav tm="100000">
                                          <p:val>
                                            <p:strVal val="#ppt_y+.1"/>
                                          </p:val>
                                        </p:tav>
                                      </p:tavLst>
                                    </p:anim>
                                    <p:anim calcmode="lin" valueType="num">
                                      <p:cBhvr>
                                        <p:cTn id="65" dur="500" accel="50000" fill="hold">
                                          <p:stCondLst>
                                            <p:cond delay="500"/>
                                          </p:stCondLst>
                                        </p:cTn>
                                        <p:tgtEl>
                                          <p:spTgt spid="55"/>
                                        </p:tgtEl>
                                        <p:attrNameLst>
                                          <p:attrName>ppt_y</p:attrName>
                                        </p:attrNameLst>
                                      </p:cBhvr>
                                      <p:tavLst>
                                        <p:tav tm="0">
                                          <p:val>
                                            <p:strVal val="#ppt_y+.1"/>
                                          </p:val>
                                        </p:tav>
                                        <p:tav tm="100000">
                                          <p:val>
                                            <p:strVal val="#ppt_y"/>
                                          </p:val>
                                        </p:tav>
                                      </p:tavLst>
                                    </p:anim>
                                    <p:animEffect transition="in" filter="fade">
                                      <p:cBhvr>
                                        <p:cTn id="66" dur="1000" decel="50000">
                                          <p:stCondLst>
                                            <p:cond delay="0"/>
                                          </p:stCondLst>
                                        </p:cTn>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53" grpId="0" animBg="1"/>
      <p:bldP spid="54" grpId="0" animBg="1"/>
      <p:bldP spid="55" grpId="0" animBg="1"/>
      <p:bldP spid="56" grpId="0" animBg="1"/>
      <p:bldP spid="5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燕尾形 35"/>
          <p:cNvSpPr/>
          <p:nvPr/>
        </p:nvSpPr>
        <p:spPr>
          <a:xfrm>
            <a:off x="360997" y="220046"/>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a:off x="540445" y="216245"/>
            <a:ext cx="288032" cy="284231"/>
          </a:xfrm>
          <a:prstGeom prst="chevron">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TextBox 37"/>
          <p:cNvSpPr txBox="1"/>
          <p:nvPr/>
        </p:nvSpPr>
        <p:spPr>
          <a:xfrm>
            <a:off x="855767" y="180813"/>
            <a:ext cx="2492990" cy="369332"/>
          </a:xfrm>
          <a:prstGeom prst="rect">
            <a:avLst/>
          </a:prstGeom>
          <a:noFill/>
        </p:spPr>
        <p:txBody>
          <a:bodyPr wrap="none" rtlCol="0">
            <a:spAutoFit/>
          </a:bodyPr>
          <a:lstStyle/>
          <a:p>
            <a:r>
              <a:rPr lang="zh-CN" altLang="en-US" dirty="0" smtClean="0">
                <a:latin typeface="微软雅黑" panose="020B0503020204020204" pitchFamily="34" charset="-122"/>
                <a:ea typeface="微软雅黑" panose="020B0503020204020204" pitchFamily="34" charset="-122"/>
              </a:rPr>
              <a:t>点击输入需要的主标题</a:t>
            </a:r>
            <a:endParaRPr lang="zh-CN" altLang="en-US"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108397" y="550145"/>
            <a:ext cx="9541445" cy="0"/>
          </a:xfrm>
          <a:prstGeom prst="line">
            <a:avLst/>
          </a:prstGeom>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12453" y="972484"/>
            <a:ext cx="8666162" cy="2376772"/>
          </a:xfrm>
          <a:custGeom>
            <a:avLst/>
            <a:gdLst>
              <a:gd name="connsiteX0" fmla="*/ 0 w 10080625"/>
              <a:gd name="connsiteY0" fmla="*/ 0 h 2764701"/>
              <a:gd name="connsiteX1" fmla="*/ 10080625 w 10080625"/>
              <a:gd name="connsiteY1" fmla="*/ 0 h 2764701"/>
              <a:gd name="connsiteX2" fmla="*/ 10080625 w 10080625"/>
              <a:gd name="connsiteY2" fmla="*/ 2764701 h 2764701"/>
              <a:gd name="connsiteX3" fmla="*/ 0 w 10080625"/>
              <a:gd name="connsiteY3" fmla="*/ 2764701 h 2764701"/>
            </a:gdLst>
            <a:ahLst/>
            <a:cxnLst>
              <a:cxn ang="0">
                <a:pos x="connsiteX0" y="connsiteY0"/>
              </a:cxn>
              <a:cxn ang="0">
                <a:pos x="connsiteX1" y="connsiteY1"/>
              </a:cxn>
              <a:cxn ang="0">
                <a:pos x="connsiteX2" y="connsiteY2"/>
              </a:cxn>
              <a:cxn ang="0">
                <a:pos x="connsiteX3" y="connsiteY3"/>
              </a:cxn>
            </a:cxnLst>
            <a:rect l="l" t="t" r="r" b="b"/>
            <a:pathLst>
              <a:path w="10080625" h="2764701">
                <a:moveTo>
                  <a:pt x="0" y="0"/>
                </a:moveTo>
                <a:lnTo>
                  <a:pt x="10080625" y="0"/>
                </a:lnTo>
                <a:lnTo>
                  <a:pt x="10080625" y="2764701"/>
                </a:lnTo>
                <a:lnTo>
                  <a:pt x="0" y="2764701"/>
                </a:lnTo>
                <a:close/>
              </a:path>
            </a:pathLst>
          </a:custGeom>
        </p:spPr>
      </p:pic>
      <p:grpSp>
        <p:nvGrpSpPr>
          <p:cNvPr id="14" name="组合 13"/>
          <p:cNvGrpSpPr/>
          <p:nvPr/>
        </p:nvGrpSpPr>
        <p:grpSpPr>
          <a:xfrm>
            <a:off x="612453" y="838648"/>
            <a:ext cx="8666162" cy="88753"/>
            <a:chOff x="6618518" y="1126210"/>
            <a:chExt cx="10080625" cy="103239"/>
          </a:xfrm>
          <a:solidFill>
            <a:schemeClr val="bg2">
              <a:lumMod val="50000"/>
            </a:schemeClr>
          </a:solidFill>
        </p:grpSpPr>
        <p:sp>
          <p:nvSpPr>
            <p:cNvPr id="15" name="矩形 14"/>
            <p:cNvSpPr/>
            <p:nvPr/>
          </p:nvSpPr>
          <p:spPr>
            <a:xfrm>
              <a:off x="6618518" y="1126210"/>
              <a:ext cx="1983307" cy="103239"/>
            </a:xfrm>
            <a:prstGeom prst="rect">
              <a:avLst/>
            </a:prstGeom>
            <a:grp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V="1">
              <a:off x="8601825" y="1204049"/>
              <a:ext cx="8097318" cy="1"/>
            </a:xfrm>
            <a:prstGeom prst="line">
              <a:avLst/>
            </a:prstGeom>
            <a:grpFill/>
            <a:ln w="254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4" name="组合 12"/>
          <p:cNvGrpSpPr>
            <a:grpSpLocks/>
          </p:cNvGrpSpPr>
          <p:nvPr/>
        </p:nvGrpSpPr>
        <p:grpSpPr bwMode="auto">
          <a:xfrm>
            <a:off x="6679906" y="3707436"/>
            <a:ext cx="358223" cy="289044"/>
            <a:chOff x="0" y="0"/>
            <a:chExt cx="1088225" cy="869861"/>
          </a:xfrm>
          <a:solidFill>
            <a:schemeClr val="bg2">
              <a:lumMod val="50000"/>
            </a:schemeClr>
          </a:solidFill>
        </p:grpSpPr>
        <p:sp>
          <p:nvSpPr>
            <p:cNvPr id="65"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66"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67"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68"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69"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70" name="组合 69"/>
          <p:cNvGrpSpPr>
            <a:grpSpLocks/>
          </p:cNvGrpSpPr>
          <p:nvPr/>
        </p:nvGrpSpPr>
        <p:grpSpPr bwMode="auto">
          <a:xfrm>
            <a:off x="4793549" y="3707436"/>
            <a:ext cx="286342" cy="289044"/>
            <a:chOff x="0" y="0"/>
            <a:chExt cx="881859" cy="881859"/>
          </a:xfrm>
          <a:solidFill>
            <a:schemeClr val="bg2">
              <a:lumMod val="50000"/>
            </a:schemeClr>
          </a:solidFill>
        </p:grpSpPr>
        <p:sp>
          <p:nvSpPr>
            <p:cNvPr id="71"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72"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grpSp>
        <p:nvGrpSpPr>
          <p:cNvPr id="73" name="组合 21"/>
          <p:cNvGrpSpPr>
            <a:grpSpLocks/>
          </p:cNvGrpSpPr>
          <p:nvPr/>
        </p:nvGrpSpPr>
        <p:grpSpPr bwMode="auto">
          <a:xfrm>
            <a:off x="935415" y="3707436"/>
            <a:ext cx="345423" cy="289045"/>
            <a:chOff x="0" y="0"/>
            <a:chExt cx="961046" cy="796672"/>
          </a:xfrm>
          <a:solidFill>
            <a:schemeClr val="bg2">
              <a:lumMod val="50000"/>
            </a:schemeClr>
          </a:solidFill>
        </p:grpSpPr>
        <p:sp>
          <p:nvSpPr>
            <p:cNvPr id="74"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75"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76"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77"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78"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79"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0"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1"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2"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3"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84"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85" name="Freeform 84"/>
          <p:cNvSpPr>
            <a:spLocks noChangeAspect="1" noEditPoints="1" noChangeArrowheads="1"/>
          </p:cNvSpPr>
          <p:nvPr/>
        </p:nvSpPr>
        <p:spPr bwMode="auto">
          <a:xfrm>
            <a:off x="8718131" y="3707436"/>
            <a:ext cx="289752" cy="289044"/>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chemeClr val="bg2">
              <a:lumMod val="50000"/>
            </a:schemeClr>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86" name="Freeform 9"/>
          <p:cNvSpPr>
            <a:spLocks noChangeAspect="1" noEditPoints="1" noChangeArrowheads="1"/>
          </p:cNvSpPr>
          <p:nvPr/>
        </p:nvSpPr>
        <p:spPr bwMode="auto">
          <a:xfrm>
            <a:off x="2904379" y="3707436"/>
            <a:ext cx="314111" cy="289045"/>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solidFill>
            <a:schemeClr val="bg2">
              <a:lumMod val="50000"/>
            </a:schemeClr>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87" name="Freeform 7"/>
          <p:cNvSpPr>
            <a:spLocks noEditPoints="1"/>
          </p:cNvSpPr>
          <p:nvPr/>
        </p:nvSpPr>
        <p:spPr bwMode="auto">
          <a:xfrm>
            <a:off x="684461" y="3492425"/>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88" name="Freeform 7"/>
          <p:cNvSpPr>
            <a:spLocks noEditPoints="1"/>
          </p:cNvSpPr>
          <p:nvPr/>
        </p:nvSpPr>
        <p:spPr bwMode="auto">
          <a:xfrm>
            <a:off x="2628677" y="3492425"/>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89" name="Freeform 7"/>
          <p:cNvSpPr>
            <a:spLocks noEditPoints="1"/>
          </p:cNvSpPr>
          <p:nvPr/>
        </p:nvSpPr>
        <p:spPr bwMode="auto">
          <a:xfrm>
            <a:off x="4524411" y="3492425"/>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90" name="Freeform 7"/>
          <p:cNvSpPr>
            <a:spLocks noEditPoints="1"/>
          </p:cNvSpPr>
          <p:nvPr/>
        </p:nvSpPr>
        <p:spPr bwMode="auto">
          <a:xfrm>
            <a:off x="6445101" y="3492425"/>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91" name="Freeform 7"/>
          <p:cNvSpPr>
            <a:spLocks noEditPoints="1"/>
          </p:cNvSpPr>
          <p:nvPr/>
        </p:nvSpPr>
        <p:spPr bwMode="auto">
          <a:xfrm>
            <a:off x="8445779" y="3492425"/>
            <a:ext cx="807634" cy="129614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bg2">
              <a:lumMod val="50000"/>
            </a:schemeClr>
          </a:solidFill>
          <a:ln>
            <a:noFill/>
          </a:ln>
          <a:effectLst>
            <a:outerShdw blurRad="152400" dir="5400000" sx="90000" sy="-19000" rotWithShape="0">
              <a:prstClr val="black">
                <a:alpha val="15000"/>
              </a:prstClr>
            </a:outerShdw>
          </a:effectLst>
        </p:spPr>
        <p:txBody>
          <a:bodyPr vert="horz" wrap="square" lIns="91440" tIns="45720" rIns="91440" bIns="45720" numCol="1" anchor="t" anchorCtr="0" compatLnSpc="1">
            <a:prstTxWarp prst="textNoShape">
              <a:avLst/>
            </a:prstTxWarp>
          </a:bodyPr>
          <a:lstStyle/>
          <a:p>
            <a:endParaRPr lang="en-US" sz="1400" dirty="0">
              <a:solidFill>
                <a:schemeClr val="bg1">
                  <a:lumMod val="65000"/>
                </a:schemeClr>
              </a:solidFill>
            </a:endParaRPr>
          </a:p>
        </p:txBody>
      </p:sp>
      <p:sp>
        <p:nvSpPr>
          <p:cNvPr id="39" name="矩形 38"/>
          <p:cNvSpPr/>
          <p:nvPr/>
        </p:nvSpPr>
        <p:spPr>
          <a:xfrm>
            <a:off x="0" y="4860577"/>
            <a:ext cx="775136" cy="23083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chemeClr val="bg1">
                    <a:lumMod val="85000"/>
                  </a:schemeClr>
                </a:solidFill>
                <a:effectLst/>
                <a:uLnTx/>
                <a:uFillTx/>
              </a:rPr>
              <a:t>PPT</a:t>
            </a:r>
            <a:r>
              <a:rPr kumimoji="0" lang="zh-CN" altLang="en-US" sz="100" b="0" i="0" u="none" strike="noStrike" kern="0" cap="none" spc="0" normalizeH="0" baseline="0" noProof="0" dirty="0">
                <a:ln>
                  <a:noFill/>
                </a:ln>
                <a:solidFill>
                  <a:schemeClr val="bg1">
                    <a:lumMod val="85000"/>
                  </a:schemeClr>
                </a:solidFill>
                <a:effectLst/>
                <a:uLnTx/>
                <a:uFillTx/>
              </a:rPr>
              <a:t>模板下载：</a:t>
            </a:r>
            <a:r>
              <a:rPr kumimoji="0" lang="en-US" altLang="zh-CN" sz="100" b="0" i="0" u="none" strike="noStrike" kern="0" cap="none" spc="0" normalizeH="0" baseline="0" noProof="0" dirty="0">
                <a:ln>
                  <a:noFill/>
                </a:ln>
                <a:solidFill>
                  <a:schemeClr val="bg1">
                    <a:lumMod val="85000"/>
                  </a:schemeClr>
                </a:solidFill>
                <a:effectLst/>
                <a:uLnTx/>
                <a:uFillTx/>
              </a:rPr>
              <a:t>www.1ppt.com/moban/     </a:t>
            </a:r>
            <a:r>
              <a:rPr kumimoji="0" lang="zh-CN" altLang="en-US" sz="100" b="0" i="0" u="none" strike="noStrike" kern="0" cap="none" spc="0" normalizeH="0" baseline="0" noProof="0" dirty="0">
                <a:ln>
                  <a:noFill/>
                </a:ln>
                <a:solidFill>
                  <a:schemeClr val="bg1">
                    <a:lumMod val="85000"/>
                  </a:schemeClr>
                </a:solidFill>
                <a:effectLst/>
                <a:uLnTx/>
                <a:uFillTx/>
              </a:rPr>
              <a:t>行业</a:t>
            </a:r>
            <a:r>
              <a:rPr kumimoji="0" lang="en-US" altLang="zh-CN" sz="100" b="0" i="0" u="none" strike="noStrike" kern="0" cap="none" spc="0" normalizeH="0" baseline="0" noProof="0" dirty="0">
                <a:ln>
                  <a:noFill/>
                </a:ln>
                <a:solidFill>
                  <a:schemeClr val="bg1">
                    <a:lumMod val="85000"/>
                  </a:schemeClr>
                </a:solidFill>
                <a:effectLst/>
                <a:uLnTx/>
                <a:uFillTx/>
              </a:rPr>
              <a:t>PPT</a:t>
            </a:r>
            <a:r>
              <a:rPr kumimoji="0" lang="zh-CN" altLang="en-US" sz="100" b="0" i="0" u="none" strike="noStrike" kern="0" cap="none" spc="0" normalizeH="0" baseline="0" noProof="0" dirty="0">
                <a:ln>
                  <a:noFill/>
                </a:ln>
                <a:solidFill>
                  <a:schemeClr val="bg1">
                    <a:lumMod val="85000"/>
                  </a:schemeClr>
                </a:solidFill>
                <a:effectLst/>
                <a:uLnTx/>
                <a:uFillTx/>
              </a:rPr>
              <a:t>模板：</a:t>
            </a:r>
            <a:r>
              <a:rPr kumimoji="0" lang="en-US" altLang="zh-CN" sz="100" b="0" i="0" u="none" strike="noStrike" kern="0" cap="none" spc="0" normalizeH="0" baseline="0" noProof="0" dirty="0">
                <a:ln>
                  <a:noFill/>
                </a:ln>
                <a:solidFill>
                  <a:schemeClr val="bg1">
                    <a:lumMod val="8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lumMod val="85000"/>
                  </a:schemeClr>
                </a:solidFill>
                <a:effectLst/>
                <a:uLnTx/>
                <a:uFillTx/>
              </a:rPr>
              <a:t>节日</a:t>
            </a:r>
            <a:r>
              <a:rPr kumimoji="0" lang="en-US" altLang="zh-CN" sz="100" b="0" i="0" u="none" strike="noStrike" kern="0" cap="none" spc="0" normalizeH="0" baseline="0" noProof="0" dirty="0">
                <a:ln>
                  <a:noFill/>
                </a:ln>
                <a:solidFill>
                  <a:schemeClr val="bg1">
                    <a:lumMod val="85000"/>
                  </a:schemeClr>
                </a:solidFill>
                <a:effectLst/>
                <a:uLnTx/>
                <a:uFillTx/>
              </a:rPr>
              <a:t>PPT</a:t>
            </a:r>
            <a:r>
              <a:rPr kumimoji="0" lang="zh-CN" altLang="en-US" sz="100" b="0" i="0" u="none" strike="noStrike" kern="0" cap="none" spc="0" normalizeH="0" baseline="0" noProof="0" dirty="0">
                <a:ln>
                  <a:noFill/>
                </a:ln>
                <a:solidFill>
                  <a:schemeClr val="bg1">
                    <a:lumMod val="85000"/>
                  </a:schemeClr>
                </a:solidFill>
                <a:effectLst/>
                <a:uLnTx/>
                <a:uFillTx/>
              </a:rPr>
              <a:t>模板：</a:t>
            </a:r>
            <a:r>
              <a:rPr kumimoji="0" lang="en-US" altLang="zh-CN" sz="100" b="0" i="0" u="none" strike="noStrike" kern="0" cap="none" spc="0" normalizeH="0" baseline="0" noProof="0" dirty="0">
                <a:ln>
                  <a:noFill/>
                </a:ln>
                <a:solidFill>
                  <a:schemeClr val="bg1">
                    <a:lumMod val="85000"/>
                  </a:schemeClr>
                </a:solidFill>
                <a:effectLst/>
                <a:uLnTx/>
                <a:uFillTx/>
              </a:rPr>
              <a:t>www.1ppt.com/jieri/           PPT</a:t>
            </a:r>
            <a:r>
              <a:rPr kumimoji="0" lang="zh-CN" altLang="en-US" sz="100" b="0" i="0" u="none" strike="noStrike" kern="0" cap="none" spc="0" normalizeH="0" baseline="0" noProof="0" dirty="0">
                <a:ln>
                  <a:noFill/>
                </a:ln>
                <a:solidFill>
                  <a:schemeClr val="bg1">
                    <a:lumMod val="85000"/>
                  </a:schemeClr>
                </a:solidFill>
                <a:effectLst/>
                <a:uLnTx/>
                <a:uFillTx/>
              </a:rPr>
              <a:t>素材下载：</a:t>
            </a:r>
            <a:r>
              <a:rPr kumimoji="0" lang="en-US" altLang="zh-CN" sz="100" b="0" i="0" u="none" strike="noStrike" kern="0" cap="none" spc="0" normalizeH="0" baseline="0" noProof="0" dirty="0">
                <a:ln>
                  <a:noFill/>
                </a:ln>
                <a:solidFill>
                  <a:schemeClr val="bg1">
                    <a:lumMod val="8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chemeClr val="bg1">
                    <a:lumMod val="85000"/>
                  </a:schemeClr>
                </a:solidFill>
                <a:effectLst/>
                <a:uLnTx/>
                <a:uFillTx/>
              </a:rPr>
              <a:t>PPT</a:t>
            </a:r>
            <a:r>
              <a:rPr kumimoji="0" lang="zh-CN" altLang="en-US" sz="100" b="0" i="0" u="none" strike="noStrike" kern="0" cap="none" spc="0" normalizeH="0" baseline="0" noProof="0" dirty="0">
                <a:ln>
                  <a:noFill/>
                </a:ln>
                <a:solidFill>
                  <a:schemeClr val="bg1">
                    <a:lumMod val="85000"/>
                  </a:schemeClr>
                </a:solidFill>
                <a:effectLst/>
                <a:uLnTx/>
                <a:uFillTx/>
              </a:rPr>
              <a:t>背景图片：</a:t>
            </a:r>
            <a:r>
              <a:rPr kumimoji="0" lang="en-US" altLang="zh-CN" sz="100" b="0" i="0" u="none" strike="noStrike" kern="0" cap="none" spc="0" normalizeH="0" baseline="0" noProof="0" dirty="0">
                <a:ln>
                  <a:noFill/>
                </a:ln>
                <a:solidFill>
                  <a:schemeClr val="bg1">
                    <a:lumMod val="85000"/>
                  </a:schemeClr>
                </a:solidFill>
                <a:effectLst/>
                <a:uLnTx/>
                <a:uFillTx/>
              </a:rPr>
              <a:t>www.1ppt.com/beijing/      PPT</a:t>
            </a:r>
            <a:r>
              <a:rPr kumimoji="0" lang="zh-CN" altLang="en-US" sz="100" b="0" i="0" u="none" strike="noStrike" kern="0" cap="none" spc="0" normalizeH="0" baseline="0" noProof="0" dirty="0">
                <a:ln>
                  <a:noFill/>
                </a:ln>
                <a:solidFill>
                  <a:schemeClr val="bg1">
                    <a:lumMod val="85000"/>
                  </a:schemeClr>
                </a:solidFill>
                <a:effectLst/>
                <a:uLnTx/>
                <a:uFillTx/>
              </a:rPr>
              <a:t>图表下载：</a:t>
            </a:r>
            <a:r>
              <a:rPr kumimoji="0" lang="en-US" altLang="zh-CN" sz="100" b="0" i="0" u="none" strike="noStrike" kern="0" cap="none" spc="0" normalizeH="0" baseline="0" noProof="0" dirty="0">
                <a:ln>
                  <a:noFill/>
                </a:ln>
                <a:solidFill>
                  <a:schemeClr val="bg1">
                    <a:lumMod val="8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lumMod val="85000"/>
                  </a:schemeClr>
                </a:solidFill>
                <a:effectLst/>
                <a:uLnTx/>
                <a:uFillTx/>
              </a:rPr>
              <a:t>优秀</a:t>
            </a:r>
            <a:r>
              <a:rPr kumimoji="0" lang="en-US" altLang="zh-CN" sz="100" b="0" i="0" u="none" strike="noStrike" kern="0" cap="none" spc="0" normalizeH="0" baseline="0" noProof="0" dirty="0">
                <a:ln>
                  <a:noFill/>
                </a:ln>
                <a:solidFill>
                  <a:schemeClr val="bg1">
                    <a:lumMod val="85000"/>
                  </a:schemeClr>
                </a:solidFill>
                <a:effectLst/>
                <a:uLnTx/>
                <a:uFillTx/>
              </a:rPr>
              <a:t>PPT</a:t>
            </a:r>
            <a:r>
              <a:rPr kumimoji="0" lang="zh-CN" altLang="en-US" sz="100" b="0" i="0" u="none" strike="noStrike" kern="0" cap="none" spc="0" normalizeH="0" baseline="0" noProof="0" dirty="0">
                <a:ln>
                  <a:noFill/>
                </a:ln>
                <a:solidFill>
                  <a:schemeClr val="bg1">
                    <a:lumMod val="85000"/>
                  </a:schemeClr>
                </a:solidFill>
                <a:effectLst/>
                <a:uLnTx/>
                <a:uFillTx/>
              </a:rPr>
              <a:t>下载：</a:t>
            </a:r>
            <a:r>
              <a:rPr kumimoji="0" lang="en-US" altLang="zh-CN" sz="100" b="0" i="0" u="none" strike="noStrike" kern="0" cap="none" spc="0" normalizeH="0" baseline="0" noProof="0" dirty="0">
                <a:ln>
                  <a:noFill/>
                </a:ln>
                <a:solidFill>
                  <a:schemeClr val="bg1">
                    <a:lumMod val="85000"/>
                  </a:schemeClr>
                </a:solidFill>
                <a:effectLst/>
                <a:uLnTx/>
                <a:uFillTx/>
              </a:rPr>
              <a:t>www.1ppt.com/xiazai/        PPT</a:t>
            </a:r>
            <a:r>
              <a:rPr kumimoji="0" lang="zh-CN" altLang="en-US" sz="100" b="0" i="0" u="none" strike="noStrike" kern="0" cap="none" spc="0" normalizeH="0" baseline="0" noProof="0" dirty="0">
                <a:ln>
                  <a:noFill/>
                </a:ln>
                <a:solidFill>
                  <a:schemeClr val="bg1">
                    <a:lumMod val="85000"/>
                  </a:schemeClr>
                </a:solidFill>
                <a:effectLst/>
                <a:uLnTx/>
                <a:uFillTx/>
              </a:rPr>
              <a:t>教程： </a:t>
            </a:r>
            <a:r>
              <a:rPr kumimoji="0" lang="en-US" altLang="zh-CN" sz="100" b="0" i="0" u="none" strike="noStrike" kern="0" cap="none" spc="0" normalizeH="0" baseline="0" noProof="0" dirty="0">
                <a:ln>
                  <a:noFill/>
                </a:ln>
                <a:solidFill>
                  <a:schemeClr val="bg1">
                    <a:lumMod val="8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chemeClr val="bg1">
                    <a:lumMod val="85000"/>
                  </a:schemeClr>
                </a:solidFill>
                <a:effectLst/>
                <a:uLnTx/>
                <a:uFillTx/>
              </a:rPr>
              <a:t>Word</a:t>
            </a:r>
            <a:r>
              <a:rPr kumimoji="0" lang="zh-CN" altLang="en-US" sz="100" b="0" i="0" u="none" strike="noStrike" kern="0" cap="none" spc="0" normalizeH="0" baseline="0" noProof="0" dirty="0">
                <a:ln>
                  <a:noFill/>
                </a:ln>
                <a:solidFill>
                  <a:schemeClr val="bg1">
                    <a:lumMod val="85000"/>
                  </a:schemeClr>
                </a:solidFill>
                <a:effectLst/>
                <a:uLnTx/>
                <a:uFillTx/>
              </a:rPr>
              <a:t>教程： </a:t>
            </a:r>
            <a:r>
              <a:rPr kumimoji="0" lang="en-US" altLang="zh-CN" sz="100" b="0" i="0" u="none" strike="noStrike" kern="0" cap="none" spc="0" normalizeH="0" baseline="0" noProof="0" dirty="0">
                <a:ln>
                  <a:noFill/>
                </a:ln>
                <a:solidFill>
                  <a:schemeClr val="bg1">
                    <a:lumMod val="85000"/>
                  </a:schemeClr>
                </a:solidFill>
                <a:effectLst/>
                <a:uLnTx/>
                <a:uFillTx/>
              </a:rPr>
              <a:t>www.1ppt.com/word/              Excel</a:t>
            </a:r>
            <a:r>
              <a:rPr kumimoji="0" lang="zh-CN" altLang="en-US" sz="100" b="0" i="0" u="none" strike="noStrike" kern="0" cap="none" spc="0" normalizeH="0" baseline="0" noProof="0" dirty="0">
                <a:ln>
                  <a:noFill/>
                </a:ln>
                <a:solidFill>
                  <a:schemeClr val="bg1">
                    <a:lumMod val="85000"/>
                  </a:schemeClr>
                </a:solidFill>
                <a:effectLst/>
                <a:uLnTx/>
                <a:uFillTx/>
              </a:rPr>
              <a:t>教程：</a:t>
            </a:r>
            <a:r>
              <a:rPr kumimoji="0" lang="en-US" altLang="zh-CN" sz="100" b="0" i="0" u="none" strike="noStrike" kern="0" cap="none" spc="0" normalizeH="0" baseline="0" noProof="0" dirty="0">
                <a:ln>
                  <a:noFill/>
                </a:ln>
                <a:solidFill>
                  <a:schemeClr val="bg1">
                    <a:lumMod val="8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lumMod val="85000"/>
                  </a:schemeClr>
                </a:solidFill>
                <a:effectLst/>
                <a:uLnTx/>
                <a:uFillTx/>
              </a:rPr>
              <a:t>资料下载：</a:t>
            </a:r>
            <a:r>
              <a:rPr kumimoji="0" lang="en-US" altLang="zh-CN" sz="100" b="0" i="0" u="none" strike="noStrike" kern="0" cap="none" spc="0" normalizeH="0" baseline="0" noProof="0" dirty="0">
                <a:ln>
                  <a:noFill/>
                </a:ln>
                <a:solidFill>
                  <a:schemeClr val="bg1">
                    <a:lumMod val="85000"/>
                  </a:schemeClr>
                </a:solidFill>
                <a:effectLst/>
                <a:uLnTx/>
                <a:uFillTx/>
              </a:rPr>
              <a:t>www.1ppt.com/ziliao/                PPT</a:t>
            </a:r>
            <a:r>
              <a:rPr kumimoji="0" lang="zh-CN" altLang="en-US" sz="100" b="0" i="0" u="none" strike="noStrike" kern="0" cap="none" spc="0" normalizeH="0" baseline="0" noProof="0" dirty="0">
                <a:ln>
                  <a:noFill/>
                </a:ln>
                <a:solidFill>
                  <a:schemeClr val="bg1">
                    <a:lumMod val="85000"/>
                  </a:schemeClr>
                </a:solidFill>
                <a:effectLst/>
                <a:uLnTx/>
                <a:uFillTx/>
              </a:rPr>
              <a:t>课件下载：</a:t>
            </a:r>
            <a:r>
              <a:rPr kumimoji="0" lang="en-US" altLang="zh-CN" sz="100" b="0" i="0" u="none" strike="noStrike" kern="0" cap="none" spc="0" normalizeH="0" baseline="0" noProof="0" dirty="0">
                <a:ln>
                  <a:noFill/>
                </a:ln>
                <a:solidFill>
                  <a:schemeClr val="bg1">
                    <a:lumMod val="8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lumMod val="85000"/>
                  </a:schemeClr>
                </a:solidFill>
                <a:effectLst/>
                <a:uLnTx/>
                <a:uFillTx/>
              </a:rPr>
              <a:t>范文下载：</a:t>
            </a:r>
            <a:r>
              <a:rPr kumimoji="0" lang="en-US" altLang="zh-CN" sz="100" b="0" i="0" u="none" strike="noStrike" kern="0" cap="none" spc="0" normalizeH="0" baseline="0" noProof="0" dirty="0">
                <a:ln>
                  <a:noFill/>
                </a:ln>
                <a:solidFill>
                  <a:schemeClr val="bg1">
                    <a:lumMod val="85000"/>
                  </a:schemeClr>
                </a:solidFill>
                <a:effectLst/>
                <a:uLnTx/>
                <a:uFillTx/>
              </a:rPr>
              <a:t>www.1ppt.com/fanwen/             </a:t>
            </a:r>
            <a:r>
              <a:rPr kumimoji="0" lang="zh-CN" altLang="en-US" sz="100" b="0" i="0" u="none" strike="noStrike" kern="0" cap="none" spc="0" normalizeH="0" baseline="0" noProof="0" dirty="0">
                <a:ln>
                  <a:noFill/>
                </a:ln>
                <a:solidFill>
                  <a:schemeClr val="bg1">
                    <a:lumMod val="85000"/>
                  </a:schemeClr>
                </a:solidFill>
                <a:effectLst/>
                <a:uLnTx/>
                <a:uFillTx/>
              </a:rPr>
              <a:t>试卷下载：</a:t>
            </a:r>
            <a:r>
              <a:rPr kumimoji="0" lang="en-US" altLang="zh-CN" sz="100" b="0" i="0" u="none" strike="noStrike" kern="0" cap="none" spc="0" normalizeH="0" baseline="0" noProof="0" dirty="0">
                <a:ln>
                  <a:noFill/>
                </a:ln>
                <a:solidFill>
                  <a:schemeClr val="bg1">
                    <a:lumMod val="8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chemeClr val="bg1">
                    <a:lumMod val="85000"/>
                  </a:schemeClr>
                </a:solidFill>
                <a:effectLst/>
                <a:uLnTx/>
                <a:uFillTx/>
              </a:rPr>
              <a:t>教案下载：</a:t>
            </a:r>
            <a:r>
              <a:rPr kumimoji="0" lang="en-US" altLang="zh-CN" sz="100" b="0" i="0" u="none" strike="noStrike" kern="0" cap="none" spc="0" normalizeH="0" baseline="0" noProof="0" dirty="0">
                <a:ln>
                  <a:noFill/>
                </a:ln>
                <a:solidFill>
                  <a:schemeClr val="bg1">
                    <a:lumMod val="85000"/>
                  </a:schemeClr>
                </a:solidFill>
                <a:effectLst/>
                <a:uLnTx/>
                <a:uFillTx/>
              </a:rPr>
              <a:t>www.1ppt.com/jiaoan/  </a:t>
            </a:r>
            <a:r>
              <a:rPr kumimoji="0" lang="en-US" altLang="zh-CN" sz="100" b="0" i="0" u="none" strike="noStrike" kern="0" cap="none" spc="0" normalizeH="0" baseline="0" noProof="0" dirty="0" smtClean="0">
                <a:ln>
                  <a:noFill/>
                </a:ln>
                <a:solidFill>
                  <a:schemeClr val="bg1">
                    <a:lumMod val="85000"/>
                  </a:schemeClr>
                </a:solidFill>
                <a:effectLst/>
                <a:uLnTx/>
                <a:uFillTx/>
              </a:rPr>
              <a:t>      PPT</a:t>
            </a:r>
            <a:r>
              <a:rPr kumimoji="0" lang="zh-CN" altLang="en-US" sz="100" b="0" i="0" u="none" strike="noStrike" kern="0" cap="none" spc="0" normalizeH="0" baseline="0" noProof="0" dirty="0" smtClean="0">
                <a:ln>
                  <a:noFill/>
                </a:ln>
                <a:solidFill>
                  <a:schemeClr val="bg1">
                    <a:lumMod val="85000"/>
                  </a:schemeClr>
                </a:solidFill>
                <a:effectLst/>
                <a:uLnTx/>
                <a:uFillTx/>
              </a:rPr>
              <a:t>论坛：</a:t>
            </a:r>
            <a:r>
              <a:rPr kumimoji="0" lang="en-US" altLang="zh-CN" sz="100" b="0" i="0" u="none" strike="noStrike" kern="0" cap="none" spc="0" normalizeH="0" baseline="0" noProof="0" dirty="0" smtClean="0">
                <a:ln>
                  <a:noFill/>
                </a:ln>
                <a:solidFill>
                  <a:schemeClr val="bg1">
                    <a:lumMod val="85000"/>
                  </a:schemeClr>
                </a:solidFill>
                <a:effectLst/>
                <a:uLnTx/>
                <a:uFillTx/>
              </a:rPr>
              <a:t>www.1ppt.cn</a:t>
            </a:r>
            <a:endParaRPr kumimoji="0" lang="en-US" altLang="zh-CN" sz="100" b="0" i="0" u="none" strike="noStrike" kern="0" cap="none" spc="0" normalizeH="0" baseline="0" noProof="0" dirty="0">
              <a:ln>
                <a:noFill/>
              </a:ln>
              <a:solidFill>
                <a:schemeClr val="bg1">
                  <a:lumMod val="85000"/>
                </a:scheme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chemeClr val="bg1">
                    <a:lumMod val="85000"/>
                  </a:schemeClr>
                </a:solidFill>
                <a:effectLst/>
                <a:uLnTx/>
                <a:uFillTx/>
              </a:rPr>
              <a:t> </a:t>
            </a:r>
            <a:endParaRPr kumimoji="0" lang="zh-CN" altLang="en-US" sz="100" b="0" i="0" u="none" strike="noStrike" kern="0" cap="none" spc="0" normalizeH="0" baseline="0" noProof="0" dirty="0">
              <a:ln>
                <a:noFill/>
              </a:ln>
              <a:solidFill>
                <a:schemeClr val="bg1">
                  <a:lumMod val="85000"/>
                </a:schemeClr>
              </a:solidFill>
              <a:effectLst/>
              <a:uLnTx/>
              <a:uFillTx/>
            </a:endParaRPr>
          </a:p>
        </p:txBody>
      </p:sp>
    </p:spTree>
    <p:extLst>
      <p:ext uri="{BB962C8B-B14F-4D97-AF65-F5344CB8AC3E}">
        <p14:creationId xmlns:p14="http://schemas.microsoft.com/office/powerpoint/2010/main" val="2786254930"/>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0-#ppt_w/2"/>
                                          </p:val>
                                        </p:tav>
                                        <p:tav tm="100000">
                                          <p:val>
                                            <p:strVal val="#ppt_x"/>
                                          </p:val>
                                        </p:tav>
                                      </p:tavLst>
                                    </p:anim>
                                    <p:anim calcmode="lin" valueType="num">
                                      <p:cBhvr additive="base">
                                        <p:cTn id="12" dur="7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750" fill="hold"/>
                                        <p:tgtEl>
                                          <p:spTgt spid="30"/>
                                        </p:tgtEl>
                                        <p:attrNameLst>
                                          <p:attrName>ppt_x</p:attrName>
                                        </p:attrNameLst>
                                      </p:cBhvr>
                                      <p:tavLst>
                                        <p:tav tm="0">
                                          <p:val>
                                            <p:strVal val="0-#ppt_w/2"/>
                                          </p:val>
                                        </p:tav>
                                        <p:tav tm="100000">
                                          <p:val>
                                            <p:strVal val="#ppt_x"/>
                                          </p:val>
                                        </p:tav>
                                      </p:tavLst>
                                    </p:anim>
                                    <p:anim calcmode="lin" valueType="num">
                                      <p:cBhvr additive="base">
                                        <p:cTn id="16" dur="75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8"/>
                                        </p:tgtEl>
                                        <p:attrNameLst>
                                          <p:attrName>ppt_y</p:attrName>
                                        </p:attrNameLst>
                                      </p:cBhvr>
                                      <p:tavLst>
                                        <p:tav tm="0">
                                          <p:val>
                                            <p:strVal val="#ppt_y"/>
                                          </p:val>
                                        </p:tav>
                                        <p:tav tm="100000">
                                          <p:val>
                                            <p:strVal val="#ppt_y"/>
                                          </p:val>
                                        </p:tav>
                                      </p:tavLst>
                                    </p:anim>
                                    <p:anim calcmode="lin" valueType="num">
                                      <p:cBhvr>
                                        <p:cTn id="23"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10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grpId="0" nodeType="click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fade">
                                      <p:cBhvr>
                                        <p:cTn id="40" dur="1000"/>
                                        <p:tgtEl>
                                          <p:spTgt spid="87"/>
                                        </p:tgtEl>
                                      </p:cBhvr>
                                    </p:animEffect>
                                    <p:anim calcmode="lin" valueType="num">
                                      <p:cBhvr>
                                        <p:cTn id="41" dur="1000" fill="hold"/>
                                        <p:tgtEl>
                                          <p:spTgt spid="87"/>
                                        </p:tgtEl>
                                        <p:attrNameLst>
                                          <p:attrName>ppt_x</p:attrName>
                                        </p:attrNameLst>
                                      </p:cBhvr>
                                      <p:tavLst>
                                        <p:tav tm="0">
                                          <p:val>
                                            <p:strVal val="#ppt_x"/>
                                          </p:val>
                                        </p:tav>
                                        <p:tav tm="100000">
                                          <p:val>
                                            <p:strVal val="#ppt_x"/>
                                          </p:val>
                                        </p:tav>
                                      </p:tavLst>
                                    </p:anim>
                                    <p:anim calcmode="lin" valueType="num">
                                      <p:cBhvr>
                                        <p:cTn id="42" dur="1000" fill="hold"/>
                                        <p:tgtEl>
                                          <p:spTgt spid="87"/>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1000"/>
                                        <p:tgtEl>
                                          <p:spTgt spid="73"/>
                                        </p:tgtEl>
                                      </p:cBhvr>
                                    </p:animEffect>
                                    <p:anim calcmode="lin" valueType="num">
                                      <p:cBhvr>
                                        <p:cTn id="46" dur="1000" fill="hold"/>
                                        <p:tgtEl>
                                          <p:spTgt spid="73"/>
                                        </p:tgtEl>
                                        <p:attrNameLst>
                                          <p:attrName>ppt_x</p:attrName>
                                        </p:attrNameLst>
                                      </p:cBhvr>
                                      <p:tavLst>
                                        <p:tav tm="0">
                                          <p:val>
                                            <p:strVal val="#ppt_x"/>
                                          </p:val>
                                        </p:tav>
                                        <p:tav tm="100000">
                                          <p:val>
                                            <p:strVal val="#ppt_x"/>
                                          </p:val>
                                        </p:tav>
                                      </p:tavLst>
                                    </p:anim>
                                    <p:anim calcmode="lin" valueType="num">
                                      <p:cBhvr>
                                        <p:cTn id="47" dur="1000" fill="hold"/>
                                        <p:tgtEl>
                                          <p:spTgt spid="73"/>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88"/>
                                        </p:tgtEl>
                                        <p:attrNameLst>
                                          <p:attrName>style.visibility</p:attrName>
                                        </p:attrNameLst>
                                      </p:cBhvr>
                                      <p:to>
                                        <p:strVal val="visible"/>
                                      </p:to>
                                    </p:set>
                                    <p:animEffect transition="in" filter="fade">
                                      <p:cBhvr>
                                        <p:cTn id="50" dur="1000"/>
                                        <p:tgtEl>
                                          <p:spTgt spid="88"/>
                                        </p:tgtEl>
                                      </p:cBhvr>
                                    </p:animEffect>
                                    <p:anim calcmode="lin" valueType="num">
                                      <p:cBhvr>
                                        <p:cTn id="51" dur="1000" fill="hold"/>
                                        <p:tgtEl>
                                          <p:spTgt spid="88"/>
                                        </p:tgtEl>
                                        <p:attrNameLst>
                                          <p:attrName>ppt_x</p:attrName>
                                        </p:attrNameLst>
                                      </p:cBhvr>
                                      <p:tavLst>
                                        <p:tav tm="0">
                                          <p:val>
                                            <p:strVal val="#ppt_x"/>
                                          </p:val>
                                        </p:tav>
                                        <p:tav tm="100000">
                                          <p:val>
                                            <p:strVal val="#ppt_x"/>
                                          </p:val>
                                        </p:tav>
                                      </p:tavLst>
                                    </p:anim>
                                    <p:anim calcmode="lin" valueType="num">
                                      <p:cBhvr>
                                        <p:cTn id="52" dur="1000" fill="hold"/>
                                        <p:tgtEl>
                                          <p:spTgt spid="8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fade">
                                      <p:cBhvr>
                                        <p:cTn id="55" dur="1000"/>
                                        <p:tgtEl>
                                          <p:spTgt spid="86"/>
                                        </p:tgtEl>
                                      </p:cBhvr>
                                    </p:animEffect>
                                    <p:anim calcmode="lin" valueType="num">
                                      <p:cBhvr>
                                        <p:cTn id="56" dur="1000" fill="hold"/>
                                        <p:tgtEl>
                                          <p:spTgt spid="86"/>
                                        </p:tgtEl>
                                        <p:attrNameLst>
                                          <p:attrName>ppt_x</p:attrName>
                                        </p:attrNameLst>
                                      </p:cBhvr>
                                      <p:tavLst>
                                        <p:tav tm="0">
                                          <p:val>
                                            <p:strVal val="#ppt_x"/>
                                          </p:val>
                                        </p:tav>
                                        <p:tav tm="100000">
                                          <p:val>
                                            <p:strVal val="#ppt_x"/>
                                          </p:val>
                                        </p:tav>
                                      </p:tavLst>
                                    </p:anim>
                                    <p:anim calcmode="lin" valueType="num">
                                      <p:cBhvr>
                                        <p:cTn id="57" dur="1000" fill="hold"/>
                                        <p:tgtEl>
                                          <p:spTgt spid="86"/>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1000"/>
                                        <p:tgtEl>
                                          <p:spTgt spid="89"/>
                                        </p:tgtEl>
                                      </p:cBhvr>
                                    </p:animEffect>
                                    <p:anim calcmode="lin" valueType="num">
                                      <p:cBhvr>
                                        <p:cTn id="61" dur="1000" fill="hold"/>
                                        <p:tgtEl>
                                          <p:spTgt spid="89"/>
                                        </p:tgtEl>
                                        <p:attrNameLst>
                                          <p:attrName>ppt_x</p:attrName>
                                        </p:attrNameLst>
                                      </p:cBhvr>
                                      <p:tavLst>
                                        <p:tav tm="0">
                                          <p:val>
                                            <p:strVal val="#ppt_x"/>
                                          </p:val>
                                        </p:tav>
                                        <p:tav tm="100000">
                                          <p:val>
                                            <p:strVal val="#ppt_x"/>
                                          </p:val>
                                        </p:tav>
                                      </p:tavLst>
                                    </p:anim>
                                    <p:anim calcmode="lin" valueType="num">
                                      <p:cBhvr>
                                        <p:cTn id="62" dur="1000" fill="hold"/>
                                        <p:tgtEl>
                                          <p:spTgt spid="89"/>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fade">
                                      <p:cBhvr>
                                        <p:cTn id="65" dur="1000"/>
                                        <p:tgtEl>
                                          <p:spTgt spid="70"/>
                                        </p:tgtEl>
                                      </p:cBhvr>
                                    </p:animEffect>
                                    <p:anim calcmode="lin" valueType="num">
                                      <p:cBhvr>
                                        <p:cTn id="66" dur="1000" fill="hold"/>
                                        <p:tgtEl>
                                          <p:spTgt spid="70"/>
                                        </p:tgtEl>
                                        <p:attrNameLst>
                                          <p:attrName>ppt_x</p:attrName>
                                        </p:attrNameLst>
                                      </p:cBhvr>
                                      <p:tavLst>
                                        <p:tav tm="0">
                                          <p:val>
                                            <p:strVal val="#ppt_x"/>
                                          </p:val>
                                        </p:tav>
                                        <p:tav tm="100000">
                                          <p:val>
                                            <p:strVal val="#ppt_x"/>
                                          </p:val>
                                        </p:tav>
                                      </p:tavLst>
                                    </p:anim>
                                    <p:anim calcmode="lin" valueType="num">
                                      <p:cBhvr>
                                        <p:cTn id="67" dur="1000" fill="hold"/>
                                        <p:tgtEl>
                                          <p:spTgt spid="70"/>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1000"/>
                                        <p:tgtEl>
                                          <p:spTgt spid="90"/>
                                        </p:tgtEl>
                                      </p:cBhvr>
                                    </p:animEffect>
                                    <p:anim calcmode="lin" valueType="num">
                                      <p:cBhvr>
                                        <p:cTn id="71" dur="1000" fill="hold"/>
                                        <p:tgtEl>
                                          <p:spTgt spid="90"/>
                                        </p:tgtEl>
                                        <p:attrNameLst>
                                          <p:attrName>ppt_x</p:attrName>
                                        </p:attrNameLst>
                                      </p:cBhvr>
                                      <p:tavLst>
                                        <p:tav tm="0">
                                          <p:val>
                                            <p:strVal val="#ppt_x"/>
                                          </p:val>
                                        </p:tav>
                                        <p:tav tm="100000">
                                          <p:val>
                                            <p:strVal val="#ppt_x"/>
                                          </p:val>
                                        </p:tav>
                                      </p:tavLst>
                                    </p:anim>
                                    <p:anim calcmode="lin" valueType="num">
                                      <p:cBhvr>
                                        <p:cTn id="72" dur="1000" fill="hold"/>
                                        <p:tgtEl>
                                          <p:spTgt spid="90"/>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1000"/>
                                        <p:tgtEl>
                                          <p:spTgt spid="64"/>
                                        </p:tgtEl>
                                      </p:cBhvr>
                                    </p:animEffect>
                                    <p:anim calcmode="lin" valueType="num">
                                      <p:cBhvr>
                                        <p:cTn id="76" dur="1000" fill="hold"/>
                                        <p:tgtEl>
                                          <p:spTgt spid="64"/>
                                        </p:tgtEl>
                                        <p:attrNameLst>
                                          <p:attrName>ppt_x</p:attrName>
                                        </p:attrNameLst>
                                      </p:cBhvr>
                                      <p:tavLst>
                                        <p:tav tm="0">
                                          <p:val>
                                            <p:strVal val="#ppt_x"/>
                                          </p:val>
                                        </p:tav>
                                        <p:tav tm="100000">
                                          <p:val>
                                            <p:strVal val="#ppt_x"/>
                                          </p:val>
                                        </p:tav>
                                      </p:tavLst>
                                    </p:anim>
                                    <p:anim calcmode="lin" valueType="num">
                                      <p:cBhvr>
                                        <p:cTn id="77" dur="1000" fill="hold"/>
                                        <p:tgtEl>
                                          <p:spTgt spid="64"/>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fade">
                                      <p:cBhvr>
                                        <p:cTn id="80" dur="1000"/>
                                        <p:tgtEl>
                                          <p:spTgt spid="91"/>
                                        </p:tgtEl>
                                      </p:cBhvr>
                                    </p:animEffect>
                                    <p:anim calcmode="lin" valueType="num">
                                      <p:cBhvr>
                                        <p:cTn id="81" dur="1000" fill="hold"/>
                                        <p:tgtEl>
                                          <p:spTgt spid="91"/>
                                        </p:tgtEl>
                                        <p:attrNameLst>
                                          <p:attrName>ppt_x</p:attrName>
                                        </p:attrNameLst>
                                      </p:cBhvr>
                                      <p:tavLst>
                                        <p:tav tm="0">
                                          <p:val>
                                            <p:strVal val="#ppt_x"/>
                                          </p:val>
                                        </p:tav>
                                        <p:tav tm="100000">
                                          <p:val>
                                            <p:strVal val="#ppt_x"/>
                                          </p:val>
                                        </p:tav>
                                      </p:tavLst>
                                    </p:anim>
                                    <p:anim calcmode="lin" valueType="num">
                                      <p:cBhvr>
                                        <p:cTn id="82" dur="1000" fill="hold"/>
                                        <p:tgtEl>
                                          <p:spTgt spid="91"/>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85"/>
                                        </p:tgtEl>
                                        <p:attrNameLst>
                                          <p:attrName>style.visibility</p:attrName>
                                        </p:attrNameLst>
                                      </p:cBhvr>
                                      <p:to>
                                        <p:strVal val="visible"/>
                                      </p:to>
                                    </p:set>
                                    <p:animEffect transition="in" filter="fade">
                                      <p:cBhvr>
                                        <p:cTn id="85" dur="1000"/>
                                        <p:tgtEl>
                                          <p:spTgt spid="85"/>
                                        </p:tgtEl>
                                      </p:cBhvr>
                                    </p:animEffect>
                                    <p:anim calcmode="lin" valueType="num">
                                      <p:cBhvr>
                                        <p:cTn id="86" dur="1000" fill="hold"/>
                                        <p:tgtEl>
                                          <p:spTgt spid="85"/>
                                        </p:tgtEl>
                                        <p:attrNameLst>
                                          <p:attrName>ppt_x</p:attrName>
                                        </p:attrNameLst>
                                      </p:cBhvr>
                                      <p:tavLst>
                                        <p:tav tm="0">
                                          <p:val>
                                            <p:strVal val="#ppt_x"/>
                                          </p:val>
                                        </p:tav>
                                        <p:tav tm="100000">
                                          <p:val>
                                            <p:strVal val="#ppt_x"/>
                                          </p:val>
                                        </p:tav>
                                      </p:tavLst>
                                    </p:anim>
                                    <p:anim calcmode="lin" valueType="num">
                                      <p:cBhvr>
                                        <p:cTn id="87"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38" grpId="0"/>
      <p:bldP spid="85" grpId="0" animBg="1"/>
      <p:bldP spid="86" grpId="0" animBg="1"/>
      <p:bldP spid="87" grpId="0" animBg="1"/>
      <p:bldP spid="88" grpId="0" animBg="1"/>
      <p:bldP spid="89" grpId="0" animBg="1"/>
      <p:bldP spid="90" grpId="0" animBg="1"/>
      <p:bldP spid="9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7626" y="2340297"/>
            <a:ext cx="9865096" cy="1800200"/>
          </a:xfrm>
          <a:prstGeom prst="rect">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F:\YL-0004.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414044" y="66941"/>
            <a:ext cx="5199409" cy="4001548"/>
          </a:xfrm>
          <a:prstGeom prst="rect">
            <a:avLst/>
          </a:prstGeom>
          <a:noFill/>
          <a:extLst>
            <a:ext uri="{909E8E84-426E-40DD-AFC4-6F175D3DCCD1}">
              <a14:hiddenFill xmlns:a14="http://schemas.microsoft.com/office/drawing/2010/main">
                <a:solidFill>
                  <a:srgbClr val="FFFFFF"/>
                </a:solidFill>
              </a14:hiddenFill>
            </a:ext>
          </a:extLst>
        </p:spPr>
      </p:pic>
      <p:sp>
        <p:nvSpPr>
          <p:cNvPr id="3" name="任意多边形 2"/>
          <p:cNvSpPr/>
          <p:nvPr/>
        </p:nvSpPr>
        <p:spPr>
          <a:xfrm>
            <a:off x="-255389" y="4196057"/>
            <a:ext cx="10156874" cy="520504"/>
          </a:xfrm>
          <a:custGeom>
            <a:avLst/>
            <a:gdLst>
              <a:gd name="connsiteX0" fmla="*/ 42203 w 10044332"/>
              <a:gd name="connsiteY0" fmla="*/ 28136 h 633047"/>
              <a:gd name="connsiteX1" fmla="*/ 10044332 w 10044332"/>
              <a:gd name="connsiteY1" fmla="*/ 0 h 633047"/>
              <a:gd name="connsiteX2" fmla="*/ 10030264 w 10044332"/>
              <a:gd name="connsiteY2" fmla="*/ 633047 h 633047"/>
              <a:gd name="connsiteX3" fmla="*/ 566928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044332"/>
              <a:gd name="connsiteY0" fmla="*/ 28136 h 633047"/>
              <a:gd name="connsiteX1" fmla="*/ 10044332 w 10044332"/>
              <a:gd name="connsiteY1" fmla="*/ 0 h 633047"/>
              <a:gd name="connsiteX2" fmla="*/ 10030264 w 10044332"/>
              <a:gd name="connsiteY2" fmla="*/ 633047 h 633047"/>
              <a:gd name="connsiteX3" fmla="*/ 713232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044332"/>
              <a:gd name="connsiteY0" fmla="*/ 28136 h 633047"/>
              <a:gd name="connsiteX1" fmla="*/ 10044332 w 10044332"/>
              <a:gd name="connsiteY1" fmla="*/ 0 h 633047"/>
              <a:gd name="connsiteX2" fmla="*/ 10030264 w 10044332"/>
              <a:gd name="connsiteY2" fmla="*/ 633047 h 633047"/>
              <a:gd name="connsiteX3" fmla="*/ 713232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044332"/>
              <a:gd name="connsiteY0" fmla="*/ 28136 h 633047"/>
              <a:gd name="connsiteX1" fmla="*/ 10044332 w 10044332"/>
              <a:gd name="connsiteY1" fmla="*/ 0 h 633047"/>
              <a:gd name="connsiteX2" fmla="*/ 10030264 w 10044332"/>
              <a:gd name="connsiteY2" fmla="*/ 633047 h 633047"/>
              <a:gd name="connsiteX3" fmla="*/ 713232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044332"/>
              <a:gd name="connsiteY0" fmla="*/ 28136 h 633047"/>
              <a:gd name="connsiteX1" fmla="*/ 10044332 w 10044332"/>
              <a:gd name="connsiteY1" fmla="*/ 0 h 633047"/>
              <a:gd name="connsiteX2" fmla="*/ 10030264 w 10044332"/>
              <a:gd name="connsiteY2" fmla="*/ 633047 h 633047"/>
              <a:gd name="connsiteX3" fmla="*/ 7132320 w 10044332"/>
              <a:gd name="connsiteY3" fmla="*/ 618979 h 633047"/>
              <a:gd name="connsiteX4" fmla="*/ 4712677 w 10044332"/>
              <a:gd name="connsiteY4" fmla="*/ 225083 h 633047"/>
              <a:gd name="connsiteX5" fmla="*/ 0 w 10044332"/>
              <a:gd name="connsiteY5" fmla="*/ 267287 h 633047"/>
              <a:gd name="connsiteX6" fmla="*/ 42203 w 10044332"/>
              <a:gd name="connsiteY6" fmla="*/ 28136 h 633047"/>
              <a:gd name="connsiteX0" fmla="*/ 42203 w 10339754"/>
              <a:gd name="connsiteY0" fmla="*/ 0 h 604911"/>
              <a:gd name="connsiteX1" fmla="*/ 10339754 w 10339754"/>
              <a:gd name="connsiteY1" fmla="*/ 98473 h 604911"/>
              <a:gd name="connsiteX2" fmla="*/ 10030264 w 10339754"/>
              <a:gd name="connsiteY2" fmla="*/ 604911 h 604911"/>
              <a:gd name="connsiteX3" fmla="*/ 7132320 w 10339754"/>
              <a:gd name="connsiteY3" fmla="*/ 590843 h 604911"/>
              <a:gd name="connsiteX4" fmla="*/ 4712677 w 10339754"/>
              <a:gd name="connsiteY4" fmla="*/ 196947 h 604911"/>
              <a:gd name="connsiteX5" fmla="*/ 0 w 10339754"/>
              <a:gd name="connsiteY5" fmla="*/ 239151 h 604911"/>
              <a:gd name="connsiteX6" fmla="*/ 42203 w 10339754"/>
              <a:gd name="connsiteY6" fmla="*/ 0 h 604911"/>
              <a:gd name="connsiteX0" fmla="*/ 0 w 10452296"/>
              <a:gd name="connsiteY0" fmla="*/ 0 h 562707"/>
              <a:gd name="connsiteX1" fmla="*/ 10452296 w 10452296"/>
              <a:gd name="connsiteY1" fmla="*/ 56269 h 562707"/>
              <a:gd name="connsiteX2" fmla="*/ 10142806 w 10452296"/>
              <a:gd name="connsiteY2" fmla="*/ 562707 h 562707"/>
              <a:gd name="connsiteX3" fmla="*/ 7244862 w 10452296"/>
              <a:gd name="connsiteY3" fmla="*/ 548639 h 562707"/>
              <a:gd name="connsiteX4" fmla="*/ 4825219 w 10452296"/>
              <a:gd name="connsiteY4" fmla="*/ 154743 h 562707"/>
              <a:gd name="connsiteX5" fmla="*/ 112542 w 10452296"/>
              <a:gd name="connsiteY5" fmla="*/ 196947 h 562707"/>
              <a:gd name="connsiteX6" fmla="*/ 0 w 10452296"/>
              <a:gd name="connsiteY6" fmla="*/ 0 h 562707"/>
              <a:gd name="connsiteX0" fmla="*/ 0 w 10466364"/>
              <a:gd name="connsiteY0" fmla="*/ 0 h 520504"/>
              <a:gd name="connsiteX1" fmla="*/ 10466364 w 10466364"/>
              <a:gd name="connsiteY1" fmla="*/ 14066 h 520504"/>
              <a:gd name="connsiteX2" fmla="*/ 10156874 w 10466364"/>
              <a:gd name="connsiteY2" fmla="*/ 520504 h 520504"/>
              <a:gd name="connsiteX3" fmla="*/ 7258930 w 10466364"/>
              <a:gd name="connsiteY3" fmla="*/ 506436 h 520504"/>
              <a:gd name="connsiteX4" fmla="*/ 4839287 w 10466364"/>
              <a:gd name="connsiteY4" fmla="*/ 112540 h 520504"/>
              <a:gd name="connsiteX5" fmla="*/ 126610 w 10466364"/>
              <a:gd name="connsiteY5" fmla="*/ 154744 h 520504"/>
              <a:gd name="connsiteX6" fmla="*/ 0 w 10466364"/>
              <a:gd name="connsiteY6" fmla="*/ 0 h 520504"/>
              <a:gd name="connsiteX0" fmla="*/ 0 w 10156874"/>
              <a:gd name="connsiteY0" fmla="*/ 0 h 520504"/>
              <a:gd name="connsiteX1" fmla="*/ 10142807 w 10156874"/>
              <a:gd name="connsiteY1" fmla="*/ 14066 h 520504"/>
              <a:gd name="connsiteX2" fmla="*/ 10156874 w 10156874"/>
              <a:gd name="connsiteY2" fmla="*/ 520504 h 520504"/>
              <a:gd name="connsiteX3" fmla="*/ 7258930 w 10156874"/>
              <a:gd name="connsiteY3" fmla="*/ 506436 h 520504"/>
              <a:gd name="connsiteX4" fmla="*/ 4839287 w 10156874"/>
              <a:gd name="connsiteY4" fmla="*/ 112540 h 520504"/>
              <a:gd name="connsiteX5" fmla="*/ 126610 w 10156874"/>
              <a:gd name="connsiteY5" fmla="*/ 154744 h 520504"/>
              <a:gd name="connsiteX6" fmla="*/ 0 w 10156874"/>
              <a:gd name="connsiteY6" fmla="*/ 0 h 520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6874" h="520504">
                <a:moveTo>
                  <a:pt x="0" y="0"/>
                </a:moveTo>
                <a:lnTo>
                  <a:pt x="10142807" y="14066"/>
                </a:lnTo>
                <a:lnTo>
                  <a:pt x="10156874" y="520504"/>
                </a:lnTo>
                <a:lnTo>
                  <a:pt x="7258930" y="506436"/>
                </a:lnTo>
                <a:cubicBezTo>
                  <a:pt x="5523914" y="572084"/>
                  <a:pt x="5054992" y="286042"/>
                  <a:pt x="4839287" y="112540"/>
                </a:cubicBezTo>
                <a:lnTo>
                  <a:pt x="126610" y="154744"/>
                </a:lnTo>
                <a:lnTo>
                  <a:pt x="0" y="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87963" y="180057"/>
            <a:ext cx="1764650" cy="369332"/>
          </a:xfrm>
          <a:prstGeom prst="rect">
            <a:avLst/>
          </a:prstGeom>
          <a:noFill/>
        </p:spPr>
        <p:txBody>
          <a:bodyPr wrap="none" rtlCol="0">
            <a:spAutoFit/>
          </a:bodyPr>
          <a:lstStyle/>
          <a:p>
            <a:r>
              <a:rPr lang="en-US" altLang="zh-CN" dirty="0" smtClean="0">
                <a:solidFill>
                  <a:schemeClr val="bg2">
                    <a:lumMod val="50000"/>
                  </a:schemeClr>
                </a:solidFill>
                <a:latin typeface="微软雅黑" panose="020B0503020204020204" pitchFamily="34" charset="-122"/>
                <a:ea typeface="微软雅黑" panose="020B0503020204020204" pitchFamily="34" charset="-122"/>
              </a:rPr>
              <a:t>LOGO</a:t>
            </a:r>
            <a:r>
              <a:rPr lang="zh-CN" altLang="en-US" dirty="0" smtClean="0">
                <a:solidFill>
                  <a:schemeClr val="bg2">
                    <a:lumMod val="50000"/>
                  </a:schemeClr>
                </a:solidFill>
                <a:latin typeface="微软雅黑" panose="020B0503020204020204" pitchFamily="34" charset="-122"/>
                <a:ea typeface="微软雅黑" panose="020B0503020204020204" pitchFamily="34" charset="-122"/>
              </a:rPr>
              <a:t>医疗行业</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535390" y="2700337"/>
            <a:ext cx="2749471" cy="707886"/>
          </a:xfrm>
          <a:prstGeom prst="rect">
            <a:avLst/>
          </a:prstGeom>
          <a:noFill/>
        </p:spPr>
        <p:txBody>
          <a:bodyPr wrap="none" rtlCol="0">
            <a:spAutoFit/>
          </a:bodyPr>
          <a:lstStyle/>
          <a:p>
            <a:r>
              <a:rPr lang="zh-CN" altLang="en-US" sz="4000" dirty="0" smtClean="0">
                <a:solidFill>
                  <a:schemeClr val="bg1"/>
                </a:solidFill>
                <a:latin typeface="方正大黑简体" panose="03000509000000000000" pitchFamily="65" charset="-122"/>
                <a:ea typeface="方正大黑简体" panose="03000509000000000000" pitchFamily="65" charset="-122"/>
              </a:rPr>
              <a:t>谢谢观看！</a:t>
            </a:r>
            <a:endParaRPr lang="zh-CN" altLang="en-US" sz="4000" dirty="0">
              <a:solidFill>
                <a:schemeClr val="bg1"/>
              </a:solidFill>
              <a:latin typeface="方正大黑简体" panose="03000509000000000000" pitchFamily="65" charset="-122"/>
              <a:ea typeface="方正大黑简体" panose="03000509000000000000" pitchFamily="65" charset="-122"/>
            </a:endParaRPr>
          </a:p>
        </p:txBody>
      </p:sp>
      <p:pic>
        <p:nvPicPr>
          <p:cNvPr id="1027" name="Picture 3" descr="F:\YL-0004.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t="-1"/>
          <a:stretch/>
        </p:blipFill>
        <p:spPr bwMode="auto">
          <a:xfrm>
            <a:off x="5477213" y="421964"/>
            <a:ext cx="4784312" cy="50146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102797"/>
      </p:ext>
    </p:extLst>
  </p:cSld>
  <p:clrMapOvr>
    <a:masterClrMapping/>
  </p:clrMapOvr>
  <mc:AlternateContent xmlns:mc="http://schemas.openxmlformats.org/markup-compatibility/2006" xmlns:p14="http://schemas.microsoft.com/office/powerpoint/2010/main">
    <mc:Choice Requires="p14">
      <p:transition spd="slow" p14:dur="1600" advTm="2000">
        <p:blinds dir="vert"/>
      </p:transition>
    </mc:Choice>
    <mc:Fallback xmlns="">
      <p:transition spd="slow" advTm="2000">
        <p:blinds dir="ver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www.1ppt.com"/>
</p:tagLst>
</file>

<file path=ppt/theme/theme1.xml><?xml version="1.0" encoding="utf-8"?>
<a:theme xmlns:a="http://schemas.openxmlformats.org/drawingml/2006/main" name="第一PPT，www.1ppt.com">
  <a:themeElements>
    <a:clrScheme name="自定义 8">
      <a:dk1>
        <a:srgbClr val="0C0C0C"/>
      </a:dk1>
      <a:lt1>
        <a:srgbClr val="FFFFFF"/>
      </a:lt1>
      <a:dk2>
        <a:srgbClr val="17365D"/>
      </a:dk2>
      <a:lt2>
        <a:srgbClr val="C6D9F0"/>
      </a:lt2>
      <a:accent1>
        <a:srgbClr val="0F243E"/>
      </a:accent1>
      <a:accent2>
        <a:srgbClr val="17365D"/>
      </a:accent2>
      <a:accent3>
        <a:srgbClr val="548DD4"/>
      </a:accent3>
      <a:accent4>
        <a:srgbClr val="8DB3E2"/>
      </a:accent4>
      <a:accent5>
        <a:srgbClr val="C6D9F0"/>
      </a:accent5>
      <a:accent6>
        <a:srgbClr val="0070C0"/>
      </a:accent6>
      <a:hlink>
        <a:srgbClr val="92CDDC"/>
      </a:hlink>
      <a:folHlink>
        <a:srgbClr val="3B71E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538</TotalTime>
  <Words>1887</Words>
  <Application>Microsoft Office PowerPoint</Application>
  <PresentationFormat>自定义</PresentationFormat>
  <Paragraphs>429</Paragraphs>
  <Slides>31</Slides>
  <Notes>31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31</vt:i4>
      </vt:variant>
    </vt:vector>
  </HeadingPairs>
  <TitlesOfParts>
    <vt:vector size="50" baseType="lpstr">
      <vt:lpstr>Adobe 黑体 Std R</vt:lpstr>
      <vt:lpstr>Arial Unicode MS</vt:lpstr>
      <vt:lpstr>Franchise</vt:lpstr>
      <vt:lpstr>맑은 고딕</vt:lpstr>
      <vt:lpstr>Source Sans Pro Black</vt:lpstr>
      <vt:lpstr>方正大黑简体</vt:lpstr>
      <vt:lpstr>方正兰亭细黑_GBK</vt:lpstr>
      <vt:lpstr>方正正中黑简体</vt:lpstr>
      <vt:lpstr>华文细黑</vt:lpstr>
      <vt:lpstr>宋体</vt:lpstr>
      <vt:lpstr>微软雅黑</vt:lpstr>
      <vt:lpstr>幼圆</vt:lpstr>
      <vt:lpstr>Arial</vt:lpstr>
      <vt:lpstr>Arial Rounded MT Bold</vt:lpstr>
      <vt:lpstr>Calibri</vt:lpstr>
      <vt:lpstr>Segoe UI</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www.1ppt.com</dc:title>
  <dc:creator>www.1ppt.com</dc:creator>
  <cp:keywords>www.1ppt.com</cp:keywords>
  <cp:lastModifiedBy>faith123</cp:lastModifiedBy>
  <cp:revision>125</cp:revision>
  <dcterms:created xsi:type="dcterms:W3CDTF">2015-07-15T08:29:52Z</dcterms:created>
  <dcterms:modified xsi:type="dcterms:W3CDTF">2019-05-05T06:24:03Z</dcterms:modified>
</cp:coreProperties>
</file>