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handoutMasterIdLst>
    <p:handoutMasterId r:id="rId31"/>
  </p:handoutMasterIdLst>
  <p:sldIdLst>
    <p:sldId id="265" r:id="rId3"/>
    <p:sldId id="293" r:id="rId4"/>
    <p:sldId id="269" r:id="rId5"/>
    <p:sldId id="294" r:id="rId6"/>
    <p:sldId id="295" r:id="rId7"/>
    <p:sldId id="297" r:id="rId8"/>
    <p:sldId id="270" r:id="rId9"/>
    <p:sldId id="298" r:id="rId10"/>
    <p:sldId id="271" r:id="rId11"/>
    <p:sldId id="299" r:id="rId12"/>
    <p:sldId id="300" r:id="rId13"/>
    <p:sldId id="301" r:id="rId14"/>
    <p:sldId id="266" r:id="rId15"/>
    <p:sldId id="278" r:id="rId16"/>
    <p:sldId id="280" r:id="rId17"/>
    <p:sldId id="281" r:id="rId18"/>
    <p:sldId id="282" r:id="rId19"/>
    <p:sldId id="296" r:id="rId20"/>
    <p:sldId id="283" r:id="rId21"/>
    <p:sldId id="284" r:id="rId23"/>
    <p:sldId id="305" r:id="rId24"/>
    <p:sldId id="286" r:id="rId25"/>
    <p:sldId id="285" r:id="rId26"/>
    <p:sldId id="306" r:id="rId27"/>
    <p:sldId id="302" r:id="rId28"/>
    <p:sldId id="303" r:id="rId29"/>
    <p:sldId id="304"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DBEF"/>
    <a:srgbClr val="006F96"/>
    <a:srgbClr val="5BEEFF"/>
    <a:srgbClr val="008EC0"/>
    <a:srgbClr val="C6C7FA"/>
    <a:srgbClr val="6897B4"/>
    <a:srgbClr val="0BB3C1"/>
    <a:srgbClr val="16213D"/>
    <a:srgbClr val="8CB0C6"/>
    <a:srgbClr val="09B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44" autoAdjust="0"/>
    <p:restoredTop sz="93837" autoAdjust="0"/>
  </p:normalViewPr>
  <p:slideViewPr>
    <p:cSldViewPr snapToGrid="0">
      <p:cViewPr varScale="1">
        <p:scale>
          <a:sx n="109" d="100"/>
          <a:sy n="109" d="100"/>
        </p:scale>
        <p:origin x="132" y="156"/>
      </p:cViewPr>
      <p:guideLst/>
    </p:cSldViewPr>
  </p:slideViewPr>
  <p:notesTextViewPr>
    <p:cViewPr>
      <p:scale>
        <a:sx n="1" d="1"/>
        <a:sy n="1" d="1"/>
      </p:scale>
      <p:origin x="0" y="0"/>
    </p:cViewPr>
  </p:notesTextViewPr>
  <p:sorterViewPr>
    <p:cViewPr>
      <p:scale>
        <a:sx n="100" d="100"/>
        <a:sy n="100" d="100"/>
      </p:scale>
      <p:origin x="0" y="-335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D4E82-14A6-47DE-9ECF-021FBDACC7B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F1F3C0-D8A2-4256-AFF6-F0CE3AD7DF6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6F1F3C0-D8A2-4256-AFF6-F0CE3AD7DF6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6F1F3C0-D8A2-4256-AFF6-F0CE3AD7DF6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6F1F3C0-D8A2-4256-AFF6-F0CE3AD7DF6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6F1F3C0-D8A2-4256-AFF6-F0CE3AD7DF6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DCAF29-ED67-499E-A287-14EAE98FE90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EEDC3B-4B0A-490C-B737-20E3E3DE311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DCAF29-ED67-499E-A287-14EAE98FE90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DC3B-4B0A-490C-B737-20E3E3DE3118}" type="slidenum">
              <a:rPr lang="zh-CN" altLang="en-US" smtClean="0"/>
            </a:fld>
            <a:endParaRPr lang="zh-CN" altLang="en-US"/>
          </a:p>
        </p:txBody>
      </p:sp>
      <p:pic>
        <p:nvPicPr>
          <p:cNvPr id="7" name="图片 6"/>
          <p:cNvPicPr>
            <a:picLocks noChangeAspect="1"/>
          </p:cNvPicPr>
          <p:nvPr userDrawn="1"/>
        </p:nvPicPr>
        <p:blipFill rotWithShape="1">
          <a:blip r:embed="rId12">
            <a:extLst>
              <a:ext uri="{28A0092B-C50C-407E-A947-70E740481C1C}">
                <a14:useLocalDpi xmlns:a14="http://schemas.microsoft.com/office/drawing/2010/main" val="0"/>
              </a:ext>
            </a:extLst>
          </a:blip>
          <a:srcRect t="14780" b="29313"/>
          <a:stretch>
            <a:fillRect/>
          </a:stretch>
        </p:blipFill>
        <p:spPr>
          <a:xfrm>
            <a:off x="-74852" y="0"/>
            <a:ext cx="12266852" cy="6858000"/>
          </a:xfrm>
          <a:prstGeom prst="rect">
            <a:avLst/>
          </a:prstGeom>
          <a:noFill/>
          <a:ln w="2857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jpeg"/><Relationship Id="rId7" Type="http://schemas.openxmlformats.org/officeDocument/2006/relationships/image" Target="../media/image8.png"/><Relationship Id="rId6" Type="http://schemas.openxmlformats.org/officeDocument/2006/relationships/image" Target="../media/image7.png"/><Relationship Id="rId5" Type="http://schemas.microsoft.com/office/2007/relationships/media" Target="file:///C:\Users\peter2014\Desktop\2015&#20013;&#22269;&#21019;&#26032;&#21019;&#19994;&#22823;&#36187;&#21414;&#38376;&#36187;&#21306;\&#33487;&#24030;&#20840;&#22269;&#24635;&#20915;&#36187;&#20043;&#21322;&#20915;&#36187;&#25991;&#20214;\PTZ.avi" TargetMode="External"/><Relationship Id="rId4" Type="http://schemas.openxmlformats.org/officeDocument/2006/relationships/video" Target="file:///C:\Users\peter2014\Desktop\2015&#20013;&#22269;&#21019;&#26032;&#21019;&#19994;&#22823;&#36187;&#21414;&#38376;&#36187;&#21306;\&#33487;&#24030;&#20840;&#22269;&#24635;&#20915;&#36187;&#20043;&#21322;&#20915;&#36187;&#25991;&#20214;\PTZ.avi" TargetMode="External"/><Relationship Id="rId3" Type="http://schemas.openxmlformats.org/officeDocument/2006/relationships/image" Target="../media/image6.png"/><Relationship Id="rId2" Type="http://schemas.openxmlformats.org/officeDocument/2006/relationships/image" Target="../media/image5.jpeg"/><Relationship Id="rId10"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8.pn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1.jpe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3.png"/><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4" name="矩形 23"/>
          <p:cNvSpPr/>
          <p:nvPr/>
        </p:nvSpPr>
        <p:spPr>
          <a:xfrm>
            <a:off x="-17906" y="0"/>
            <a:ext cx="12192000" cy="6883850"/>
          </a:xfrm>
          <a:prstGeom prst="rect">
            <a:avLst/>
          </a:prstGeom>
          <a:gradFill>
            <a:gsLst>
              <a:gs pos="0">
                <a:srgbClr val="080808"/>
              </a:gs>
              <a:gs pos="100000">
                <a:schemeClr val="tx1">
                  <a:alpha val="37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4730589" y="5842137"/>
            <a:ext cx="6096000" cy="646331"/>
          </a:xfrm>
          <a:prstGeom prst="rect">
            <a:avLst/>
          </a:prstGeom>
        </p:spPr>
        <p:txBody>
          <a:bodyPr>
            <a:spAutoFit/>
          </a:bodyPr>
          <a:lstStyle/>
          <a:p>
            <a:pPr marL="274320" lvl="0" indent="-274320" algn="ctr">
              <a:spcBef>
                <a:spcPct val="0"/>
              </a:spcBef>
              <a:buClr>
                <a:schemeClr val="accent3"/>
              </a:buClr>
              <a:defRPr/>
            </a:pPr>
            <a:endParaRPr lang="en-US" altLang="zh-CN" dirty="0">
              <a:solidFill>
                <a:schemeClr val="bg1"/>
              </a:solidFill>
              <a:latin typeface="幼圆" panose="02010509060101010101" pitchFamily="49" charset="-122"/>
              <a:ea typeface="幼圆" panose="02010509060101010101" pitchFamily="49" charset="-122"/>
            </a:endParaRPr>
          </a:p>
          <a:p>
            <a:pPr marL="274320" lvl="0" indent="-274320" algn="ctr">
              <a:spcBef>
                <a:spcPct val="0"/>
              </a:spcBef>
              <a:buClr>
                <a:schemeClr val="accent3"/>
              </a:buClr>
              <a:defRPr/>
            </a:pPr>
            <a:endParaRPr lang="zh-CN" altLang="en-US" dirty="0">
              <a:solidFill>
                <a:schemeClr val="bg1"/>
              </a:solidFill>
              <a:latin typeface="幼圆" panose="02010509060101010101" pitchFamily="49" charset="-122"/>
              <a:ea typeface="幼圆" panose="02010509060101010101" pitchFamily="49" charset="-122"/>
            </a:endParaRPr>
          </a:p>
        </p:txBody>
      </p:sp>
      <p:sp>
        <p:nvSpPr>
          <p:cNvPr id="23" name="矩形 22"/>
          <p:cNvSpPr/>
          <p:nvPr/>
        </p:nvSpPr>
        <p:spPr>
          <a:xfrm>
            <a:off x="9665317" y="4880855"/>
            <a:ext cx="184731" cy="369332"/>
          </a:xfrm>
          <a:prstGeom prst="rect">
            <a:avLst/>
          </a:prstGeom>
        </p:spPr>
        <p:txBody>
          <a:bodyPr wrap="none">
            <a:spAutoFit/>
          </a:bodyPr>
          <a:lstStyle/>
          <a:p>
            <a:pPr marL="274320" lvl="0" indent="-274320" algn="ctr">
              <a:spcBef>
                <a:spcPct val="0"/>
              </a:spcBef>
              <a:buClr>
                <a:schemeClr val="accent3"/>
              </a:buClr>
              <a:defRPr/>
            </a:pPr>
            <a:endParaRPr lang="zh-CN" altLang="en-US" dirty="0">
              <a:solidFill>
                <a:schemeClr val="bg1"/>
              </a:solidFill>
              <a:latin typeface="幼圆" panose="02010509060101010101" pitchFamily="49" charset="-122"/>
              <a:ea typeface="幼圆" panose="02010509060101010101" pitchFamily="49" charset="-122"/>
            </a:endParaRPr>
          </a:p>
        </p:txBody>
      </p:sp>
      <p:cxnSp>
        <p:nvCxnSpPr>
          <p:cNvPr id="7" name="直接连接符 6"/>
          <p:cNvCxnSpPr/>
          <p:nvPr/>
        </p:nvCxnSpPr>
        <p:spPr>
          <a:xfrm>
            <a:off x="3322194" y="3287718"/>
            <a:ext cx="5511801" cy="0"/>
          </a:xfrm>
          <a:prstGeom prst="line">
            <a:avLst/>
          </a:prstGeom>
          <a:ln w="28575">
            <a:gradFill>
              <a:gsLst>
                <a:gs pos="0">
                  <a:srgbClr val="07BBCA">
                    <a:alpha val="0"/>
                  </a:srgbClr>
                </a:gs>
                <a:gs pos="46000">
                  <a:srgbClr val="07BBCA"/>
                </a:gs>
                <a:gs pos="100000">
                  <a:srgbClr val="07BBCA">
                    <a:alpha val="0"/>
                  </a:srgbClr>
                </a:gs>
              </a:gsLst>
              <a:lin ang="0" scaled="0"/>
            </a:gra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626994" y="3369410"/>
            <a:ext cx="4902200" cy="338554"/>
          </a:xfrm>
          <a:prstGeom prst="rect">
            <a:avLst/>
          </a:prstGeom>
        </p:spPr>
        <p:txBody>
          <a:bodyPr wrap="square">
            <a:spAutoFit/>
          </a:bodyPr>
          <a:lstStyle/>
          <a:p>
            <a:pPr marL="274320" lvl="0" indent="-274320" algn="dist">
              <a:spcBef>
                <a:spcPct val="20000"/>
              </a:spcBef>
              <a:buClr>
                <a:schemeClr val="accent3"/>
              </a:buClr>
              <a:defRPr/>
            </a:pPr>
            <a:r>
              <a:rPr lang="en-US" altLang="zh-CN" sz="1600" dirty="0">
                <a:solidFill>
                  <a:schemeClr val="bg1"/>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21</a:t>
            </a:r>
            <a:r>
              <a:rPr lang="zh-CN" altLang="en-US" sz="1600" dirty="0">
                <a:solidFill>
                  <a:schemeClr val="bg1"/>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世纪大数据系统的基础设施</a:t>
            </a:r>
            <a:endParaRPr lang="en-US" altLang="zh-CN" sz="1050" dirty="0">
              <a:solidFill>
                <a:schemeClr val="bg1"/>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p:txBody>
      </p:sp>
      <p:sp>
        <p:nvSpPr>
          <p:cNvPr id="12" name="矩形 11"/>
          <p:cNvSpPr/>
          <p:nvPr/>
        </p:nvSpPr>
        <p:spPr>
          <a:xfrm>
            <a:off x="2891966" y="2322970"/>
            <a:ext cx="6372257" cy="830997"/>
          </a:xfrm>
          <a:prstGeom prst="rect">
            <a:avLst/>
          </a:prstGeom>
        </p:spPr>
        <p:txBody>
          <a:bodyPr wrap="none">
            <a:spAutoFit/>
          </a:bodyPr>
          <a:lstStyle/>
          <a:p>
            <a:pPr marL="274320" lvl="0" indent="-274320" algn="ctr">
              <a:spcBef>
                <a:spcPct val="20000"/>
              </a:spcBef>
              <a:buClr>
                <a:schemeClr val="accent3"/>
              </a:buClr>
              <a:defRPr/>
            </a:pPr>
            <a:r>
              <a:rPr lang="zh-CN" altLang="en-US" sz="4800" b="1" dirty="0">
                <a:solidFill>
                  <a:schemeClr val="bg1"/>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亚洲科技论坛会议演示</a:t>
            </a:r>
            <a:endParaRPr lang="en-US" altLang="zh-CN" sz="4800" b="1" dirty="0">
              <a:solidFill>
                <a:schemeClr val="bg1"/>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p:txBody>
      </p:sp>
      <p:grpSp>
        <p:nvGrpSpPr>
          <p:cNvPr id="2" name="组合 1"/>
          <p:cNvGrpSpPr/>
          <p:nvPr/>
        </p:nvGrpSpPr>
        <p:grpSpPr>
          <a:xfrm>
            <a:off x="2470247" y="2058288"/>
            <a:ext cx="7204020" cy="2510561"/>
            <a:chOff x="2470247" y="2058288"/>
            <a:chExt cx="7204020" cy="2510561"/>
          </a:xfrm>
        </p:grpSpPr>
        <p:sp>
          <p:nvSpPr>
            <p:cNvPr id="34" name="矩形 33"/>
            <p:cNvSpPr/>
            <p:nvPr/>
          </p:nvSpPr>
          <p:spPr>
            <a:xfrm>
              <a:off x="2610994" y="2182212"/>
              <a:ext cx="6934200" cy="2226782"/>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470247" y="2058288"/>
              <a:ext cx="446346" cy="375385"/>
              <a:chOff x="2517734" y="2209199"/>
              <a:chExt cx="446346" cy="375385"/>
            </a:xfrm>
          </p:grpSpPr>
          <p:cxnSp>
            <p:nvCxnSpPr>
              <p:cNvPr id="37" name="直接连接符 36"/>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rot="5400000">
              <a:off x="9263402" y="2093768"/>
              <a:ext cx="446346" cy="375385"/>
              <a:chOff x="2523071" y="2197100"/>
              <a:chExt cx="446346" cy="375385"/>
            </a:xfrm>
          </p:grpSpPr>
          <p:cxnSp>
            <p:nvCxnSpPr>
              <p:cNvPr id="42" name="直接连接符 41"/>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flipV="1">
              <a:off x="2470247" y="4157984"/>
              <a:ext cx="446346" cy="375385"/>
              <a:chOff x="2523071" y="2197100"/>
              <a:chExt cx="446346" cy="375385"/>
            </a:xfrm>
          </p:grpSpPr>
          <p:cxnSp>
            <p:nvCxnSpPr>
              <p:cNvPr id="51" name="直接连接符 50"/>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rot="16200000" flipV="1">
              <a:off x="9263402" y="4157983"/>
              <a:ext cx="446346" cy="375385"/>
              <a:chOff x="2523071" y="2197100"/>
              <a:chExt cx="446346" cy="375385"/>
            </a:xfrm>
          </p:grpSpPr>
          <p:cxnSp>
            <p:nvCxnSpPr>
              <p:cNvPr id="54" name="直接连接符 53"/>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15" name="图片 14"/>
          <p:cNvPicPr>
            <a:picLocks noChangeAspect="1"/>
          </p:cNvPicPr>
          <p:nvPr/>
        </p:nvPicPr>
        <p:blipFill>
          <a:blip r:embed="rId2"/>
          <a:stretch>
            <a:fillRect/>
          </a:stretch>
        </p:blipFill>
        <p:spPr>
          <a:xfrm>
            <a:off x="8833995" y="5399389"/>
            <a:ext cx="3249450" cy="1261981"/>
          </a:xfrm>
          <a:prstGeom prst="rect">
            <a:avLst/>
          </a:prstGeom>
        </p:spPr>
      </p:pic>
      <p:pic>
        <p:nvPicPr>
          <p:cNvPr id="62" name="图片 61"/>
          <p:cNvPicPr>
            <a:picLocks noChangeAspect="1"/>
          </p:cNvPicPr>
          <p:nvPr/>
        </p:nvPicPr>
        <p:blipFill>
          <a:blip r:embed="rId2"/>
          <a:stretch>
            <a:fillRect/>
          </a:stretch>
        </p:blipFill>
        <p:spPr>
          <a:xfrm rot="10800000">
            <a:off x="274099" y="291966"/>
            <a:ext cx="3249450" cy="1261981"/>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126547" y="1913495"/>
            <a:ext cx="1949698" cy="1949698"/>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1477771" y="2205595"/>
            <a:ext cx="1220206" cy="1446550"/>
          </a:xfrm>
          <a:prstGeom prst="rect">
            <a:avLst/>
          </a:prstGeom>
          <a:noFill/>
        </p:spPr>
        <p:txBody>
          <a:bodyPr wrap="none" rtlCol="0">
            <a:spAutoFit/>
          </a:bodyPr>
          <a:lstStyle/>
          <a:p>
            <a:r>
              <a:rPr lang="en-US" altLang="zh-CN" sz="8800" b="1" dirty="0">
                <a:solidFill>
                  <a:schemeClr val="bg1"/>
                </a:solidFill>
                <a:latin typeface="Impact" panose="020B0806030902050204" pitchFamily="34" charset="0"/>
                <a:ea typeface="微软雅黑" panose="020B0503020204020204" pitchFamily="34" charset="-122"/>
              </a:rPr>
              <a:t>01</a:t>
            </a:r>
            <a:endParaRPr lang="zh-CN" altLang="en-US" sz="28700" b="1" dirty="0">
              <a:solidFill>
                <a:schemeClr val="bg1"/>
              </a:solidFill>
              <a:latin typeface="Impact" panose="020B0806030902050204" pitchFamily="34" charset="0"/>
              <a:ea typeface="微软雅黑" panose="020B0503020204020204" pitchFamily="34" charset="-122"/>
            </a:endParaRPr>
          </a:p>
        </p:txBody>
      </p:sp>
      <p:sp>
        <p:nvSpPr>
          <p:cNvPr id="8" name="椭圆 7"/>
          <p:cNvSpPr/>
          <p:nvPr/>
        </p:nvSpPr>
        <p:spPr>
          <a:xfrm>
            <a:off x="3767849" y="1913495"/>
            <a:ext cx="1949698" cy="1949698"/>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069850" y="2205595"/>
            <a:ext cx="1358064" cy="1446550"/>
          </a:xfrm>
          <a:prstGeom prst="rect">
            <a:avLst/>
          </a:prstGeom>
          <a:noFill/>
        </p:spPr>
        <p:txBody>
          <a:bodyPr wrap="none" rtlCol="0">
            <a:spAutoFit/>
          </a:bodyPr>
          <a:lstStyle/>
          <a:p>
            <a:r>
              <a:rPr lang="en-US" altLang="zh-CN" sz="8800" b="1" dirty="0">
                <a:solidFill>
                  <a:schemeClr val="bg1"/>
                </a:solidFill>
                <a:latin typeface="Impact" panose="020B0806030902050204" pitchFamily="34" charset="0"/>
                <a:ea typeface="微软雅黑" panose="020B0503020204020204" pitchFamily="34" charset="-122"/>
              </a:rPr>
              <a:t>02</a:t>
            </a:r>
            <a:endParaRPr lang="zh-CN" altLang="en-US" sz="28700" b="1" dirty="0">
              <a:solidFill>
                <a:schemeClr val="bg1"/>
              </a:solidFill>
              <a:latin typeface="Impact" panose="020B0806030902050204" pitchFamily="34" charset="0"/>
              <a:ea typeface="微软雅黑" panose="020B0503020204020204" pitchFamily="34" charset="-122"/>
            </a:endParaRPr>
          </a:p>
        </p:txBody>
      </p:sp>
      <p:sp>
        <p:nvSpPr>
          <p:cNvPr id="11" name="椭圆 10"/>
          <p:cNvSpPr/>
          <p:nvPr/>
        </p:nvSpPr>
        <p:spPr>
          <a:xfrm>
            <a:off x="6525861" y="1913495"/>
            <a:ext cx="1949698" cy="1949698"/>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756629" y="2205595"/>
            <a:ext cx="1390124" cy="1446550"/>
          </a:xfrm>
          <a:prstGeom prst="rect">
            <a:avLst/>
          </a:prstGeom>
          <a:noFill/>
        </p:spPr>
        <p:txBody>
          <a:bodyPr wrap="none" rtlCol="0">
            <a:spAutoFit/>
          </a:bodyPr>
          <a:lstStyle/>
          <a:p>
            <a:r>
              <a:rPr lang="en-US" altLang="zh-CN" sz="8800" b="1" dirty="0">
                <a:solidFill>
                  <a:schemeClr val="bg1"/>
                </a:solidFill>
                <a:latin typeface="Impact" panose="020B0806030902050204" pitchFamily="34" charset="0"/>
                <a:ea typeface="微软雅黑" panose="020B0503020204020204" pitchFamily="34" charset="-122"/>
              </a:rPr>
              <a:t>03</a:t>
            </a:r>
            <a:endParaRPr lang="zh-CN" altLang="en-US" sz="28700" b="1" dirty="0">
              <a:solidFill>
                <a:schemeClr val="bg1"/>
              </a:solidFill>
              <a:latin typeface="Impact" panose="020B0806030902050204" pitchFamily="34" charset="0"/>
              <a:ea typeface="微软雅黑" panose="020B0503020204020204" pitchFamily="34" charset="-122"/>
            </a:endParaRPr>
          </a:p>
        </p:txBody>
      </p:sp>
      <p:sp>
        <p:nvSpPr>
          <p:cNvPr id="14" name="椭圆 13"/>
          <p:cNvSpPr/>
          <p:nvPr/>
        </p:nvSpPr>
        <p:spPr>
          <a:xfrm>
            <a:off x="9225518" y="1913495"/>
            <a:ext cx="1949698" cy="1949698"/>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9517020" y="2205595"/>
            <a:ext cx="1354858" cy="1446550"/>
          </a:xfrm>
          <a:prstGeom prst="rect">
            <a:avLst/>
          </a:prstGeom>
          <a:noFill/>
        </p:spPr>
        <p:txBody>
          <a:bodyPr wrap="none" rtlCol="0">
            <a:spAutoFit/>
          </a:bodyPr>
          <a:lstStyle/>
          <a:p>
            <a:r>
              <a:rPr lang="en-US" altLang="zh-CN" sz="8800" b="1" dirty="0">
                <a:solidFill>
                  <a:schemeClr val="bg1"/>
                </a:solidFill>
                <a:latin typeface="Impact" panose="020B0806030902050204" pitchFamily="34" charset="0"/>
                <a:ea typeface="微软雅黑" panose="020B0503020204020204" pitchFamily="34" charset="-122"/>
              </a:rPr>
              <a:t>04</a:t>
            </a:r>
            <a:endParaRPr lang="zh-CN" altLang="en-US" sz="28700" b="1" dirty="0">
              <a:solidFill>
                <a:schemeClr val="bg1"/>
              </a:solidFill>
              <a:latin typeface="Impact" panose="020B0806030902050204" pitchFamily="34" charset="0"/>
              <a:ea typeface="微软雅黑" panose="020B0503020204020204" pitchFamily="34" charset="-122"/>
            </a:endParaRPr>
          </a:p>
        </p:txBody>
      </p:sp>
      <p:sp>
        <p:nvSpPr>
          <p:cNvPr id="16" name="文本框 15"/>
          <p:cNvSpPr txBox="1"/>
          <p:nvPr/>
        </p:nvSpPr>
        <p:spPr>
          <a:xfrm>
            <a:off x="1183132" y="4555403"/>
            <a:ext cx="2151198"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852249" y="4555403"/>
            <a:ext cx="2151198"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519112" y="4555403"/>
            <a:ext cx="2151198"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9366983" y="4555403"/>
            <a:ext cx="2151198"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183132" y="4155293"/>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单击编辑文字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905830" y="4155293"/>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单击编辑文字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519112" y="4155293"/>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单击编辑文字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420564" y="4155293"/>
            <a:ext cx="1723549"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单击编辑文字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0" y="213360"/>
            <a:ext cx="821280" cy="563880"/>
            <a:chOff x="0" y="213360"/>
            <a:chExt cx="821280" cy="563880"/>
          </a:xfrm>
          <a:solidFill>
            <a:schemeClr val="bg1">
              <a:alpha val="70000"/>
            </a:schemeClr>
          </a:solidFill>
        </p:grpSpPr>
        <p:sp>
          <p:nvSpPr>
            <p:cNvPr id="24" name="矩形 23"/>
            <p:cNvSpPr/>
            <p:nvPr/>
          </p:nvSpPr>
          <p:spPr>
            <a:xfrm>
              <a:off x="0" y="213360"/>
              <a:ext cx="152400"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257400" y="213360"/>
              <a:ext cx="563880" cy="563880"/>
            </a:xfrm>
            <a:custGeom>
              <a:avLst/>
              <a:gdLst>
                <a:gd name="connsiteX0" fmla="*/ 0 w 563880"/>
                <a:gd name="connsiteY0" fmla="*/ 0 h 563880"/>
                <a:gd name="connsiteX1" fmla="*/ 250031 w 563880"/>
                <a:gd name="connsiteY1" fmla="*/ 0 h 563880"/>
                <a:gd name="connsiteX2" fmla="*/ 250031 w 563880"/>
                <a:gd name="connsiteY2" fmla="*/ 3217 h 563880"/>
                <a:gd name="connsiteX3" fmla="*/ 281940 w 563880"/>
                <a:gd name="connsiteY3" fmla="*/ 0 h 563880"/>
                <a:gd name="connsiteX4" fmla="*/ 563880 w 563880"/>
                <a:gd name="connsiteY4" fmla="*/ 281940 h 563880"/>
                <a:gd name="connsiteX5" fmla="*/ 281940 w 563880"/>
                <a:gd name="connsiteY5" fmla="*/ 563880 h 563880"/>
                <a:gd name="connsiteX6" fmla="*/ 250031 w 563880"/>
                <a:gd name="connsiteY6" fmla="*/ 560663 h 563880"/>
                <a:gd name="connsiteX7" fmla="*/ 250031 w 563880"/>
                <a:gd name="connsiteY7" fmla="*/ 563880 h 563880"/>
                <a:gd name="connsiteX8" fmla="*/ 0 w 563880"/>
                <a:gd name="connsiteY8" fmla="*/ 563880 h 563880"/>
                <a:gd name="connsiteX9" fmla="*/ 0 w 563880"/>
                <a:gd name="connsiteY9" fmla="*/ 28194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880" h="563880">
                  <a:moveTo>
                    <a:pt x="0" y="0"/>
                  </a:moveTo>
                  <a:lnTo>
                    <a:pt x="250031" y="0"/>
                  </a:lnTo>
                  <a:lnTo>
                    <a:pt x="250031" y="3217"/>
                  </a:lnTo>
                  <a:lnTo>
                    <a:pt x="281940" y="0"/>
                  </a:lnTo>
                  <a:cubicBezTo>
                    <a:pt x="437651" y="0"/>
                    <a:pt x="563880" y="126229"/>
                    <a:pt x="563880" y="281940"/>
                  </a:cubicBezTo>
                  <a:cubicBezTo>
                    <a:pt x="563880" y="437651"/>
                    <a:pt x="437651" y="563880"/>
                    <a:pt x="281940" y="563880"/>
                  </a:cubicBezTo>
                  <a:lnTo>
                    <a:pt x="250031" y="560663"/>
                  </a:lnTo>
                  <a:lnTo>
                    <a:pt x="250031" y="563880"/>
                  </a:lnTo>
                  <a:lnTo>
                    <a:pt x="0" y="563880"/>
                  </a:lnTo>
                  <a:lnTo>
                    <a:pt x="0" y="2819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8" name="文本框 27"/>
          <p:cNvSpPr txBox="1"/>
          <p:nvPr/>
        </p:nvSpPr>
        <p:spPr>
          <a:xfrm>
            <a:off x="926281" y="172352"/>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26281" y="593503"/>
            <a:ext cx="1600118" cy="253916"/>
          </a:xfrm>
          <a:prstGeom prst="rect">
            <a:avLst/>
          </a:prstGeom>
          <a:noFill/>
        </p:spPr>
        <p:txBody>
          <a:bodyPr wrap="none" rtlCol="0">
            <a:spAutoFit/>
          </a:bodyPr>
          <a:lstStyle/>
          <a:p>
            <a:r>
              <a:rPr lang="en-US" altLang="zh-CN" sz="1050" b="1" dirty="0">
                <a:solidFill>
                  <a:schemeClr val="bg1"/>
                </a:solidFill>
                <a:latin typeface="微软雅黑" panose="020B0503020204020204" pitchFamily="34" charset="-122"/>
                <a:ea typeface="微软雅黑" panose="020B0503020204020204" pitchFamily="34" charset="-122"/>
              </a:rPr>
              <a:t>Company instruction</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strVal val="#ppt_w+.3"/>
                                          </p:val>
                                        </p:tav>
                                        <p:tav tm="100000">
                                          <p:val>
                                            <p:strVal val="#ppt_w"/>
                                          </p:val>
                                        </p:tav>
                                      </p:tavLst>
                                    </p:anim>
                                    <p:anim calcmode="lin" valueType="num">
                                      <p:cBhvr>
                                        <p:cTn id="8" dur="500" fill="hold"/>
                                        <p:tgtEl>
                                          <p:spTgt spid="20"/>
                                        </p:tgtEl>
                                        <p:attrNameLst>
                                          <p:attrName>ppt_h</p:attrName>
                                        </p:attrNameLst>
                                      </p:cBhvr>
                                      <p:tavLst>
                                        <p:tav tm="0">
                                          <p:val>
                                            <p:strVal val="#ppt_h"/>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strVal val="#ppt_w+.3"/>
                                          </p:val>
                                        </p:tav>
                                        <p:tav tm="100000">
                                          <p:val>
                                            <p:strVal val="#ppt_w"/>
                                          </p:val>
                                        </p:tav>
                                      </p:tavLst>
                                    </p:anim>
                                    <p:anim calcmode="lin" valueType="num">
                                      <p:cBhvr>
                                        <p:cTn id="15" dur="500" fill="hold"/>
                                        <p:tgtEl>
                                          <p:spTgt spid="21"/>
                                        </p:tgtEl>
                                        <p:attrNameLst>
                                          <p:attrName>ppt_h</p:attrName>
                                        </p:attrNameLst>
                                      </p:cBhvr>
                                      <p:tavLst>
                                        <p:tav tm="0">
                                          <p:val>
                                            <p:strVal val="#ppt_h"/>
                                          </p:val>
                                        </p:tav>
                                        <p:tav tm="100000">
                                          <p:val>
                                            <p:strVal val="#ppt_h"/>
                                          </p:val>
                                        </p:tav>
                                      </p:tavLst>
                                    </p:anim>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strVal val="#ppt_w+.3"/>
                                          </p:val>
                                        </p:tav>
                                        <p:tav tm="100000">
                                          <p:val>
                                            <p:strVal val="#ppt_w"/>
                                          </p:val>
                                        </p:tav>
                                      </p:tavLst>
                                    </p:anim>
                                    <p:anim calcmode="lin" valueType="num">
                                      <p:cBhvr>
                                        <p:cTn id="22" dur="500" fill="hold"/>
                                        <p:tgtEl>
                                          <p:spTgt spid="22"/>
                                        </p:tgtEl>
                                        <p:attrNameLst>
                                          <p:attrName>ppt_h</p:attrName>
                                        </p:attrNameLst>
                                      </p:cBhvr>
                                      <p:tavLst>
                                        <p:tav tm="0">
                                          <p:val>
                                            <p:strVal val="#ppt_h"/>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strVal val="#ppt_w+.3"/>
                                          </p:val>
                                        </p:tav>
                                        <p:tav tm="100000">
                                          <p:val>
                                            <p:strVal val="#ppt_w"/>
                                          </p:val>
                                        </p:tav>
                                      </p:tavLst>
                                    </p:anim>
                                    <p:anim calcmode="lin" valueType="num">
                                      <p:cBhvr>
                                        <p:cTn id="29" dur="500" fill="hold"/>
                                        <p:tgtEl>
                                          <p:spTgt spid="23"/>
                                        </p:tgtEl>
                                        <p:attrNameLst>
                                          <p:attrName>ppt_h</p:attrName>
                                        </p:attrNameLst>
                                      </p:cBhvr>
                                      <p:tavLst>
                                        <p:tav tm="0">
                                          <p:val>
                                            <p:strVal val="#ppt_h"/>
                                          </p:val>
                                        </p:tav>
                                        <p:tav tm="100000">
                                          <p:val>
                                            <p:strVal val="#ppt_h"/>
                                          </p:val>
                                        </p:tav>
                                      </p:tavLst>
                                    </p:anim>
                                    <p:animEffect transition="in" filter="fade">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矩形 7"/>
          <p:cNvSpPr/>
          <p:nvPr/>
        </p:nvSpPr>
        <p:spPr>
          <a:xfrm>
            <a:off x="5057311" y="299945"/>
            <a:ext cx="2242922" cy="707886"/>
          </a:xfrm>
          <a:prstGeom prst="rect">
            <a:avLst/>
          </a:prstGeom>
        </p:spPr>
        <p:txBody>
          <a:bodyPr wrap="none">
            <a:spAutoFit/>
          </a:bodyPr>
          <a:lstStyle/>
          <a:p>
            <a:pPr lvl="0" algn="ctr">
              <a:defRPr/>
            </a:pPr>
            <a:r>
              <a:rPr lang="zh-CN" altLang="en-US" sz="4000" b="1" dirty="0">
                <a:solidFill>
                  <a:schemeClr val="bg1"/>
                </a:solidFill>
                <a:latin typeface="幼圆" panose="02010509060101010101" pitchFamily="49" charset="-122"/>
                <a:ea typeface="幼圆" panose="02010509060101010101" pitchFamily="49" charset="-122"/>
              </a:rPr>
              <a:t>输入标题</a:t>
            </a:r>
            <a:endParaRPr lang="zh-CN" altLang="en-US" sz="4000" b="1" dirty="0">
              <a:solidFill>
                <a:schemeClr val="bg1"/>
              </a:solidFill>
              <a:latin typeface="幼圆" panose="02010509060101010101" pitchFamily="49" charset="-122"/>
              <a:ea typeface="幼圆" panose="02010509060101010101" pitchFamily="49" charset="-122"/>
            </a:endParaRPr>
          </a:p>
        </p:txBody>
      </p:sp>
      <p:pic>
        <p:nvPicPr>
          <p:cNvPr id="25" name="图片 24"/>
          <p:cNvPicPr>
            <a:picLocks noChangeAspect="1"/>
          </p:cNvPicPr>
          <p:nvPr/>
        </p:nvPicPr>
        <p:blipFill>
          <a:blip r:embed="rId1"/>
          <a:stretch>
            <a:fillRect/>
          </a:stretch>
        </p:blipFill>
        <p:spPr>
          <a:xfrm>
            <a:off x="8709363" y="589478"/>
            <a:ext cx="3060457" cy="408467"/>
          </a:xfrm>
          <a:prstGeom prst="rect">
            <a:avLst/>
          </a:prstGeom>
        </p:spPr>
      </p:pic>
      <p:pic>
        <p:nvPicPr>
          <p:cNvPr id="124" name="图片 123"/>
          <p:cNvPicPr>
            <a:picLocks noChangeAspect="1"/>
          </p:cNvPicPr>
          <p:nvPr/>
        </p:nvPicPr>
        <p:blipFill>
          <a:blip r:embed="rId1"/>
          <a:stretch>
            <a:fillRect/>
          </a:stretch>
        </p:blipFill>
        <p:spPr>
          <a:xfrm flipH="1">
            <a:off x="587724" y="577257"/>
            <a:ext cx="3060457" cy="408467"/>
          </a:xfrm>
          <a:prstGeom prst="rect">
            <a:avLst/>
          </a:prstGeom>
        </p:spPr>
      </p:pic>
      <p:pic>
        <p:nvPicPr>
          <p:cNvPr id="117" name="Picture 15" descr="D:\loudongming\projects\智能分析相关\枪球分离算法\pictures\39-2.jpg"/>
          <p:cNvPicPr>
            <a:picLocks noChangeAspect="1"/>
          </p:cNvPicPr>
          <p:nvPr/>
        </p:nvPicPr>
        <p:blipFill>
          <a:blip r:embed="rId2"/>
          <a:stretch>
            <a:fillRect/>
          </a:stretch>
        </p:blipFill>
        <p:spPr>
          <a:xfrm>
            <a:off x="665391" y="1732871"/>
            <a:ext cx="5143500" cy="2892425"/>
          </a:xfrm>
          <a:prstGeom prst="rect">
            <a:avLst/>
          </a:prstGeom>
          <a:noFill/>
          <a:ln w="9525">
            <a:noFill/>
            <a:miter/>
          </a:ln>
        </p:spPr>
      </p:pic>
      <p:pic>
        <p:nvPicPr>
          <p:cNvPr id="118" name="Picture 16"/>
          <p:cNvPicPr>
            <a:picLocks noChangeAspect="1"/>
          </p:cNvPicPr>
          <p:nvPr/>
        </p:nvPicPr>
        <p:blipFill>
          <a:blip r:embed="rId3"/>
          <a:stretch>
            <a:fillRect/>
          </a:stretch>
        </p:blipFill>
        <p:spPr>
          <a:xfrm>
            <a:off x="4018191" y="4788128"/>
            <a:ext cx="1790700" cy="1828800"/>
          </a:xfrm>
          <a:prstGeom prst="rect">
            <a:avLst/>
          </a:prstGeom>
          <a:noFill/>
          <a:ln w="9525">
            <a:noFill/>
            <a:miter/>
          </a:ln>
        </p:spPr>
      </p:pic>
      <p:grpSp>
        <p:nvGrpSpPr>
          <p:cNvPr id="29" name="组合 28"/>
          <p:cNvGrpSpPr/>
          <p:nvPr/>
        </p:nvGrpSpPr>
        <p:grpSpPr>
          <a:xfrm>
            <a:off x="1847078" y="3590588"/>
            <a:ext cx="835743" cy="974269"/>
            <a:chOff x="1704203" y="3483431"/>
            <a:chExt cx="1119189" cy="1304697"/>
          </a:xfrm>
        </p:grpSpPr>
        <p:grpSp>
          <p:nvGrpSpPr>
            <p:cNvPr id="24" name="组合 23"/>
            <p:cNvGrpSpPr/>
            <p:nvPr/>
          </p:nvGrpSpPr>
          <p:grpSpPr>
            <a:xfrm>
              <a:off x="1882079" y="3739656"/>
              <a:ext cx="763438" cy="763438"/>
              <a:chOff x="2062319" y="3183122"/>
              <a:chExt cx="1026160" cy="1026160"/>
            </a:xfrm>
          </p:grpSpPr>
          <p:sp>
            <p:nvSpPr>
              <p:cNvPr id="22" name="椭圆 21"/>
              <p:cNvSpPr/>
              <p:nvPr/>
            </p:nvSpPr>
            <p:spPr>
              <a:xfrm>
                <a:off x="2240119" y="3360922"/>
                <a:ext cx="670560" cy="670560"/>
              </a:xfrm>
              <a:prstGeom prst="ellipse">
                <a:avLst/>
              </a:prstGeom>
              <a:noFill/>
              <a:ln w="19050">
                <a:solidFill>
                  <a:srgbClr val="5BE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2062319" y="3183122"/>
                <a:ext cx="1026160" cy="1026160"/>
              </a:xfrm>
              <a:prstGeom prst="ellipse">
                <a:avLst/>
              </a:prstGeom>
              <a:noFill/>
              <a:ln w="19050">
                <a:solidFill>
                  <a:srgbClr val="5BE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2263798" y="3483431"/>
              <a:ext cx="0" cy="1304697"/>
            </a:xfrm>
            <a:prstGeom prst="line">
              <a:avLst/>
            </a:prstGeom>
            <a:ln>
              <a:solidFill>
                <a:srgbClr val="5BEEFF"/>
              </a:solidFill>
              <a:prstDash val="lgDash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H="1">
              <a:off x="1704203" y="4135779"/>
              <a:ext cx="1119189" cy="0"/>
            </a:xfrm>
            <a:prstGeom prst="line">
              <a:avLst/>
            </a:prstGeom>
            <a:ln>
              <a:solidFill>
                <a:srgbClr val="5BEEFF"/>
              </a:solidFill>
              <a:prstDash val="lgDashDot"/>
            </a:ln>
          </p:spPr>
          <p:style>
            <a:lnRef idx="1">
              <a:schemeClr val="accent1"/>
            </a:lnRef>
            <a:fillRef idx="0">
              <a:schemeClr val="accent1"/>
            </a:fillRef>
            <a:effectRef idx="0">
              <a:schemeClr val="accent1"/>
            </a:effectRef>
            <a:fontRef idx="minor">
              <a:schemeClr val="tx1"/>
            </a:fontRef>
          </p:style>
        </p:cxnSp>
      </p:grpSp>
      <p:cxnSp>
        <p:nvCxnSpPr>
          <p:cNvPr id="31" name="直接连接符 30"/>
          <p:cNvCxnSpPr>
            <a:stCxn id="133" idx="4"/>
          </p:cNvCxnSpPr>
          <p:nvPr/>
        </p:nvCxnSpPr>
        <p:spPr>
          <a:xfrm>
            <a:off x="2264950" y="4352010"/>
            <a:ext cx="417871" cy="1467765"/>
          </a:xfrm>
          <a:prstGeom prst="line">
            <a:avLst/>
          </a:prstGeom>
          <a:ln>
            <a:solidFill>
              <a:srgbClr val="5BEEF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2682821" y="5819775"/>
            <a:ext cx="1335370" cy="0"/>
          </a:xfrm>
          <a:prstGeom prst="line">
            <a:avLst/>
          </a:prstGeom>
          <a:ln>
            <a:solidFill>
              <a:srgbClr val="5BEEFF"/>
            </a:solidFill>
          </a:ln>
        </p:spPr>
        <p:style>
          <a:lnRef idx="1">
            <a:schemeClr val="accent1"/>
          </a:lnRef>
          <a:fillRef idx="0">
            <a:schemeClr val="accent1"/>
          </a:fillRef>
          <a:effectRef idx="0">
            <a:schemeClr val="accent1"/>
          </a:effectRef>
          <a:fontRef idx="minor">
            <a:schemeClr val="tx1"/>
          </a:fontRef>
        </p:style>
      </p:cxnSp>
      <p:sp>
        <p:nvSpPr>
          <p:cNvPr id="135" name="矩形 134"/>
          <p:cNvSpPr/>
          <p:nvPr/>
        </p:nvSpPr>
        <p:spPr>
          <a:xfrm>
            <a:off x="2773362" y="5402145"/>
            <a:ext cx="1217001" cy="400110"/>
          </a:xfrm>
          <a:prstGeom prst="rect">
            <a:avLst/>
          </a:prstGeom>
        </p:spPr>
        <p:txBody>
          <a:bodyPr wrap="none">
            <a:spAutoFit/>
          </a:bodyPr>
          <a:lstStyle/>
          <a:p>
            <a:pPr lvl="0" algn="ctr">
              <a:defRPr/>
            </a:pPr>
            <a:r>
              <a:rPr lang="zh-CN" altLang="en-US" sz="2000" b="1" dirty="0">
                <a:solidFill>
                  <a:schemeClr val="bg1"/>
                </a:solidFill>
                <a:latin typeface="幼圆" panose="02010509060101010101" pitchFamily="49" charset="-122"/>
                <a:ea typeface="幼圆" panose="02010509060101010101" pitchFamily="49" charset="-122"/>
              </a:rPr>
              <a:t>放大倍数</a:t>
            </a:r>
            <a:endParaRPr lang="zh-CN" altLang="en-US" sz="2000" b="1" dirty="0">
              <a:solidFill>
                <a:schemeClr val="bg1"/>
              </a:solidFill>
              <a:latin typeface="幼圆" panose="02010509060101010101" pitchFamily="49" charset="-122"/>
              <a:ea typeface="幼圆" panose="02010509060101010101" pitchFamily="49" charset="-122"/>
            </a:endParaRPr>
          </a:p>
        </p:txBody>
      </p:sp>
      <p:pic>
        <p:nvPicPr>
          <p:cNvPr id="144" name="PTZ.avi">
            <a:hlinkClick r:id="" action="ppaction://media"/>
          </p:cNvPr>
          <p:cNvPicPr>
            <a:picLocks noRot="1" noChangeAspect="1"/>
          </p:cNvPicPr>
          <p:nvPr>
            <a:videoFile r:link="rId4"/>
            <p:extLst>
              <p:ext uri="{DAA4B4D4-6D71-4841-9C94-3DE7FCFB9230}">
                <p14:media xmlns:p14="http://schemas.microsoft.com/office/powerpoint/2010/main" r:link="rId5"/>
              </p:ext>
            </p:extLst>
          </p:nvPr>
        </p:nvPicPr>
        <p:blipFill>
          <a:blip r:embed="rId6"/>
          <a:stretch>
            <a:fillRect/>
          </a:stretch>
        </p:blipFill>
        <p:spPr>
          <a:xfrm>
            <a:off x="5930673" y="1734635"/>
            <a:ext cx="3613326" cy="2890661"/>
          </a:xfrm>
          <a:prstGeom prst="rect">
            <a:avLst/>
          </a:prstGeom>
          <a:noFill/>
          <a:ln w="9525">
            <a:noFill/>
            <a:miter/>
          </a:ln>
        </p:spPr>
      </p:pic>
      <p:sp>
        <p:nvSpPr>
          <p:cNvPr id="145" name="TextBox 19"/>
          <p:cNvSpPr txBox="1"/>
          <p:nvPr/>
        </p:nvSpPr>
        <p:spPr>
          <a:xfrm>
            <a:off x="6286887" y="4964312"/>
            <a:ext cx="1468196" cy="646331"/>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lgn="ctr" eaLnBrk="1" hangingPunct="1">
              <a:spcBef>
                <a:spcPct val="0"/>
              </a:spcBef>
              <a:buNone/>
            </a:pPr>
            <a:r>
              <a:rPr lang="zh-CN" altLang="en-US" sz="3600" b="1" dirty="0">
                <a:solidFill>
                  <a:schemeClr val="bg1"/>
                </a:solidFill>
                <a:latin typeface="微软雅黑" panose="020B0503020204020204" pitchFamily="34" charset="-122"/>
                <a:ea typeface="微软雅黑" panose="020B0503020204020204" pitchFamily="34" charset="-122"/>
              </a:rPr>
              <a:t>缺点：</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146" name="矩形 145"/>
          <p:cNvSpPr/>
          <p:nvPr/>
        </p:nvSpPr>
        <p:spPr>
          <a:xfrm>
            <a:off x="6244312" y="5635109"/>
            <a:ext cx="5346016" cy="1034129"/>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a:t>
            </a:r>
            <a:endParaRPr lang="en-US" altLang="zh-CN" dirty="0">
              <a:solidFill>
                <a:schemeClr val="bg1"/>
              </a:solidFill>
              <a:latin typeface="微软雅黑" panose="020B0503020204020204" pitchFamily="34" charset="-122"/>
              <a:ea typeface="微软雅黑" panose="020B0503020204020204" pitchFamily="34" charset="-122"/>
            </a:endParaRPr>
          </a:p>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a:t>
            </a:r>
            <a:endParaRPr lang="en-US" altLang="zh-CN" dirty="0">
              <a:solidFill>
                <a:schemeClr val="bg1"/>
              </a:solidFill>
              <a:latin typeface="微软雅黑" panose="020B0503020204020204" pitchFamily="34" charset="-122"/>
              <a:ea typeface="微软雅黑" panose="020B0503020204020204" pitchFamily="34" charset="-122"/>
            </a:endParaRPr>
          </a:p>
          <a:p>
            <a:pPr lvl="0" eaLnBrk="0" fontAlgn="base" hangingPunct="0">
              <a:spcBef>
                <a:spcPct val="20000"/>
              </a:spcBef>
              <a:spcAft>
                <a:spcPct val="0"/>
              </a:spcAft>
              <a:defRPr/>
            </a:pP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48" name="矩形 147"/>
          <p:cNvSpPr/>
          <p:nvPr/>
        </p:nvSpPr>
        <p:spPr>
          <a:xfrm>
            <a:off x="6043113" y="4907871"/>
            <a:ext cx="5288504" cy="1599901"/>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组合 148"/>
          <p:cNvGrpSpPr/>
          <p:nvPr/>
        </p:nvGrpSpPr>
        <p:grpSpPr>
          <a:xfrm>
            <a:off x="5941989" y="4818834"/>
            <a:ext cx="320691" cy="269707"/>
            <a:chOff x="2517734" y="2209199"/>
            <a:chExt cx="446346" cy="375385"/>
          </a:xfrm>
        </p:grpSpPr>
        <p:cxnSp>
          <p:nvCxnSpPr>
            <p:cNvPr id="159" name="直接连接符 158"/>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0" name="组合 149"/>
          <p:cNvGrpSpPr/>
          <p:nvPr/>
        </p:nvGrpSpPr>
        <p:grpSpPr>
          <a:xfrm rot="5400000">
            <a:off x="11172370" y="4844326"/>
            <a:ext cx="320691" cy="269707"/>
            <a:chOff x="2523071" y="2197100"/>
            <a:chExt cx="446346" cy="375385"/>
          </a:xfrm>
        </p:grpSpPr>
        <p:cxnSp>
          <p:nvCxnSpPr>
            <p:cNvPr id="157" name="直接连接符 156"/>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1" name="组合 150"/>
          <p:cNvGrpSpPr/>
          <p:nvPr/>
        </p:nvGrpSpPr>
        <p:grpSpPr>
          <a:xfrm flipV="1">
            <a:off x="5941989" y="6327426"/>
            <a:ext cx="320691" cy="269707"/>
            <a:chOff x="2523071" y="2197100"/>
            <a:chExt cx="446346" cy="375385"/>
          </a:xfrm>
        </p:grpSpPr>
        <p:cxnSp>
          <p:nvCxnSpPr>
            <p:cNvPr id="155" name="直接连接符 154"/>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2" name="组合 151"/>
          <p:cNvGrpSpPr/>
          <p:nvPr/>
        </p:nvGrpSpPr>
        <p:grpSpPr>
          <a:xfrm rot="16200000" flipV="1">
            <a:off x="11172370" y="6327425"/>
            <a:ext cx="320691" cy="269707"/>
            <a:chOff x="2523071" y="2197100"/>
            <a:chExt cx="446346" cy="375385"/>
          </a:xfrm>
        </p:grpSpPr>
        <p:cxnSp>
          <p:nvCxnSpPr>
            <p:cNvPr id="153" name="直接连接符 152"/>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r="1274"/>
          <a:stretch>
            <a:fillRect/>
          </a:stretch>
        </p:blipFill>
        <p:spPr>
          <a:xfrm>
            <a:off x="665391" y="1732871"/>
            <a:ext cx="5143500" cy="2930552"/>
          </a:xfrm>
          <a:prstGeom prst="rect">
            <a:avLst/>
          </a:prstGeom>
        </p:spPr>
      </p:pic>
      <p:pic>
        <p:nvPicPr>
          <p:cNvPr id="4" name="图片 3"/>
          <p:cNvPicPr>
            <a:picLocks noChangeAspect="1"/>
          </p:cNvPicPr>
          <p:nvPr/>
        </p:nvPicPr>
        <p:blipFill rotWithShape="1">
          <a:blip r:embed="rId8" cstate="print">
            <a:extLst>
              <a:ext uri="{28A0092B-C50C-407E-A947-70E740481C1C}">
                <a14:useLocalDpi xmlns:a14="http://schemas.microsoft.com/office/drawing/2010/main" val="0"/>
              </a:ext>
            </a:extLst>
          </a:blip>
          <a:srcRect l="10388" r="11642"/>
          <a:stretch>
            <a:fillRect/>
          </a:stretch>
        </p:blipFill>
        <p:spPr>
          <a:xfrm>
            <a:off x="5907668" y="1744521"/>
            <a:ext cx="3636331" cy="2914824"/>
          </a:xfrm>
          <a:prstGeom prst="rect">
            <a:avLst/>
          </a:prstGeom>
        </p:spPr>
      </p:pic>
      <p:pic>
        <p:nvPicPr>
          <p:cNvPr id="38" name="图片 37"/>
          <p:cNvPicPr>
            <a:picLocks noChangeAspect="1"/>
          </p:cNvPicPr>
          <p:nvPr/>
        </p:nvPicPr>
        <p:blipFill rotWithShape="1">
          <a:blip r:embed="rId9" cstate="print">
            <a:extLst>
              <a:ext uri="{28A0092B-C50C-407E-A947-70E740481C1C}">
                <a14:useLocalDpi xmlns:a14="http://schemas.microsoft.com/office/drawing/2010/main" val="0"/>
              </a:ext>
            </a:extLst>
          </a:blip>
          <a:srcRect l="24554" r="20881"/>
          <a:stretch>
            <a:fillRect/>
          </a:stretch>
        </p:blipFill>
        <p:spPr>
          <a:xfrm>
            <a:off x="4018191" y="4784050"/>
            <a:ext cx="1766211" cy="18207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40" fill="hold"/>
                                        <p:tgtEl>
                                          <p:spTgt spid="14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44"/>
                                        </p:tgtEl>
                                      </p:cBhvr>
                                    </p:cmd>
                                  </p:childTnLst>
                                </p:cTn>
                              </p:par>
                            </p:childTnLst>
                          </p:cTn>
                        </p:par>
                      </p:childTnLst>
                    </p:cTn>
                  </p:par>
                </p:childTnLst>
              </p:cTn>
              <p:nextCondLst>
                <p:cond evt="onClick" delay="0">
                  <p:tgtEl>
                    <p:spTgt spid="144"/>
                  </p:tgtEl>
                </p:cond>
              </p:nextCondLst>
            </p:seq>
            <p:video>
              <p:cMediaNode vol="80000">
                <p:cTn id="12" fill="hold" display="0">
                  <p:stCondLst>
                    <p:cond delay="indefinite"/>
                  </p:stCondLst>
                </p:cTn>
                <p:tgtEl>
                  <p:spTgt spid="14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0" y="213360"/>
            <a:ext cx="821280" cy="563880"/>
            <a:chOff x="0" y="213360"/>
            <a:chExt cx="821280" cy="563880"/>
          </a:xfrm>
          <a:solidFill>
            <a:schemeClr val="bg1">
              <a:alpha val="70000"/>
            </a:schemeClr>
          </a:solidFill>
        </p:grpSpPr>
        <p:sp>
          <p:nvSpPr>
            <p:cNvPr id="24" name="矩形 23"/>
            <p:cNvSpPr/>
            <p:nvPr/>
          </p:nvSpPr>
          <p:spPr>
            <a:xfrm>
              <a:off x="0" y="213360"/>
              <a:ext cx="152400"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257400" y="213360"/>
              <a:ext cx="563880" cy="563880"/>
            </a:xfrm>
            <a:custGeom>
              <a:avLst/>
              <a:gdLst>
                <a:gd name="connsiteX0" fmla="*/ 0 w 563880"/>
                <a:gd name="connsiteY0" fmla="*/ 0 h 563880"/>
                <a:gd name="connsiteX1" fmla="*/ 250031 w 563880"/>
                <a:gd name="connsiteY1" fmla="*/ 0 h 563880"/>
                <a:gd name="connsiteX2" fmla="*/ 250031 w 563880"/>
                <a:gd name="connsiteY2" fmla="*/ 3217 h 563880"/>
                <a:gd name="connsiteX3" fmla="*/ 281940 w 563880"/>
                <a:gd name="connsiteY3" fmla="*/ 0 h 563880"/>
                <a:gd name="connsiteX4" fmla="*/ 563880 w 563880"/>
                <a:gd name="connsiteY4" fmla="*/ 281940 h 563880"/>
                <a:gd name="connsiteX5" fmla="*/ 281940 w 563880"/>
                <a:gd name="connsiteY5" fmla="*/ 563880 h 563880"/>
                <a:gd name="connsiteX6" fmla="*/ 250031 w 563880"/>
                <a:gd name="connsiteY6" fmla="*/ 560663 h 563880"/>
                <a:gd name="connsiteX7" fmla="*/ 250031 w 563880"/>
                <a:gd name="connsiteY7" fmla="*/ 563880 h 563880"/>
                <a:gd name="connsiteX8" fmla="*/ 0 w 563880"/>
                <a:gd name="connsiteY8" fmla="*/ 563880 h 563880"/>
                <a:gd name="connsiteX9" fmla="*/ 0 w 563880"/>
                <a:gd name="connsiteY9" fmla="*/ 28194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880" h="563880">
                  <a:moveTo>
                    <a:pt x="0" y="0"/>
                  </a:moveTo>
                  <a:lnTo>
                    <a:pt x="250031" y="0"/>
                  </a:lnTo>
                  <a:lnTo>
                    <a:pt x="250031" y="3217"/>
                  </a:lnTo>
                  <a:lnTo>
                    <a:pt x="281940" y="0"/>
                  </a:lnTo>
                  <a:cubicBezTo>
                    <a:pt x="437651" y="0"/>
                    <a:pt x="563880" y="126229"/>
                    <a:pt x="563880" y="281940"/>
                  </a:cubicBezTo>
                  <a:cubicBezTo>
                    <a:pt x="563880" y="437651"/>
                    <a:pt x="437651" y="563880"/>
                    <a:pt x="281940" y="563880"/>
                  </a:cubicBezTo>
                  <a:lnTo>
                    <a:pt x="250031" y="560663"/>
                  </a:lnTo>
                  <a:lnTo>
                    <a:pt x="250031" y="563880"/>
                  </a:lnTo>
                  <a:lnTo>
                    <a:pt x="0" y="563880"/>
                  </a:lnTo>
                  <a:lnTo>
                    <a:pt x="0" y="2819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8" name="文本框 27"/>
          <p:cNvSpPr txBox="1"/>
          <p:nvPr/>
        </p:nvSpPr>
        <p:spPr>
          <a:xfrm>
            <a:off x="926281" y="172352"/>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26281" y="593503"/>
            <a:ext cx="1600118" cy="253916"/>
          </a:xfrm>
          <a:prstGeom prst="rect">
            <a:avLst/>
          </a:prstGeom>
          <a:noFill/>
        </p:spPr>
        <p:txBody>
          <a:bodyPr wrap="none" rtlCol="0">
            <a:spAutoFit/>
          </a:bodyPr>
          <a:lstStyle/>
          <a:p>
            <a:r>
              <a:rPr lang="en-US" altLang="zh-CN" sz="1050" b="1" dirty="0">
                <a:solidFill>
                  <a:schemeClr val="bg1"/>
                </a:solidFill>
                <a:latin typeface="微软雅黑" panose="020B0503020204020204" pitchFamily="34" charset="-122"/>
                <a:ea typeface="微软雅黑" panose="020B0503020204020204" pitchFamily="34" charset="-122"/>
              </a:rPr>
              <a:t>Company instruction</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32" name="Oval 16"/>
          <p:cNvSpPr/>
          <p:nvPr/>
        </p:nvSpPr>
        <p:spPr>
          <a:xfrm>
            <a:off x="1409699" y="2635147"/>
            <a:ext cx="1167713" cy="1167713"/>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33" name="Arc 20"/>
          <p:cNvSpPr/>
          <p:nvPr/>
        </p:nvSpPr>
        <p:spPr>
          <a:xfrm>
            <a:off x="1222577" y="2448025"/>
            <a:ext cx="1545336" cy="1545336"/>
          </a:xfrm>
          <a:prstGeom prst="arc">
            <a:avLst>
              <a:gd name="adj1" fmla="val 20172577"/>
              <a:gd name="adj2" fmla="val 16297434"/>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34" name="TextBox 24"/>
          <p:cNvSpPr txBox="1"/>
          <p:nvPr/>
        </p:nvSpPr>
        <p:spPr>
          <a:xfrm>
            <a:off x="1607857" y="2988171"/>
            <a:ext cx="801823" cy="461665"/>
          </a:xfrm>
          <a:prstGeom prst="rect">
            <a:avLst/>
          </a:prstGeom>
          <a:noFill/>
          <a:ln>
            <a:noFill/>
          </a:ln>
        </p:spPr>
        <p:txBody>
          <a:bodyPr wrap="none" rtlCol="0">
            <a:spAutoFit/>
          </a:bodyPr>
          <a:lstStyle/>
          <a:p>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endPar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17"/>
          <p:cNvSpPr/>
          <p:nvPr/>
        </p:nvSpPr>
        <p:spPr>
          <a:xfrm>
            <a:off x="4132304" y="2635147"/>
            <a:ext cx="1167713" cy="1167713"/>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36" name="Arc 21"/>
          <p:cNvSpPr/>
          <p:nvPr/>
        </p:nvSpPr>
        <p:spPr>
          <a:xfrm>
            <a:off x="3941805" y="2444648"/>
            <a:ext cx="1545336" cy="1545336"/>
          </a:xfrm>
          <a:prstGeom prst="arc">
            <a:avLst>
              <a:gd name="adj1" fmla="val 17379292"/>
              <a:gd name="adj2" fmla="val 8825709"/>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37" name="TextBox 27"/>
          <p:cNvSpPr txBox="1"/>
          <p:nvPr/>
        </p:nvSpPr>
        <p:spPr>
          <a:xfrm>
            <a:off x="4353263" y="2988171"/>
            <a:ext cx="801823" cy="461665"/>
          </a:xfrm>
          <a:prstGeom prst="rect">
            <a:avLst/>
          </a:prstGeom>
          <a:noFill/>
          <a:ln>
            <a:noFill/>
          </a:ln>
        </p:spPr>
        <p:txBody>
          <a:bodyPr wrap="none" rtlCol="0">
            <a:spAutoFit/>
          </a:bodyPr>
          <a:lstStyle/>
          <a:p>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73%</a:t>
            </a:r>
            <a:endPar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Oval 18"/>
          <p:cNvSpPr/>
          <p:nvPr/>
        </p:nvSpPr>
        <p:spPr>
          <a:xfrm>
            <a:off x="6854909" y="2635147"/>
            <a:ext cx="1167713" cy="1167713"/>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39" name="Arc 22"/>
          <p:cNvSpPr/>
          <p:nvPr/>
        </p:nvSpPr>
        <p:spPr>
          <a:xfrm>
            <a:off x="6661033" y="2444648"/>
            <a:ext cx="1545336" cy="1545336"/>
          </a:xfrm>
          <a:prstGeom prst="arc">
            <a:avLst>
              <a:gd name="adj1" fmla="val 14283035"/>
              <a:gd name="adj2" fmla="val 8268073"/>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40" name="TextBox 28"/>
          <p:cNvSpPr txBox="1"/>
          <p:nvPr/>
        </p:nvSpPr>
        <p:spPr>
          <a:xfrm>
            <a:off x="7045059" y="2990057"/>
            <a:ext cx="801823" cy="461665"/>
          </a:xfrm>
          <a:prstGeom prst="rect">
            <a:avLst/>
          </a:prstGeom>
          <a:noFill/>
          <a:ln>
            <a:noFill/>
          </a:ln>
        </p:spPr>
        <p:txBody>
          <a:bodyPr wrap="none" rtlCol="0">
            <a:spAutoFit/>
          </a:bodyPr>
          <a:lstStyle/>
          <a:p>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78%</a:t>
            </a:r>
            <a:endPar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Oval 19"/>
          <p:cNvSpPr/>
          <p:nvPr/>
        </p:nvSpPr>
        <p:spPr>
          <a:xfrm>
            <a:off x="9577514" y="2635147"/>
            <a:ext cx="1167713" cy="1167713"/>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42" name="Arc 23"/>
          <p:cNvSpPr/>
          <p:nvPr/>
        </p:nvSpPr>
        <p:spPr>
          <a:xfrm>
            <a:off x="9390392" y="2444648"/>
            <a:ext cx="1545336" cy="1545336"/>
          </a:xfrm>
          <a:prstGeom prst="arc">
            <a:avLst>
              <a:gd name="adj1" fmla="val 17026676"/>
              <a:gd name="adj2" fmla="val 13044588"/>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43" name="TextBox 29"/>
          <p:cNvSpPr txBox="1"/>
          <p:nvPr/>
        </p:nvSpPr>
        <p:spPr>
          <a:xfrm>
            <a:off x="9772728" y="2988171"/>
            <a:ext cx="801823" cy="461665"/>
          </a:xfrm>
          <a:prstGeom prst="rect">
            <a:avLst/>
          </a:prstGeom>
          <a:noFill/>
          <a:ln>
            <a:noFill/>
          </a:ln>
        </p:spPr>
        <p:txBody>
          <a:bodyPr wrap="none" rtlCol="0">
            <a:spAutoFit/>
          </a:bodyPr>
          <a:lstStyle/>
          <a:p>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endPar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7313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3538000"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6336538"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6340619"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9139157" y="4552763"/>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0" y="213360"/>
            <a:ext cx="821280" cy="563880"/>
            <a:chOff x="0" y="213360"/>
            <a:chExt cx="821280" cy="563880"/>
          </a:xfrm>
          <a:solidFill>
            <a:schemeClr val="bg1">
              <a:alpha val="70000"/>
            </a:schemeClr>
          </a:solidFill>
        </p:grpSpPr>
        <p:sp>
          <p:nvSpPr>
            <p:cNvPr id="24" name="矩形 23"/>
            <p:cNvSpPr/>
            <p:nvPr/>
          </p:nvSpPr>
          <p:spPr>
            <a:xfrm>
              <a:off x="0" y="213360"/>
              <a:ext cx="152400"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257400" y="213360"/>
              <a:ext cx="563880" cy="563880"/>
            </a:xfrm>
            <a:custGeom>
              <a:avLst/>
              <a:gdLst>
                <a:gd name="connsiteX0" fmla="*/ 0 w 563880"/>
                <a:gd name="connsiteY0" fmla="*/ 0 h 563880"/>
                <a:gd name="connsiteX1" fmla="*/ 250031 w 563880"/>
                <a:gd name="connsiteY1" fmla="*/ 0 h 563880"/>
                <a:gd name="connsiteX2" fmla="*/ 250031 w 563880"/>
                <a:gd name="connsiteY2" fmla="*/ 3217 h 563880"/>
                <a:gd name="connsiteX3" fmla="*/ 281940 w 563880"/>
                <a:gd name="connsiteY3" fmla="*/ 0 h 563880"/>
                <a:gd name="connsiteX4" fmla="*/ 563880 w 563880"/>
                <a:gd name="connsiteY4" fmla="*/ 281940 h 563880"/>
                <a:gd name="connsiteX5" fmla="*/ 281940 w 563880"/>
                <a:gd name="connsiteY5" fmla="*/ 563880 h 563880"/>
                <a:gd name="connsiteX6" fmla="*/ 250031 w 563880"/>
                <a:gd name="connsiteY6" fmla="*/ 560663 h 563880"/>
                <a:gd name="connsiteX7" fmla="*/ 250031 w 563880"/>
                <a:gd name="connsiteY7" fmla="*/ 563880 h 563880"/>
                <a:gd name="connsiteX8" fmla="*/ 0 w 563880"/>
                <a:gd name="connsiteY8" fmla="*/ 563880 h 563880"/>
                <a:gd name="connsiteX9" fmla="*/ 0 w 563880"/>
                <a:gd name="connsiteY9" fmla="*/ 28194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880" h="563880">
                  <a:moveTo>
                    <a:pt x="0" y="0"/>
                  </a:moveTo>
                  <a:lnTo>
                    <a:pt x="250031" y="0"/>
                  </a:lnTo>
                  <a:lnTo>
                    <a:pt x="250031" y="3217"/>
                  </a:lnTo>
                  <a:lnTo>
                    <a:pt x="281940" y="0"/>
                  </a:lnTo>
                  <a:cubicBezTo>
                    <a:pt x="437651" y="0"/>
                    <a:pt x="563880" y="126229"/>
                    <a:pt x="563880" y="281940"/>
                  </a:cubicBezTo>
                  <a:cubicBezTo>
                    <a:pt x="563880" y="437651"/>
                    <a:pt x="437651" y="563880"/>
                    <a:pt x="281940" y="563880"/>
                  </a:cubicBezTo>
                  <a:lnTo>
                    <a:pt x="250031" y="560663"/>
                  </a:lnTo>
                  <a:lnTo>
                    <a:pt x="250031" y="563880"/>
                  </a:lnTo>
                  <a:lnTo>
                    <a:pt x="0" y="563880"/>
                  </a:lnTo>
                  <a:lnTo>
                    <a:pt x="0" y="2819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8" name="文本框 27"/>
          <p:cNvSpPr txBox="1"/>
          <p:nvPr/>
        </p:nvSpPr>
        <p:spPr>
          <a:xfrm>
            <a:off x="926281" y="172352"/>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26281" y="593503"/>
            <a:ext cx="1600118" cy="253916"/>
          </a:xfrm>
          <a:prstGeom prst="rect">
            <a:avLst/>
          </a:prstGeom>
          <a:noFill/>
        </p:spPr>
        <p:txBody>
          <a:bodyPr wrap="none" rtlCol="0">
            <a:spAutoFit/>
          </a:bodyPr>
          <a:lstStyle/>
          <a:p>
            <a:r>
              <a:rPr lang="en-US" altLang="zh-CN" sz="1050" b="1" dirty="0">
                <a:solidFill>
                  <a:schemeClr val="bg1"/>
                </a:solidFill>
                <a:latin typeface="微软雅黑" panose="020B0503020204020204" pitchFamily="34" charset="-122"/>
                <a:ea typeface="微软雅黑" panose="020B0503020204020204" pitchFamily="34" charset="-122"/>
              </a:rPr>
              <a:t>Company instruction</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27289" t="13310" r="55683" b="59446"/>
          <a:stretch>
            <a:fillRect/>
          </a:stretch>
        </p:blipFill>
        <p:spPr>
          <a:xfrm>
            <a:off x="809625"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chemeClr val="bg1"/>
            </a:solidFill>
          </a:ln>
        </p:spPr>
      </p:pic>
      <p:pic>
        <p:nvPicPr>
          <p:cNvPr id="52" name="图片 51"/>
          <p:cNvPicPr>
            <a:picLocks noChangeAspect="1"/>
          </p:cNvPicPr>
          <p:nvPr/>
        </p:nvPicPr>
        <p:blipFill rotWithShape="1">
          <a:blip r:embed="rId1">
            <a:extLst>
              <a:ext uri="{28A0092B-C50C-407E-A947-70E740481C1C}">
                <a14:useLocalDpi xmlns:a14="http://schemas.microsoft.com/office/drawing/2010/main" val="0"/>
              </a:ext>
            </a:extLst>
          </a:blip>
          <a:srcRect l="27289" t="13310" r="55683" b="59446"/>
          <a:stretch>
            <a:fillRect/>
          </a:stretch>
        </p:blipFill>
        <p:spPr>
          <a:xfrm>
            <a:off x="4859111"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chemeClr val="bg1"/>
            </a:solidFill>
          </a:ln>
        </p:spPr>
      </p:pic>
      <p:pic>
        <p:nvPicPr>
          <p:cNvPr id="53" name="图片 52"/>
          <p:cNvPicPr>
            <a:picLocks noChangeAspect="1"/>
          </p:cNvPicPr>
          <p:nvPr/>
        </p:nvPicPr>
        <p:blipFill rotWithShape="1">
          <a:blip r:embed="rId1">
            <a:extLst>
              <a:ext uri="{28A0092B-C50C-407E-A947-70E740481C1C}">
                <a14:useLocalDpi xmlns:a14="http://schemas.microsoft.com/office/drawing/2010/main" val="0"/>
              </a:ext>
            </a:extLst>
          </a:blip>
          <a:srcRect l="27289" t="13310" r="55683" b="59446"/>
          <a:stretch>
            <a:fillRect/>
          </a:stretch>
        </p:blipFill>
        <p:spPr>
          <a:xfrm>
            <a:off x="2834368"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chemeClr val="bg1"/>
            </a:solidFill>
          </a:ln>
        </p:spPr>
      </p:pic>
      <p:cxnSp>
        <p:nvCxnSpPr>
          <p:cNvPr id="54" name="直接连接符 53"/>
          <p:cNvCxnSpPr/>
          <p:nvPr/>
        </p:nvCxnSpPr>
        <p:spPr>
          <a:xfrm>
            <a:off x="1022628" y="3771899"/>
            <a:ext cx="9999158" cy="0"/>
          </a:xfrm>
          <a:prstGeom prst="line">
            <a:avLst/>
          </a:prstGeom>
          <a:noFill/>
          <a:ln>
            <a:solidFill>
              <a:schemeClr val="bg1">
                <a:alpha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cxnSp>
      <p:sp>
        <p:nvSpPr>
          <p:cNvPr id="55" name="文本框 54"/>
          <p:cNvSpPr txBox="1"/>
          <p:nvPr/>
        </p:nvSpPr>
        <p:spPr>
          <a:xfrm>
            <a:off x="3896003" y="4031716"/>
            <a:ext cx="2236510" cy="1569660"/>
          </a:xfrm>
          <a:prstGeom prst="rect">
            <a:avLst/>
          </a:prstGeom>
          <a:noFill/>
        </p:spPr>
        <p:txBody>
          <a:bodyPr wrap="none" rtlCol="0">
            <a:spAutoFit/>
          </a:bodyPr>
          <a:lstStyle/>
          <a:p>
            <a:pPr algn="r"/>
            <a:r>
              <a:rPr lang="zh-CN" altLang="en-US" sz="3200" b="1" dirty="0">
                <a:solidFill>
                  <a:srgbClr val="43DBEF"/>
                </a:solidFill>
                <a:latin typeface="幼圆" panose="02010509060101010101" pitchFamily="49" charset="-122"/>
                <a:ea typeface="幼圆" panose="02010509060101010101" pitchFamily="49" charset="-122"/>
              </a:rPr>
              <a:t>添加</a:t>
            </a:r>
            <a:endParaRPr lang="en-US" altLang="zh-CN" sz="3200" b="1" dirty="0">
              <a:solidFill>
                <a:srgbClr val="43DBEF"/>
              </a:solidFill>
              <a:latin typeface="幼圆" panose="02010509060101010101" pitchFamily="49" charset="-122"/>
              <a:ea typeface="幼圆" panose="02010509060101010101" pitchFamily="49" charset="-122"/>
            </a:endParaRPr>
          </a:p>
          <a:p>
            <a:pPr algn="r"/>
            <a:r>
              <a:rPr lang="zh-CN" altLang="en-US" sz="3200" b="1" dirty="0">
                <a:solidFill>
                  <a:srgbClr val="43DBEF"/>
                </a:solidFill>
                <a:latin typeface="幼圆" panose="02010509060101010101" pitchFamily="49" charset="-122"/>
                <a:ea typeface="幼圆" panose="02010509060101010101" pitchFamily="49" charset="-122"/>
              </a:rPr>
              <a:t>主题观点及</a:t>
            </a:r>
            <a:endParaRPr lang="en-US" altLang="zh-CN" sz="3200" b="1" dirty="0">
              <a:solidFill>
                <a:srgbClr val="43DBEF"/>
              </a:solidFill>
              <a:latin typeface="幼圆" panose="02010509060101010101" pitchFamily="49" charset="-122"/>
              <a:ea typeface="幼圆" panose="02010509060101010101" pitchFamily="49" charset="-122"/>
            </a:endParaRPr>
          </a:p>
          <a:p>
            <a:pPr algn="r"/>
            <a:r>
              <a:rPr lang="zh-CN" altLang="en-US" sz="3200" b="1" dirty="0">
                <a:solidFill>
                  <a:srgbClr val="43DBEF"/>
                </a:solidFill>
                <a:latin typeface="幼圆" panose="02010509060101010101" pitchFamily="49" charset="-122"/>
                <a:ea typeface="幼圆" panose="02010509060101010101" pitchFamily="49" charset="-122"/>
              </a:rPr>
              <a:t>关键词</a:t>
            </a:r>
            <a:endParaRPr lang="zh-CN" altLang="en-US" sz="3200" b="1" dirty="0">
              <a:solidFill>
                <a:srgbClr val="43DBEF"/>
              </a:solidFill>
              <a:latin typeface="幼圆" panose="02010509060101010101" pitchFamily="49" charset="-122"/>
              <a:ea typeface="幼圆" panose="02010509060101010101" pitchFamily="49" charset="-122"/>
            </a:endParaRPr>
          </a:p>
        </p:txBody>
      </p:sp>
      <p:sp>
        <p:nvSpPr>
          <p:cNvPr id="56" name="文本框 55"/>
          <p:cNvSpPr txBox="1"/>
          <p:nvPr/>
        </p:nvSpPr>
        <p:spPr>
          <a:xfrm>
            <a:off x="6295488" y="4064372"/>
            <a:ext cx="4726298" cy="1077218"/>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endParaRPr lang="zh-CN" altLang="en-US" sz="1600" dirty="0">
              <a:solidFill>
                <a:schemeClr val="bg1"/>
              </a:solidFill>
              <a:latin typeface="微软雅黑" panose="020B0503020204020204" pitchFamily="34" charset="-122"/>
              <a:ea typeface="微软雅黑" panose="020B0503020204020204" pitchFamily="34" charset="-122"/>
            </a:endParaRPr>
          </a:p>
          <a:p>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6295488" y="5016601"/>
            <a:ext cx="4726298" cy="584775"/>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strVal val="#ppt_w+.3"/>
                                          </p:val>
                                        </p:tav>
                                        <p:tav tm="100000">
                                          <p:val>
                                            <p:strVal val="#ppt_w"/>
                                          </p:val>
                                        </p:tav>
                                      </p:tavLst>
                                    </p:anim>
                                    <p:anim calcmode="lin" valueType="num">
                                      <p:cBhvr>
                                        <p:cTn id="8" dur="500" fill="hold"/>
                                        <p:tgtEl>
                                          <p:spTgt spid="55"/>
                                        </p:tgtEl>
                                        <p:attrNameLst>
                                          <p:attrName>ppt_h</p:attrName>
                                        </p:attrNameLst>
                                      </p:cBhvr>
                                      <p:tavLst>
                                        <p:tav tm="0">
                                          <p:val>
                                            <p:strVal val="#ppt_h"/>
                                          </p:val>
                                        </p:tav>
                                        <p:tav tm="100000">
                                          <p:val>
                                            <p:strVal val="#ppt_h"/>
                                          </p:val>
                                        </p:tav>
                                      </p:tavLst>
                                    </p:anim>
                                    <p:animEffect transition="in" filter="fade">
                                      <p:cBhvr>
                                        <p:cTn id="9" dur="500"/>
                                        <p:tgtEl>
                                          <p:spTgt spid="55"/>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0" y="213360"/>
            <a:ext cx="821280" cy="563880"/>
            <a:chOff x="0" y="213360"/>
            <a:chExt cx="821280" cy="563880"/>
          </a:xfrm>
          <a:solidFill>
            <a:schemeClr val="bg1">
              <a:alpha val="70000"/>
            </a:schemeClr>
          </a:solidFill>
        </p:grpSpPr>
        <p:sp>
          <p:nvSpPr>
            <p:cNvPr id="24" name="矩形 23"/>
            <p:cNvSpPr/>
            <p:nvPr/>
          </p:nvSpPr>
          <p:spPr>
            <a:xfrm>
              <a:off x="0" y="213360"/>
              <a:ext cx="152400" cy="563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257400" y="213360"/>
              <a:ext cx="563880" cy="563880"/>
            </a:xfrm>
            <a:custGeom>
              <a:avLst/>
              <a:gdLst>
                <a:gd name="connsiteX0" fmla="*/ 0 w 563880"/>
                <a:gd name="connsiteY0" fmla="*/ 0 h 563880"/>
                <a:gd name="connsiteX1" fmla="*/ 250031 w 563880"/>
                <a:gd name="connsiteY1" fmla="*/ 0 h 563880"/>
                <a:gd name="connsiteX2" fmla="*/ 250031 w 563880"/>
                <a:gd name="connsiteY2" fmla="*/ 3217 h 563880"/>
                <a:gd name="connsiteX3" fmla="*/ 281940 w 563880"/>
                <a:gd name="connsiteY3" fmla="*/ 0 h 563880"/>
                <a:gd name="connsiteX4" fmla="*/ 563880 w 563880"/>
                <a:gd name="connsiteY4" fmla="*/ 281940 h 563880"/>
                <a:gd name="connsiteX5" fmla="*/ 281940 w 563880"/>
                <a:gd name="connsiteY5" fmla="*/ 563880 h 563880"/>
                <a:gd name="connsiteX6" fmla="*/ 250031 w 563880"/>
                <a:gd name="connsiteY6" fmla="*/ 560663 h 563880"/>
                <a:gd name="connsiteX7" fmla="*/ 250031 w 563880"/>
                <a:gd name="connsiteY7" fmla="*/ 563880 h 563880"/>
                <a:gd name="connsiteX8" fmla="*/ 0 w 563880"/>
                <a:gd name="connsiteY8" fmla="*/ 563880 h 563880"/>
                <a:gd name="connsiteX9" fmla="*/ 0 w 563880"/>
                <a:gd name="connsiteY9" fmla="*/ 281940 h 5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3880" h="563880">
                  <a:moveTo>
                    <a:pt x="0" y="0"/>
                  </a:moveTo>
                  <a:lnTo>
                    <a:pt x="250031" y="0"/>
                  </a:lnTo>
                  <a:lnTo>
                    <a:pt x="250031" y="3217"/>
                  </a:lnTo>
                  <a:lnTo>
                    <a:pt x="281940" y="0"/>
                  </a:lnTo>
                  <a:cubicBezTo>
                    <a:pt x="437651" y="0"/>
                    <a:pt x="563880" y="126229"/>
                    <a:pt x="563880" y="281940"/>
                  </a:cubicBezTo>
                  <a:cubicBezTo>
                    <a:pt x="563880" y="437651"/>
                    <a:pt x="437651" y="563880"/>
                    <a:pt x="281940" y="563880"/>
                  </a:cubicBezTo>
                  <a:lnTo>
                    <a:pt x="250031" y="560663"/>
                  </a:lnTo>
                  <a:lnTo>
                    <a:pt x="250031" y="563880"/>
                  </a:lnTo>
                  <a:lnTo>
                    <a:pt x="0" y="563880"/>
                  </a:lnTo>
                  <a:lnTo>
                    <a:pt x="0" y="2819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sp>
        <p:nvSpPr>
          <p:cNvPr id="28" name="文本框 27"/>
          <p:cNvSpPr txBox="1"/>
          <p:nvPr/>
        </p:nvSpPr>
        <p:spPr>
          <a:xfrm>
            <a:off x="926281" y="172352"/>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26281" y="593503"/>
            <a:ext cx="1600118" cy="253916"/>
          </a:xfrm>
          <a:prstGeom prst="rect">
            <a:avLst/>
          </a:prstGeom>
          <a:noFill/>
        </p:spPr>
        <p:txBody>
          <a:bodyPr wrap="none" rtlCol="0">
            <a:spAutoFit/>
          </a:bodyPr>
          <a:lstStyle/>
          <a:p>
            <a:r>
              <a:rPr lang="en-US" altLang="zh-CN" sz="1050" b="1" dirty="0">
                <a:solidFill>
                  <a:schemeClr val="bg1"/>
                </a:solidFill>
                <a:latin typeface="微软雅黑" panose="020B0503020204020204" pitchFamily="34" charset="-122"/>
                <a:ea typeface="微软雅黑" panose="020B0503020204020204" pitchFamily="34" charset="-122"/>
              </a:rPr>
              <a:t>Company instruction</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1" cstate="screen"/>
          <a:srcRect/>
          <a:stretch>
            <a:fillRect/>
          </a:stretch>
        </p:blipFill>
        <p:spPr>
          <a:xfrm>
            <a:off x="1380163" y="2797816"/>
            <a:ext cx="1379853" cy="1379853"/>
          </a:xfrm>
          <a:prstGeom prst="rect">
            <a:avLst/>
          </a:prstGeom>
        </p:spPr>
      </p:pic>
      <p:sp>
        <p:nvSpPr>
          <p:cNvPr id="17" name="矩形 16"/>
          <p:cNvSpPr/>
          <p:nvPr/>
        </p:nvSpPr>
        <p:spPr>
          <a:xfrm>
            <a:off x="1380165" y="1319956"/>
            <a:ext cx="1379853" cy="1379852"/>
          </a:xfrm>
          <a:prstGeom prst="rect">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矩形 17"/>
          <p:cNvSpPr/>
          <p:nvPr/>
        </p:nvSpPr>
        <p:spPr>
          <a:xfrm>
            <a:off x="2870512" y="2797815"/>
            <a:ext cx="1379852" cy="1379853"/>
          </a:xfrm>
          <a:prstGeom prst="rect">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13"/>
          <p:cNvSpPr/>
          <p:nvPr/>
        </p:nvSpPr>
        <p:spPr>
          <a:xfrm>
            <a:off x="1380164" y="4247673"/>
            <a:ext cx="1379853" cy="1379852"/>
          </a:xfrm>
          <a:prstGeom prst="rect">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5" name="图片 14"/>
          <p:cNvPicPr>
            <a:picLocks noChangeAspect="1"/>
          </p:cNvPicPr>
          <p:nvPr/>
        </p:nvPicPr>
        <p:blipFill rotWithShape="1">
          <a:blip r:embed="rId2" cstate="screen"/>
          <a:srcRect/>
          <a:stretch>
            <a:fillRect/>
          </a:stretch>
        </p:blipFill>
        <p:spPr>
          <a:xfrm>
            <a:off x="2870512" y="1319956"/>
            <a:ext cx="1379852" cy="1379853"/>
          </a:xfrm>
          <a:prstGeom prst="rect">
            <a:avLst/>
          </a:prstGeom>
        </p:spPr>
      </p:pic>
      <p:pic>
        <p:nvPicPr>
          <p:cNvPr id="16" name="图片 15"/>
          <p:cNvPicPr>
            <a:picLocks noChangeAspect="1"/>
          </p:cNvPicPr>
          <p:nvPr/>
        </p:nvPicPr>
        <p:blipFill>
          <a:blip r:embed="rId3" cstate="screen"/>
          <a:stretch>
            <a:fillRect/>
          </a:stretch>
        </p:blipFill>
        <p:spPr>
          <a:xfrm>
            <a:off x="2870513" y="4275676"/>
            <a:ext cx="1379852" cy="1351850"/>
          </a:xfrm>
          <a:prstGeom prst="rect">
            <a:avLst/>
          </a:prstGeom>
        </p:spPr>
      </p:pic>
      <p:sp>
        <p:nvSpPr>
          <p:cNvPr id="19" name="矩形 18"/>
          <p:cNvSpPr/>
          <p:nvPr/>
        </p:nvSpPr>
        <p:spPr>
          <a:xfrm>
            <a:off x="6024563" y="3383770"/>
            <a:ext cx="2646878"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研究背景以及意义</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024563" y="3874010"/>
            <a:ext cx="5361908" cy="1938992"/>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我们工作室致力于专业</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的美化，并为您提供专业的</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个性定制服务。我们秉承“给您演示的光和热。</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除了模板的发布与定制，我们还为您准备了使用教程，希望能够能够更好的使用该作品</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360858" y="1350162"/>
            <a:ext cx="1379853" cy="1379852"/>
          </a:xfrm>
          <a:prstGeom prst="rect">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1" name="组合 10"/>
          <p:cNvGrpSpPr/>
          <p:nvPr/>
        </p:nvGrpSpPr>
        <p:grpSpPr>
          <a:xfrm>
            <a:off x="504952" y="390829"/>
            <a:ext cx="11182096" cy="639300"/>
            <a:chOff x="244824" y="245660"/>
            <a:chExt cx="11182096" cy="639300"/>
          </a:xfrm>
        </p:grpSpPr>
        <p:sp>
          <p:nvSpPr>
            <p:cNvPr id="8" name="矩形 7"/>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25" name="图片 24"/>
            <p:cNvPicPr>
              <a:picLocks noChangeAspect="1"/>
            </p:cNvPicPr>
            <p:nvPr/>
          </p:nvPicPr>
          <p:blipFill>
            <a:blip r:embed="rId1"/>
            <a:stretch>
              <a:fillRect/>
            </a:stretch>
          </p:blipFill>
          <p:spPr>
            <a:xfrm>
              <a:off x="8366463" y="476493"/>
              <a:ext cx="3060457" cy="408467"/>
            </a:xfrm>
            <a:prstGeom prst="rect">
              <a:avLst/>
            </a:prstGeom>
          </p:spPr>
        </p:pic>
        <p:pic>
          <p:nvPicPr>
            <p:cNvPr id="124" name="图片 123"/>
            <p:cNvPicPr>
              <a:picLocks noChangeAspect="1"/>
            </p:cNvPicPr>
            <p:nvPr/>
          </p:nvPicPr>
          <p:blipFill>
            <a:blip r:embed="rId1"/>
            <a:stretch>
              <a:fillRect/>
            </a:stretch>
          </p:blipFill>
          <p:spPr>
            <a:xfrm flipH="1">
              <a:off x="244824" y="464272"/>
              <a:ext cx="3060457" cy="408467"/>
            </a:xfrm>
            <a:prstGeom prst="rect">
              <a:avLst/>
            </a:prstGeom>
          </p:spPr>
        </p:pic>
      </p:grpSp>
      <p:sp>
        <p:nvSpPr>
          <p:cNvPr id="21" name="矩形 20"/>
          <p:cNvSpPr/>
          <p:nvPr/>
        </p:nvSpPr>
        <p:spPr>
          <a:xfrm>
            <a:off x="1725645" y="4582816"/>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zh-CN" altLang="en-US" sz="2800" dirty="0">
              <a:solidFill>
                <a:schemeClr val="bg1"/>
              </a:solidFill>
              <a:latin typeface="幼圆" panose="02010509060101010101" pitchFamily="49" charset="-122"/>
              <a:ea typeface="幼圆" panose="02010509060101010101" pitchFamily="49" charset="-122"/>
            </a:endParaRPr>
          </a:p>
        </p:txBody>
      </p:sp>
      <p:sp>
        <p:nvSpPr>
          <p:cNvPr id="24" name="Freeform 121"/>
          <p:cNvSpPr>
            <a:spLocks noEditPoints="1"/>
          </p:cNvSpPr>
          <p:nvPr/>
        </p:nvSpPr>
        <p:spPr bwMode="auto">
          <a:xfrm>
            <a:off x="2046434" y="3137273"/>
            <a:ext cx="979380" cy="692317"/>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22"/>
          <p:cNvSpPr/>
          <p:nvPr/>
        </p:nvSpPr>
        <p:spPr bwMode="auto">
          <a:xfrm>
            <a:off x="2429180" y="3356769"/>
            <a:ext cx="253290" cy="247659"/>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椭圆 26"/>
          <p:cNvSpPr/>
          <p:nvPr/>
        </p:nvSpPr>
        <p:spPr>
          <a:xfrm>
            <a:off x="1655292" y="2602599"/>
            <a:ext cx="1761663" cy="1761663"/>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nvSpPr>
        <p:spPr>
          <a:xfrm>
            <a:off x="5248094" y="4582816"/>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zh-CN" altLang="en-US" sz="2800" dirty="0">
              <a:solidFill>
                <a:schemeClr val="bg1"/>
              </a:solidFill>
              <a:latin typeface="幼圆" panose="02010509060101010101" pitchFamily="49" charset="-122"/>
              <a:ea typeface="幼圆" panose="02010509060101010101" pitchFamily="49" charset="-122"/>
            </a:endParaRPr>
          </a:p>
        </p:txBody>
      </p:sp>
      <p:sp>
        <p:nvSpPr>
          <p:cNvPr id="20" name="矩形 19"/>
          <p:cNvSpPr/>
          <p:nvPr/>
        </p:nvSpPr>
        <p:spPr>
          <a:xfrm>
            <a:off x="8728577" y="4504626"/>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zh-CN" altLang="en-US" sz="2800" dirty="0">
              <a:solidFill>
                <a:schemeClr val="bg1"/>
              </a:solidFill>
              <a:latin typeface="幼圆" panose="02010509060101010101" pitchFamily="49" charset="-122"/>
              <a:ea typeface="幼圆" panose="02010509060101010101" pitchFamily="49" charset="-122"/>
            </a:endParaRPr>
          </a:p>
        </p:txBody>
      </p:sp>
      <p:sp>
        <p:nvSpPr>
          <p:cNvPr id="32" name="椭圆 31"/>
          <p:cNvSpPr/>
          <p:nvPr/>
        </p:nvSpPr>
        <p:spPr>
          <a:xfrm>
            <a:off x="5177742" y="2602600"/>
            <a:ext cx="1761662" cy="1761662"/>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Freeform 5"/>
          <p:cNvSpPr>
            <a:spLocks noEditPoints="1"/>
          </p:cNvSpPr>
          <p:nvPr/>
        </p:nvSpPr>
        <p:spPr bwMode="auto">
          <a:xfrm>
            <a:off x="5568883" y="3035204"/>
            <a:ext cx="979380" cy="896455"/>
          </a:xfrm>
          <a:custGeom>
            <a:avLst/>
            <a:gdLst>
              <a:gd name="T0" fmla="*/ 2547 w 3327"/>
              <a:gd name="T1" fmla="*/ 2160 h 3050"/>
              <a:gd name="T2" fmla="*/ 2547 w 3327"/>
              <a:gd name="T3" fmla="*/ 2161 h 3050"/>
              <a:gd name="T4" fmla="*/ 1976 w 3327"/>
              <a:gd name="T5" fmla="*/ 1874 h 3050"/>
              <a:gd name="T6" fmla="*/ 1913 w 3327"/>
              <a:gd name="T7" fmla="*/ 1538 h 3050"/>
              <a:gd name="T8" fmla="*/ 2018 w 3327"/>
              <a:gd name="T9" fmla="*/ 1454 h 3050"/>
              <a:gd name="T10" fmla="*/ 2402 w 3327"/>
              <a:gd name="T11" fmla="*/ 1410 h 3050"/>
              <a:gd name="T12" fmla="*/ 2402 w 3327"/>
              <a:gd name="T13" fmla="*/ 969 h 3050"/>
              <a:gd name="T14" fmla="*/ 1961 w 3327"/>
              <a:gd name="T15" fmla="*/ 969 h 3050"/>
              <a:gd name="T16" fmla="*/ 1922 w 3327"/>
              <a:gd name="T17" fmla="*/ 1362 h 3050"/>
              <a:gd name="T18" fmla="*/ 1823 w 3327"/>
              <a:gd name="T19" fmla="*/ 1441 h 3050"/>
              <a:gd name="T20" fmla="*/ 1593 w 3327"/>
              <a:gd name="T21" fmla="*/ 1349 h 3050"/>
              <a:gd name="T22" fmla="*/ 1537 w 3327"/>
              <a:gd name="T23" fmla="*/ 865 h 3050"/>
              <a:gd name="T24" fmla="*/ 1661 w 3327"/>
              <a:gd name="T25" fmla="*/ 779 h 3050"/>
              <a:gd name="T26" fmla="*/ 1661 w 3327"/>
              <a:gd name="T27" fmla="*/ 168 h 3050"/>
              <a:gd name="T28" fmla="*/ 1050 w 3327"/>
              <a:gd name="T29" fmla="*/ 169 h 3050"/>
              <a:gd name="T30" fmla="*/ 1050 w 3327"/>
              <a:gd name="T31" fmla="*/ 779 h 3050"/>
              <a:gd name="T32" fmla="*/ 1308 w 3327"/>
              <a:gd name="T33" fmla="*/ 903 h 3050"/>
              <a:gd name="T34" fmla="*/ 1408 w 3327"/>
              <a:gd name="T35" fmla="*/ 1373 h 3050"/>
              <a:gd name="T36" fmla="*/ 1250 w 3327"/>
              <a:gd name="T37" fmla="*/ 1474 h 3050"/>
              <a:gd name="T38" fmla="*/ 1193 w 3327"/>
              <a:gd name="T39" fmla="*/ 1544 h 3050"/>
              <a:gd name="T40" fmla="*/ 877 w 3327"/>
              <a:gd name="T41" fmla="*/ 1385 h 3050"/>
              <a:gd name="T42" fmla="*/ 829 w 3327"/>
              <a:gd name="T43" fmla="*/ 1258 h 3050"/>
              <a:gd name="T44" fmla="*/ 594 w 3327"/>
              <a:gd name="T45" fmla="*/ 1258 h 3050"/>
              <a:gd name="T46" fmla="*/ 594 w 3327"/>
              <a:gd name="T47" fmla="*/ 1493 h 3050"/>
              <a:gd name="T48" fmla="*/ 818 w 3327"/>
              <a:gd name="T49" fmla="*/ 1502 h 3050"/>
              <a:gd name="T50" fmla="*/ 1139 w 3327"/>
              <a:gd name="T51" fmla="*/ 1664 h 3050"/>
              <a:gd name="T52" fmla="*/ 1147 w 3327"/>
              <a:gd name="T53" fmla="*/ 1917 h 3050"/>
              <a:gd name="T54" fmla="*/ 715 w 3327"/>
              <a:gd name="T55" fmla="*/ 2218 h 3050"/>
              <a:gd name="T56" fmla="*/ 169 w 3327"/>
              <a:gd name="T57" fmla="*/ 2271 h 3050"/>
              <a:gd name="T58" fmla="*/ 169 w 3327"/>
              <a:gd name="T59" fmla="*/ 2881 h 3050"/>
              <a:gd name="T60" fmla="*/ 779 w 3327"/>
              <a:gd name="T61" fmla="*/ 2881 h 3050"/>
              <a:gd name="T62" fmla="*/ 886 w 3327"/>
              <a:gd name="T63" fmla="*/ 2448 h 3050"/>
              <a:gd name="T64" fmla="*/ 1250 w 3327"/>
              <a:gd name="T65" fmla="*/ 2084 h 3050"/>
              <a:gd name="T66" fmla="*/ 1483 w 3327"/>
              <a:gd name="T67" fmla="*/ 2204 h 3050"/>
              <a:gd name="T68" fmla="*/ 1500 w 3327"/>
              <a:gd name="T69" fmla="*/ 2413 h 3050"/>
              <a:gd name="T70" fmla="*/ 1406 w 3327"/>
              <a:gd name="T71" fmla="*/ 2475 h 3050"/>
              <a:gd name="T72" fmla="*/ 1406 w 3327"/>
              <a:gd name="T73" fmla="*/ 2876 h 3050"/>
              <a:gd name="T74" fmla="*/ 1806 w 3327"/>
              <a:gd name="T75" fmla="*/ 2876 h 3050"/>
              <a:gd name="T76" fmla="*/ 1806 w 3327"/>
              <a:gd name="T77" fmla="*/ 2475 h 3050"/>
              <a:gd name="T78" fmla="*/ 1631 w 3327"/>
              <a:gd name="T79" fmla="*/ 2395 h 3050"/>
              <a:gd name="T80" fmla="*/ 1615 w 3327"/>
              <a:gd name="T81" fmla="*/ 2206 h 3050"/>
              <a:gd name="T82" fmla="*/ 1861 w 3327"/>
              <a:gd name="T83" fmla="*/ 2084 h 3050"/>
              <a:gd name="T84" fmla="*/ 1881 w 3327"/>
              <a:gd name="T85" fmla="*/ 2061 h 3050"/>
              <a:gd name="T86" fmla="*/ 2424 w 3327"/>
              <a:gd name="T87" fmla="*/ 2418 h 3050"/>
              <a:gd name="T88" fmla="*/ 2548 w 3327"/>
              <a:gd name="T89" fmla="*/ 2771 h 3050"/>
              <a:gd name="T90" fmla="*/ 3158 w 3327"/>
              <a:gd name="T91" fmla="*/ 2771 h 3050"/>
              <a:gd name="T92" fmla="*/ 3158 w 3327"/>
              <a:gd name="T93" fmla="*/ 2160 h 3050"/>
              <a:gd name="T94" fmla="*/ 2547 w 3327"/>
              <a:gd name="T95" fmla="*/ 2160 h 3050"/>
              <a:gd name="T96" fmla="*/ 2547 w 3327"/>
              <a:gd name="T97" fmla="*/ 2160 h 3050"/>
              <a:gd name="T98" fmla="*/ 2547 w 3327"/>
              <a:gd name="T99" fmla="*/ 2160 h 3050"/>
              <a:gd name="T100" fmla="*/ 2547 w 3327"/>
              <a:gd name="T101" fmla="*/ 2160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27" h="3050">
                <a:moveTo>
                  <a:pt x="2547" y="2160"/>
                </a:moveTo>
                <a:cubicBezTo>
                  <a:pt x="2547" y="2161"/>
                  <a:pt x="2547" y="2161"/>
                  <a:pt x="2547" y="2161"/>
                </a:cubicBezTo>
                <a:cubicBezTo>
                  <a:pt x="1976" y="1874"/>
                  <a:pt x="1976" y="1874"/>
                  <a:pt x="1976" y="1874"/>
                </a:cubicBezTo>
                <a:cubicBezTo>
                  <a:pt x="2001" y="1760"/>
                  <a:pt x="1981" y="1638"/>
                  <a:pt x="1913" y="1538"/>
                </a:cubicBezTo>
                <a:cubicBezTo>
                  <a:pt x="2018" y="1454"/>
                  <a:pt x="2018" y="1454"/>
                  <a:pt x="2018" y="1454"/>
                </a:cubicBezTo>
                <a:cubicBezTo>
                  <a:pt x="2138" y="1528"/>
                  <a:pt x="2297" y="1514"/>
                  <a:pt x="2402" y="1410"/>
                </a:cubicBezTo>
                <a:cubicBezTo>
                  <a:pt x="2523" y="1288"/>
                  <a:pt x="2523" y="1091"/>
                  <a:pt x="2402" y="969"/>
                </a:cubicBezTo>
                <a:cubicBezTo>
                  <a:pt x="2280" y="847"/>
                  <a:pt x="2083" y="847"/>
                  <a:pt x="1961" y="969"/>
                </a:cubicBezTo>
                <a:cubicBezTo>
                  <a:pt x="1854" y="1076"/>
                  <a:pt x="1841" y="1241"/>
                  <a:pt x="1922" y="1362"/>
                </a:cubicBezTo>
                <a:cubicBezTo>
                  <a:pt x="1823" y="1441"/>
                  <a:pt x="1823" y="1441"/>
                  <a:pt x="1823" y="1441"/>
                </a:cubicBezTo>
                <a:cubicBezTo>
                  <a:pt x="1756" y="1387"/>
                  <a:pt x="1675" y="1356"/>
                  <a:pt x="1593" y="1349"/>
                </a:cubicBezTo>
                <a:cubicBezTo>
                  <a:pt x="1537" y="865"/>
                  <a:pt x="1537" y="865"/>
                  <a:pt x="1537" y="865"/>
                </a:cubicBezTo>
                <a:cubicBezTo>
                  <a:pt x="1582" y="844"/>
                  <a:pt x="1624" y="816"/>
                  <a:pt x="1661" y="779"/>
                </a:cubicBezTo>
                <a:cubicBezTo>
                  <a:pt x="1829" y="610"/>
                  <a:pt x="1829" y="337"/>
                  <a:pt x="1661" y="168"/>
                </a:cubicBezTo>
                <a:cubicBezTo>
                  <a:pt x="1492" y="0"/>
                  <a:pt x="1218" y="0"/>
                  <a:pt x="1050" y="169"/>
                </a:cubicBezTo>
                <a:cubicBezTo>
                  <a:pt x="881" y="337"/>
                  <a:pt x="881" y="610"/>
                  <a:pt x="1050" y="779"/>
                </a:cubicBezTo>
                <a:cubicBezTo>
                  <a:pt x="1122" y="851"/>
                  <a:pt x="1214" y="892"/>
                  <a:pt x="1308" y="903"/>
                </a:cubicBezTo>
                <a:cubicBezTo>
                  <a:pt x="1408" y="1373"/>
                  <a:pt x="1408" y="1373"/>
                  <a:pt x="1408" y="1373"/>
                </a:cubicBezTo>
                <a:cubicBezTo>
                  <a:pt x="1351" y="1394"/>
                  <a:pt x="1296" y="1427"/>
                  <a:pt x="1250" y="1474"/>
                </a:cubicBezTo>
                <a:cubicBezTo>
                  <a:pt x="1228" y="1495"/>
                  <a:pt x="1209" y="1519"/>
                  <a:pt x="1193" y="1544"/>
                </a:cubicBezTo>
                <a:cubicBezTo>
                  <a:pt x="877" y="1385"/>
                  <a:pt x="877" y="1385"/>
                  <a:pt x="877" y="1385"/>
                </a:cubicBezTo>
                <a:cubicBezTo>
                  <a:pt x="879" y="1339"/>
                  <a:pt x="864" y="1293"/>
                  <a:pt x="829" y="1258"/>
                </a:cubicBezTo>
                <a:cubicBezTo>
                  <a:pt x="764" y="1193"/>
                  <a:pt x="658" y="1193"/>
                  <a:pt x="594" y="1258"/>
                </a:cubicBezTo>
                <a:cubicBezTo>
                  <a:pt x="528" y="1323"/>
                  <a:pt x="528" y="1428"/>
                  <a:pt x="594" y="1493"/>
                </a:cubicBezTo>
                <a:cubicBezTo>
                  <a:pt x="655" y="1554"/>
                  <a:pt x="752" y="1557"/>
                  <a:pt x="818" y="1502"/>
                </a:cubicBezTo>
                <a:cubicBezTo>
                  <a:pt x="1139" y="1664"/>
                  <a:pt x="1139" y="1664"/>
                  <a:pt x="1139" y="1664"/>
                </a:cubicBezTo>
                <a:cubicBezTo>
                  <a:pt x="1117" y="1747"/>
                  <a:pt x="1119" y="1835"/>
                  <a:pt x="1147" y="1917"/>
                </a:cubicBezTo>
                <a:cubicBezTo>
                  <a:pt x="715" y="2218"/>
                  <a:pt x="715" y="2218"/>
                  <a:pt x="715" y="2218"/>
                </a:cubicBezTo>
                <a:cubicBezTo>
                  <a:pt x="547" y="2105"/>
                  <a:pt x="317" y="2122"/>
                  <a:pt x="169" y="2271"/>
                </a:cubicBezTo>
                <a:cubicBezTo>
                  <a:pt x="0" y="2440"/>
                  <a:pt x="0" y="2713"/>
                  <a:pt x="169" y="2881"/>
                </a:cubicBezTo>
                <a:cubicBezTo>
                  <a:pt x="337" y="3050"/>
                  <a:pt x="610" y="3050"/>
                  <a:pt x="779" y="2881"/>
                </a:cubicBezTo>
                <a:cubicBezTo>
                  <a:pt x="896" y="2764"/>
                  <a:pt x="932" y="2596"/>
                  <a:pt x="886" y="2448"/>
                </a:cubicBezTo>
                <a:cubicBezTo>
                  <a:pt x="1250" y="2084"/>
                  <a:pt x="1250" y="2084"/>
                  <a:pt x="1250" y="2084"/>
                </a:cubicBezTo>
                <a:cubicBezTo>
                  <a:pt x="1316" y="2150"/>
                  <a:pt x="1398" y="2190"/>
                  <a:pt x="1483" y="2204"/>
                </a:cubicBezTo>
                <a:cubicBezTo>
                  <a:pt x="1500" y="2413"/>
                  <a:pt x="1500" y="2413"/>
                  <a:pt x="1500" y="2413"/>
                </a:cubicBezTo>
                <a:cubicBezTo>
                  <a:pt x="1466" y="2427"/>
                  <a:pt x="1434" y="2448"/>
                  <a:pt x="1406" y="2475"/>
                </a:cubicBezTo>
                <a:cubicBezTo>
                  <a:pt x="1296" y="2586"/>
                  <a:pt x="1296" y="2765"/>
                  <a:pt x="1406" y="2876"/>
                </a:cubicBezTo>
                <a:cubicBezTo>
                  <a:pt x="1517" y="2986"/>
                  <a:pt x="1695" y="2986"/>
                  <a:pt x="1806" y="2876"/>
                </a:cubicBezTo>
                <a:cubicBezTo>
                  <a:pt x="1917" y="2765"/>
                  <a:pt x="1917" y="2586"/>
                  <a:pt x="1806" y="2475"/>
                </a:cubicBezTo>
                <a:cubicBezTo>
                  <a:pt x="1757" y="2426"/>
                  <a:pt x="1695" y="2400"/>
                  <a:pt x="1631" y="2395"/>
                </a:cubicBezTo>
                <a:cubicBezTo>
                  <a:pt x="1615" y="2206"/>
                  <a:pt x="1615" y="2206"/>
                  <a:pt x="1615" y="2206"/>
                </a:cubicBezTo>
                <a:cubicBezTo>
                  <a:pt x="1705" y="2193"/>
                  <a:pt x="1792" y="2153"/>
                  <a:pt x="1861" y="2084"/>
                </a:cubicBezTo>
                <a:cubicBezTo>
                  <a:pt x="1868" y="2077"/>
                  <a:pt x="1874" y="2069"/>
                  <a:pt x="1881" y="2061"/>
                </a:cubicBezTo>
                <a:cubicBezTo>
                  <a:pt x="2424" y="2418"/>
                  <a:pt x="2424" y="2418"/>
                  <a:pt x="2424" y="2418"/>
                </a:cubicBezTo>
                <a:cubicBezTo>
                  <a:pt x="2410" y="2544"/>
                  <a:pt x="2451" y="2675"/>
                  <a:pt x="2548" y="2771"/>
                </a:cubicBezTo>
                <a:cubicBezTo>
                  <a:pt x="2716" y="2939"/>
                  <a:pt x="2989" y="2939"/>
                  <a:pt x="3158" y="2771"/>
                </a:cubicBezTo>
                <a:cubicBezTo>
                  <a:pt x="3327" y="2602"/>
                  <a:pt x="3327" y="2329"/>
                  <a:pt x="3158" y="2160"/>
                </a:cubicBezTo>
                <a:cubicBezTo>
                  <a:pt x="2989" y="1992"/>
                  <a:pt x="2716" y="1992"/>
                  <a:pt x="2547" y="2160"/>
                </a:cubicBezTo>
                <a:cubicBezTo>
                  <a:pt x="2547" y="2160"/>
                  <a:pt x="2547" y="2160"/>
                  <a:pt x="2547" y="2160"/>
                </a:cubicBezTo>
                <a:close/>
                <a:moveTo>
                  <a:pt x="2547" y="2160"/>
                </a:moveTo>
                <a:cubicBezTo>
                  <a:pt x="2547" y="2160"/>
                  <a:pt x="2547" y="2160"/>
                  <a:pt x="2547" y="216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椭圆 35"/>
          <p:cNvSpPr/>
          <p:nvPr/>
        </p:nvSpPr>
        <p:spPr>
          <a:xfrm>
            <a:off x="8658225" y="2602600"/>
            <a:ext cx="1761662" cy="1761662"/>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Freeform 9"/>
          <p:cNvSpPr>
            <a:spLocks noEditPoints="1"/>
          </p:cNvSpPr>
          <p:nvPr/>
        </p:nvSpPr>
        <p:spPr bwMode="auto">
          <a:xfrm>
            <a:off x="9201711" y="3146481"/>
            <a:ext cx="674690" cy="673900"/>
          </a:xfrm>
          <a:custGeom>
            <a:avLst/>
            <a:gdLst>
              <a:gd name="T0" fmla="*/ 2313 w 2879"/>
              <a:gd name="T1" fmla="*/ 2145 h 2880"/>
              <a:gd name="T2" fmla="*/ 2616 w 2879"/>
              <a:gd name="T3" fmla="*/ 1309 h 2880"/>
              <a:gd name="T4" fmla="*/ 2517 w 2879"/>
              <a:gd name="T5" fmla="*/ 809 h 2880"/>
              <a:gd name="T6" fmla="*/ 2232 w 2879"/>
              <a:gd name="T7" fmla="*/ 384 h 2880"/>
              <a:gd name="T8" fmla="*/ 1808 w 2879"/>
              <a:gd name="T9" fmla="*/ 101 h 2880"/>
              <a:gd name="T10" fmla="*/ 384 w 2879"/>
              <a:gd name="T11" fmla="*/ 384 h 2880"/>
              <a:gd name="T12" fmla="*/ 0 w 2879"/>
              <a:gd name="T13" fmla="*/ 1309 h 2880"/>
              <a:gd name="T14" fmla="*/ 99 w 2879"/>
              <a:gd name="T15" fmla="*/ 1809 h 2880"/>
              <a:gd name="T16" fmla="*/ 384 w 2879"/>
              <a:gd name="T17" fmla="*/ 2235 h 2880"/>
              <a:gd name="T18" fmla="*/ 808 w 2879"/>
              <a:gd name="T19" fmla="*/ 2518 h 2880"/>
              <a:gd name="T20" fmla="*/ 1808 w 2879"/>
              <a:gd name="T21" fmla="*/ 2518 h 2880"/>
              <a:gd name="T22" fmla="*/ 2663 w 2879"/>
              <a:gd name="T23" fmla="*/ 2834 h 2880"/>
              <a:gd name="T24" fmla="*/ 2831 w 2879"/>
              <a:gd name="T25" fmla="*/ 2664 h 2880"/>
              <a:gd name="T26" fmla="*/ 2063 w 2879"/>
              <a:gd name="T27" fmla="*/ 2064 h 2880"/>
              <a:gd name="T28" fmla="*/ 2063 w 2879"/>
              <a:gd name="T29" fmla="*/ 2064 h 2880"/>
              <a:gd name="T30" fmla="*/ 1716 w 2879"/>
              <a:gd name="T31" fmla="*/ 2298 h 2880"/>
              <a:gd name="T32" fmla="*/ 899 w 2879"/>
              <a:gd name="T33" fmla="*/ 2298 h 2880"/>
              <a:gd name="T34" fmla="*/ 553 w 2879"/>
              <a:gd name="T35" fmla="*/ 2064 h 2880"/>
              <a:gd name="T36" fmla="*/ 553 w 2879"/>
              <a:gd name="T37" fmla="*/ 2064 h 2880"/>
              <a:gd name="T38" fmla="*/ 319 w 2879"/>
              <a:gd name="T39" fmla="*/ 1712 h 2880"/>
              <a:gd name="T40" fmla="*/ 320 w 2879"/>
              <a:gd name="T41" fmla="*/ 900 h 2880"/>
              <a:gd name="T42" fmla="*/ 1308 w 2879"/>
              <a:gd name="T43" fmla="*/ 241 h 2880"/>
              <a:gd name="T44" fmla="*/ 2063 w 2879"/>
              <a:gd name="T45" fmla="*/ 556 h 2880"/>
              <a:gd name="T46" fmla="*/ 2295 w 2879"/>
              <a:gd name="T47" fmla="*/ 900 h 2880"/>
              <a:gd name="T48" fmla="*/ 2376 w 2879"/>
              <a:gd name="T49" fmla="*/ 1309 h 2880"/>
              <a:gd name="T50" fmla="*/ 2063 w 2879"/>
              <a:gd name="T51" fmla="*/ 2064 h 2880"/>
              <a:gd name="T52" fmla="*/ 978 w 2879"/>
              <a:gd name="T53" fmla="*/ 529 h 2880"/>
              <a:gd name="T54" fmla="*/ 835 w 2879"/>
              <a:gd name="T55" fmla="*/ 607 h 2880"/>
              <a:gd name="T56" fmla="*/ 711 w 2879"/>
              <a:gd name="T57" fmla="*/ 711 h 2880"/>
              <a:gd name="T58" fmla="*/ 607 w 2879"/>
              <a:gd name="T59" fmla="*/ 837 h 2880"/>
              <a:gd name="T60" fmla="*/ 568 w 2879"/>
              <a:gd name="T61" fmla="*/ 1074 h 2880"/>
              <a:gd name="T62" fmla="*/ 724 w 2879"/>
              <a:gd name="T63" fmla="*/ 916 h 2880"/>
              <a:gd name="T64" fmla="*/ 811 w 2879"/>
              <a:gd name="T65" fmla="*/ 812 h 2880"/>
              <a:gd name="T66" fmla="*/ 1035 w 2879"/>
              <a:gd name="T67" fmla="*/ 663 h 2880"/>
              <a:gd name="T68" fmla="*/ 978 w 2879"/>
              <a:gd name="T69" fmla="*/ 529 h 2880"/>
              <a:gd name="T70" fmla="*/ 2083 w 2879"/>
              <a:gd name="T71" fmla="*/ 1237 h 2880"/>
              <a:gd name="T72" fmla="*/ 2011 w 2879"/>
              <a:gd name="T73" fmla="*/ 1309 h 2880"/>
              <a:gd name="T74" fmla="*/ 1957 w 2879"/>
              <a:gd name="T75" fmla="*/ 1583 h 2880"/>
              <a:gd name="T76" fmla="*/ 1577 w 2879"/>
              <a:gd name="T77" fmla="*/ 1958 h 2880"/>
              <a:gd name="T78" fmla="*/ 1236 w 2879"/>
              <a:gd name="T79" fmla="*/ 2084 h 2880"/>
              <a:gd name="T80" fmla="*/ 1633 w 2879"/>
              <a:gd name="T81" fmla="*/ 2091 h 2880"/>
              <a:gd name="T82" fmla="*/ 2089 w 2879"/>
              <a:gd name="T83" fmla="*/ 1636 h 2880"/>
              <a:gd name="T84" fmla="*/ 2154 w 2879"/>
              <a:gd name="T85" fmla="*/ 1309 h 2880"/>
              <a:gd name="T86" fmla="*/ 2083 w 2879"/>
              <a:gd name="T87" fmla="*/ 1237 h 2880"/>
              <a:gd name="T88" fmla="*/ 2083 w 2879"/>
              <a:gd name="T89" fmla="*/ 1237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79" h="2880">
                <a:moveTo>
                  <a:pt x="2831" y="2664"/>
                </a:moveTo>
                <a:cubicBezTo>
                  <a:pt x="2313" y="2145"/>
                  <a:pt x="2313" y="2145"/>
                  <a:pt x="2313" y="2145"/>
                </a:cubicBezTo>
                <a:cubicBezTo>
                  <a:pt x="2397" y="2044"/>
                  <a:pt x="2466" y="1932"/>
                  <a:pt x="2517" y="1809"/>
                </a:cubicBezTo>
                <a:cubicBezTo>
                  <a:pt x="2581" y="1655"/>
                  <a:pt x="2616" y="1485"/>
                  <a:pt x="2616" y="1309"/>
                </a:cubicBezTo>
                <a:cubicBezTo>
                  <a:pt x="2616" y="1134"/>
                  <a:pt x="2581" y="970"/>
                  <a:pt x="2519" y="816"/>
                </a:cubicBezTo>
                <a:cubicBezTo>
                  <a:pt x="2517" y="809"/>
                  <a:pt x="2517" y="809"/>
                  <a:pt x="2517" y="809"/>
                </a:cubicBezTo>
                <a:cubicBezTo>
                  <a:pt x="2451" y="652"/>
                  <a:pt x="2356" y="510"/>
                  <a:pt x="2238" y="390"/>
                </a:cubicBezTo>
                <a:cubicBezTo>
                  <a:pt x="2232" y="384"/>
                  <a:pt x="2232" y="384"/>
                  <a:pt x="2232" y="384"/>
                </a:cubicBezTo>
                <a:cubicBezTo>
                  <a:pt x="2114" y="264"/>
                  <a:pt x="1968" y="167"/>
                  <a:pt x="1808" y="101"/>
                </a:cubicBezTo>
                <a:cubicBezTo>
                  <a:pt x="1808" y="101"/>
                  <a:pt x="1808" y="101"/>
                  <a:pt x="1808" y="101"/>
                </a:cubicBezTo>
                <a:cubicBezTo>
                  <a:pt x="1653" y="37"/>
                  <a:pt x="1485" y="0"/>
                  <a:pt x="1308" y="0"/>
                </a:cubicBezTo>
                <a:cubicBezTo>
                  <a:pt x="948" y="0"/>
                  <a:pt x="620" y="148"/>
                  <a:pt x="384" y="384"/>
                </a:cubicBezTo>
                <a:cubicBezTo>
                  <a:pt x="262" y="505"/>
                  <a:pt x="166" y="649"/>
                  <a:pt x="99" y="809"/>
                </a:cubicBezTo>
                <a:cubicBezTo>
                  <a:pt x="36" y="965"/>
                  <a:pt x="0" y="1133"/>
                  <a:pt x="0" y="1309"/>
                </a:cubicBezTo>
                <a:cubicBezTo>
                  <a:pt x="0" y="1483"/>
                  <a:pt x="36" y="1651"/>
                  <a:pt x="97" y="1803"/>
                </a:cubicBezTo>
                <a:cubicBezTo>
                  <a:pt x="99" y="1809"/>
                  <a:pt x="99" y="1809"/>
                  <a:pt x="99" y="1809"/>
                </a:cubicBezTo>
                <a:cubicBezTo>
                  <a:pt x="165" y="1970"/>
                  <a:pt x="263" y="2115"/>
                  <a:pt x="384" y="2235"/>
                </a:cubicBezTo>
                <a:cubicBezTo>
                  <a:pt x="384" y="2235"/>
                  <a:pt x="384" y="2235"/>
                  <a:pt x="384" y="2235"/>
                </a:cubicBezTo>
                <a:cubicBezTo>
                  <a:pt x="505" y="2356"/>
                  <a:pt x="648" y="2452"/>
                  <a:pt x="808" y="2518"/>
                </a:cubicBezTo>
                <a:cubicBezTo>
                  <a:pt x="808" y="2518"/>
                  <a:pt x="808" y="2518"/>
                  <a:pt x="808" y="2518"/>
                </a:cubicBezTo>
                <a:cubicBezTo>
                  <a:pt x="962" y="2582"/>
                  <a:pt x="1132" y="2616"/>
                  <a:pt x="1308" y="2616"/>
                </a:cubicBezTo>
                <a:cubicBezTo>
                  <a:pt x="1485" y="2616"/>
                  <a:pt x="1654" y="2582"/>
                  <a:pt x="1808" y="2518"/>
                </a:cubicBezTo>
                <a:cubicBezTo>
                  <a:pt x="1931" y="2467"/>
                  <a:pt x="2044" y="2398"/>
                  <a:pt x="2144" y="2315"/>
                </a:cubicBezTo>
                <a:cubicBezTo>
                  <a:pt x="2663" y="2834"/>
                  <a:pt x="2663" y="2834"/>
                  <a:pt x="2663" y="2834"/>
                </a:cubicBezTo>
                <a:cubicBezTo>
                  <a:pt x="2710" y="2880"/>
                  <a:pt x="2785" y="2880"/>
                  <a:pt x="2831" y="2834"/>
                </a:cubicBezTo>
                <a:cubicBezTo>
                  <a:pt x="2879" y="2787"/>
                  <a:pt x="2879" y="2711"/>
                  <a:pt x="2831" y="2664"/>
                </a:cubicBezTo>
                <a:cubicBezTo>
                  <a:pt x="2831" y="2664"/>
                  <a:pt x="2831" y="2664"/>
                  <a:pt x="2831" y="2664"/>
                </a:cubicBezTo>
                <a:close/>
                <a:moveTo>
                  <a:pt x="2063" y="2064"/>
                </a:moveTo>
                <a:cubicBezTo>
                  <a:pt x="2063" y="2064"/>
                  <a:pt x="2063" y="2064"/>
                  <a:pt x="2063" y="2064"/>
                </a:cubicBezTo>
                <a:cubicBezTo>
                  <a:pt x="2063" y="2064"/>
                  <a:pt x="2063" y="2064"/>
                  <a:pt x="2063" y="2064"/>
                </a:cubicBezTo>
                <a:cubicBezTo>
                  <a:pt x="2061" y="2066"/>
                  <a:pt x="2061" y="2066"/>
                  <a:pt x="2061" y="2066"/>
                </a:cubicBezTo>
                <a:cubicBezTo>
                  <a:pt x="1964" y="2164"/>
                  <a:pt x="1846" y="2242"/>
                  <a:pt x="1716" y="2298"/>
                </a:cubicBezTo>
                <a:cubicBezTo>
                  <a:pt x="1592" y="2348"/>
                  <a:pt x="1453" y="2378"/>
                  <a:pt x="1308" y="2378"/>
                </a:cubicBezTo>
                <a:cubicBezTo>
                  <a:pt x="1162" y="2378"/>
                  <a:pt x="1024" y="2348"/>
                  <a:pt x="899" y="2298"/>
                </a:cubicBezTo>
                <a:cubicBezTo>
                  <a:pt x="899" y="2298"/>
                  <a:pt x="899" y="2298"/>
                  <a:pt x="899" y="2298"/>
                </a:cubicBezTo>
                <a:cubicBezTo>
                  <a:pt x="769" y="2242"/>
                  <a:pt x="651" y="2162"/>
                  <a:pt x="553" y="2064"/>
                </a:cubicBezTo>
                <a:cubicBezTo>
                  <a:pt x="552" y="2064"/>
                  <a:pt x="552" y="2064"/>
                  <a:pt x="552" y="2064"/>
                </a:cubicBezTo>
                <a:cubicBezTo>
                  <a:pt x="553" y="2064"/>
                  <a:pt x="553" y="2064"/>
                  <a:pt x="553" y="2064"/>
                </a:cubicBezTo>
                <a:cubicBezTo>
                  <a:pt x="454" y="1964"/>
                  <a:pt x="375" y="1848"/>
                  <a:pt x="320" y="1716"/>
                </a:cubicBezTo>
                <a:cubicBezTo>
                  <a:pt x="319" y="1712"/>
                  <a:pt x="319" y="1712"/>
                  <a:pt x="319" y="1712"/>
                </a:cubicBezTo>
                <a:cubicBezTo>
                  <a:pt x="268" y="1588"/>
                  <a:pt x="240" y="1451"/>
                  <a:pt x="240" y="1309"/>
                </a:cubicBezTo>
                <a:cubicBezTo>
                  <a:pt x="240" y="1163"/>
                  <a:pt x="268" y="1026"/>
                  <a:pt x="320" y="900"/>
                </a:cubicBezTo>
                <a:cubicBezTo>
                  <a:pt x="375" y="770"/>
                  <a:pt x="453" y="653"/>
                  <a:pt x="553" y="556"/>
                </a:cubicBezTo>
                <a:cubicBezTo>
                  <a:pt x="747" y="360"/>
                  <a:pt x="1012" y="241"/>
                  <a:pt x="1308" y="241"/>
                </a:cubicBezTo>
                <a:cubicBezTo>
                  <a:pt x="1453" y="241"/>
                  <a:pt x="1592" y="271"/>
                  <a:pt x="1716" y="321"/>
                </a:cubicBezTo>
                <a:cubicBezTo>
                  <a:pt x="1848" y="377"/>
                  <a:pt x="1964" y="455"/>
                  <a:pt x="2063" y="556"/>
                </a:cubicBezTo>
                <a:cubicBezTo>
                  <a:pt x="2069" y="561"/>
                  <a:pt x="2069" y="561"/>
                  <a:pt x="2069" y="561"/>
                </a:cubicBezTo>
                <a:cubicBezTo>
                  <a:pt x="2165" y="656"/>
                  <a:pt x="2241" y="773"/>
                  <a:pt x="2295" y="900"/>
                </a:cubicBezTo>
                <a:cubicBezTo>
                  <a:pt x="2298" y="907"/>
                  <a:pt x="2298" y="907"/>
                  <a:pt x="2298" y="907"/>
                </a:cubicBezTo>
                <a:cubicBezTo>
                  <a:pt x="2347" y="1031"/>
                  <a:pt x="2376" y="1166"/>
                  <a:pt x="2376" y="1309"/>
                </a:cubicBezTo>
                <a:cubicBezTo>
                  <a:pt x="2376" y="1454"/>
                  <a:pt x="2347" y="1593"/>
                  <a:pt x="2295" y="1716"/>
                </a:cubicBezTo>
                <a:cubicBezTo>
                  <a:pt x="2241" y="1849"/>
                  <a:pt x="2161" y="1967"/>
                  <a:pt x="2063" y="2064"/>
                </a:cubicBezTo>
                <a:cubicBezTo>
                  <a:pt x="2063" y="2064"/>
                  <a:pt x="2063" y="2064"/>
                  <a:pt x="2063" y="2064"/>
                </a:cubicBezTo>
                <a:close/>
                <a:moveTo>
                  <a:pt x="978" y="529"/>
                </a:moveTo>
                <a:cubicBezTo>
                  <a:pt x="978" y="529"/>
                  <a:pt x="978" y="529"/>
                  <a:pt x="978" y="529"/>
                </a:cubicBezTo>
                <a:cubicBezTo>
                  <a:pt x="927" y="551"/>
                  <a:pt x="879" y="578"/>
                  <a:pt x="835" y="607"/>
                </a:cubicBezTo>
                <a:cubicBezTo>
                  <a:pt x="791" y="639"/>
                  <a:pt x="748" y="672"/>
                  <a:pt x="711" y="710"/>
                </a:cubicBezTo>
                <a:cubicBezTo>
                  <a:pt x="711" y="711"/>
                  <a:pt x="711" y="711"/>
                  <a:pt x="711" y="711"/>
                </a:cubicBezTo>
                <a:cubicBezTo>
                  <a:pt x="672" y="749"/>
                  <a:pt x="636" y="792"/>
                  <a:pt x="607" y="836"/>
                </a:cubicBezTo>
                <a:cubicBezTo>
                  <a:pt x="607" y="837"/>
                  <a:pt x="607" y="837"/>
                  <a:pt x="607" y="837"/>
                </a:cubicBezTo>
                <a:cubicBezTo>
                  <a:pt x="575" y="883"/>
                  <a:pt x="549" y="930"/>
                  <a:pt x="528" y="979"/>
                </a:cubicBezTo>
                <a:cubicBezTo>
                  <a:pt x="513" y="1017"/>
                  <a:pt x="530" y="1058"/>
                  <a:pt x="568" y="1074"/>
                </a:cubicBezTo>
                <a:cubicBezTo>
                  <a:pt x="603" y="1089"/>
                  <a:pt x="646" y="1072"/>
                  <a:pt x="661" y="1035"/>
                </a:cubicBezTo>
                <a:cubicBezTo>
                  <a:pt x="678" y="995"/>
                  <a:pt x="699" y="954"/>
                  <a:pt x="724" y="916"/>
                </a:cubicBezTo>
                <a:cubicBezTo>
                  <a:pt x="724" y="918"/>
                  <a:pt x="724" y="918"/>
                  <a:pt x="724" y="918"/>
                </a:cubicBezTo>
                <a:cubicBezTo>
                  <a:pt x="750" y="880"/>
                  <a:pt x="780" y="845"/>
                  <a:pt x="811" y="812"/>
                </a:cubicBezTo>
                <a:cubicBezTo>
                  <a:pt x="843" y="781"/>
                  <a:pt x="879" y="751"/>
                  <a:pt x="917" y="727"/>
                </a:cubicBezTo>
                <a:cubicBezTo>
                  <a:pt x="953" y="701"/>
                  <a:pt x="994" y="680"/>
                  <a:pt x="1035" y="663"/>
                </a:cubicBezTo>
                <a:cubicBezTo>
                  <a:pt x="1070" y="646"/>
                  <a:pt x="1088" y="604"/>
                  <a:pt x="1074" y="568"/>
                </a:cubicBezTo>
                <a:cubicBezTo>
                  <a:pt x="1057" y="530"/>
                  <a:pt x="1016" y="515"/>
                  <a:pt x="978" y="529"/>
                </a:cubicBezTo>
                <a:cubicBezTo>
                  <a:pt x="978" y="529"/>
                  <a:pt x="978" y="529"/>
                  <a:pt x="978" y="529"/>
                </a:cubicBezTo>
                <a:close/>
                <a:moveTo>
                  <a:pt x="2083" y="1237"/>
                </a:moveTo>
                <a:cubicBezTo>
                  <a:pt x="2083" y="1237"/>
                  <a:pt x="2083" y="1237"/>
                  <a:pt x="2083" y="1237"/>
                </a:cubicBezTo>
                <a:cubicBezTo>
                  <a:pt x="2043" y="1237"/>
                  <a:pt x="2011" y="1268"/>
                  <a:pt x="2011" y="1309"/>
                </a:cubicBezTo>
                <a:cubicBezTo>
                  <a:pt x="2011" y="1402"/>
                  <a:pt x="1993" y="1491"/>
                  <a:pt x="1957" y="1578"/>
                </a:cubicBezTo>
                <a:cubicBezTo>
                  <a:pt x="1957" y="1583"/>
                  <a:pt x="1957" y="1583"/>
                  <a:pt x="1957" y="1583"/>
                </a:cubicBezTo>
                <a:cubicBezTo>
                  <a:pt x="1922" y="1664"/>
                  <a:pt x="1872" y="1739"/>
                  <a:pt x="1804" y="1807"/>
                </a:cubicBezTo>
                <a:cubicBezTo>
                  <a:pt x="1737" y="1873"/>
                  <a:pt x="1659" y="1923"/>
                  <a:pt x="1577" y="1958"/>
                </a:cubicBezTo>
                <a:cubicBezTo>
                  <a:pt x="1491" y="1993"/>
                  <a:pt x="1399" y="2013"/>
                  <a:pt x="1308" y="2013"/>
                </a:cubicBezTo>
                <a:cubicBezTo>
                  <a:pt x="1268" y="2013"/>
                  <a:pt x="1236" y="2044"/>
                  <a:pt x="1236" y="2084"/>
                </a:cubicBezTo>
                <a:cubicBezTo>
                  <a:pt x="1236" y="2123"/>
                  <a:pt x="1268" y="2156"/>
                  <a:pt x="1308" y="2156"/>
                </a:cubicBezTo>
                <a:cubicBezTo>
                  <a:pt x="1418" y="2156"/>
                  <a:pt x="1529" y="2134"/>
                  <a:pt x="1633" y="2091"/>
                </a:cubicBezTo>
                <a:cubicBezTo>
                  <a:pt x="1732" y="2050"/>
                  <a:pt x="1826" y="1989"/>
                  <a:pt x="1906" y="1909"/>
                </a:cubicBezTo>
                <a:cubicBezTo>
                  <a:pt x="1987" y="1829"/>
                  <a:pt x="2046" y="1735"/>
                  <a:pt x="2089" y="1636"/>
                </a:cubicBezTo>
                <a:cubicBezTo>
                  <a:pt x="2089" y="1634"/>
                  <a:pt x="2089" y="1634"/>
                  <a:pt x="2089" y="1634"/>
                </a:cubicBezTo>
                <a:cubicBezTo>
                  <a:pt x="2132" y="1530"/>
                  <a:pt x="2154" y="1420"/>
                  <a:pt x="2154" y="1309"/>
                </a:cubicBezTo>
                <a:cubicBezTo>
                  <a:pt x="2154" y="1268"/>
                  <a:pt x="2122" y="1237"/>
                  <a:pt x="2083" y="1237"/>
                </a:cubicBezTo>
                <a:cubicBezTo>
                  <a:pt x="2083" y="1237"/>
                  <a:pt x="2083" y="1237"/>
                  <a:pt x="2083" y="1237"/>
                </a:cubicBezTo>
                <a:close/>
                <a:moveTo>
                  <a:pt x="2083" y="1237"/>
                </a:moveTo>
                <a:cubicBezTo>
                  <a:pt x="2083" y="1237"/>
                  <a:pt x="2083" y="1237"/>
                  <a:pt x="2083" y="1237"/>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a:endCxn id="14" idx="2"/>
          </p:cNvCxnSpPr>
          <p:nvPr/>
        </p:nvCxnSpPr>
        <p:spPr>
          <a:xfrm>
            <a:off x="1482272" y="2672443"/>
            <a:ext cx="3238500" cy="9525"/>
          </a:xfrm>
          <a:prstGeom prst="line">
            <a:avLst/>
          </a:prstGeom>
          <a:ln w="19050">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720772" y="2005693"/>
            <a:ext cx="1352550" cy="1352550"/>
          </a:xfrm>
          <a:prstGeom prst="ellips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539672" y="2500993"/>
            <a:ext cx="342900" cy="342900"/>
          </a:xfrm>
          <a:prstGeom prst="ellipse">
            <a:avLst/>
          </a:prstGeom>
          <a:solidFill>
            <a:srgbClr val="43DBEF"/>
          </a:solidFill>
          <a:ln w="57150">
            <a:solidFill>
              <a:srgbClr val="E0E4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0D0E"/>
              </a:solidFill>
            </a:endParaRPr>
          </a:p>
        </p:txBody>
      </p:sp>
      <p:sp>
        <p:nvSpPr>
          <p:cNvPr id="17" name="椭圆 16"/>
          <p:cNvSpPr/>
          <p:nvPr/>
        </p:nvSpPr>
        <p:spPr>
          <a:xfrm>
            <a:off x="2482397" y="2500993"/>
            <a:ext cx="342900" cy="342900"/>
          </a:xfrm>
          <a:prstGeom prst="ellipse">
            <a:avLst/>
          </a:prstGeom>
          <a:solidFill>
            <a:srgbClr val="43DBEF"/>
          </a:solidFill>
          <a:ln w="57150">
            <a:solidFill>
              <a:srgbClr val="E0E4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0D0E"/>
              </a:solidFill>
            </a:endParaRPr>
          </a:p>
        </p:txBody>
      </p:sp>
      <p:sp>
        <p:nvSpPr>
          <p:cNvPr id="18" name="椭圆 17"/>
          <p:cNvSpPr/>
          <p:nvPr/>
        </p:nvSpPr>
        <p:spPr>
          <a:xfrm>
            <a:off x="1425122" y="2500993"/>
            <a:ext cx="342900" cy="342900"/>
          </a:xfrm>
          <a:prstGeom prst="ellipse">
            <a:avLst/>
          </a:prstGeom>
          <a:solidFill>
            <a:srgbClr val="43DBEF"/>
          </a:solidFill>
          <a:ln w="57150">
            <a:solidFill>
              <a:srgbClr val="E0E4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0D0E"/>
              </a:solidFill>
            </a:endParaRPr>
          </a:p>
        </p:txBody>
      </p:sp>
      <p:sp>
        <p:nvSpPr>
          <p:cNvPr id="19" name="半闭框 18"/>
          <p:cNvSpPr/>
          <p:nvPr/>
        </p:nvSpPr>
        <p:spPr>
          <a:xfrm rot="16200000">
            <a:off x="4158004" y="2397011"/>
            <a:ext cx="1295400" cy="2189163"/>
          </a:xfrm>
          <a:prstGeom prst="halfFrame">
            <a:avLst>
              <a:gd name="adj1" fmla="val 669"/>
              <a:gd name="adj2" fmla="val 612"/>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半闭框 19"/>
          <p:cNvSpPr/>
          <p:nvPr/>
        </p:nvSpPr>
        <p:spPr>
          <a:xfrm rot="16200000">
            <a:off x="3292562" y="2184785"/>
            <a:ext cx="1989367" cy="3307580"/>
          </a:xfrm>
          <a:prstGeom prst="halfFrame">
            <a:avLst>
              <a:gd name="adj1" fmla="val 704"/>
              <a:gd name="adj2" fmla="val 980"/>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半闭框 20"/>
          <p:cNvSpPr/>
          <p:nvPr/>
        </p:nvSpPr>
        <p:spPr>
          <a:xfrm rot="16200000">
            <a:off x="2342080" y="2027141"/>
            <a:ext cx="2758625" cy="4392124"/>
          </a:xfrm>
          <a:prstGeom prst="halfFrame">
            <a:avLst>
              <a:gd name="adj1" fmla="val 932"/>
              <a:gd name="adj2" fmla="val 980"/>
            </a:avLst>
          </a:prstGeom>
          <a:noFill/>
          <a:ln>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073322" y="3861840"/>
            <a:ext cx="554905" cy="554905"/>
            <a:chOff x="9205771" y="1936782"/>
            <a:chExt cx="554905" cy="554905"/>
          </a:xfrm>
        </p:grpSpPr>
        <p:sp>
          <p:nvSpPr>
            <p:cNvPr id="23" name="椭圆 22"/>
            <p:cNvSpPr/>
            <p:nvPr/>
          </p:nvSpPr>
          <p:spPr>
            <a:xfrm>
              <a:off x="9205771" y="1936782"/>
              <a:ext cx="554905" cy="554905"/>
            </a:xfrm>
            <a:prstGeom prst="ellips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5" name="文本框 24"/>
            <p:cNvSpPr txBox="1"/>
            <p:nvPr/>
          </p:nvSpPr>
          <p:spPr>
            <a:xfrm>
              <a:off x="9229352" y="1947916"/>
              <a:ext cx="531324" cy="523220"/>
            </a:xfrm>
            <a:prstGeom prst="rect">
              <a:avLst/>
            </a:prstGeom>
            <a:noFill/>
          </p:spPr>
          <p:txBody>
            <a:bodyPr wrap="square" rtlCol="0">
              <a:spAutoFit/>
            </a:bodyPr>
            <a:lstStyle/>
            <a:p>
              <a:r>
                <a:rPr lang="en-US" altLang="zh-CN" sz="2800" dirty="0">
                  <a:solidFill>
                    <a:schemeClr val="bg1"/>
                  </a:solidFill>
                  <a:latin typeface="Impact" panose="020B0806030902050204" pitchFamily="34" charset="0"/>
                  <a:ea typeface="微软雅黑" panose="020B0503020204020204" pitchFamily="34" charset="-122"/>
                </a:rPr>
                <a:t>01</a:t>
              </a:r>
              <a:endParaRPr lang="zh-CN" altLang="en-US" sz="2800" dirty="0">
                <a:solidFill>
                  <a:schemeClr val="bg1"/>
                </a:solidFill>
                <a:latin typeface="Impact" panose="020B0806030902050204" pitchFamily="34" charset="0"/>
                <a:ea typeface="微软雅黑" panose="020B0503020204020204" pitchFamily="34" charset="-122"/>
              </a:endParaRPr>
            </a:p>
          </p:txBody>
        </p:sp>
      </p:grpSp>
      <p:grpSp>
        <p:nvGrpSpPr>
          <p:cNvPr id="26" name="组合 25"/>
          <p:cNvGrpSpPr/>
          <p:nvPr/>
        </p:nvGrpSpPr>
        <p:grpSpPr>
          <a:xfrm>
            <a:off x="6073322" y="4593451"/>
            <a:ext cx="634995" cy="554905"/>
            <a:chOff x="9205771" y="1936782"/>
            <a:chExt cx="634995" cy="554905"/>
          </a:xfrm>
        </p:grpSpPr>
        <p:sp>
          <p:nvSpPr>
            <p:cNvPr id="32" name="椭圆 31"/>
            <p:cNvSpPr/>
            <p:nvPr/>
          </p:nvSpPr>
          <p:spPr>
            <a:xfrm>
              <a:off x="9205771" y="1936782"/>
              <a:ext cx="554905" cy="554905"/>
            </a:xfrm>
            <a:prstGeom prst="ellips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3" name="文本框 32"/>
            <p:cNvSpPr txBox="1"/>
            <p:nvPr/>
          </p:nvSpPr>
          <p:spPr>
            <a:xfrm>
              <a:off x="9229351" y="1947916"/>
              <a:ext cx="611415" cy="523220"/>
            </a:xfrm>
            <a:prstGeom prst="rect">
              <a:avLst/>
            </a:prstGeom>
            <a:noFill/>
          </p:spPr>
          <p:txBody>
            <a:bodyPr wrap="square" rtlCol="0">
              <a:spAutoFit/>
            </a:bodyPr>
            <a:lstStyle/>
            <a:p>
              <a:r>
                <a:rPr lang="en-US" altLang="zh-CN" sz="2800" dirty="0">
                  <a:solidFill>
                    <a:schemeClr val="bg1"/>
                  </a:solidFill>
                  <a:latin typeface="Impact" panose="020B0806030902050204" pitchFamily="34" charset="0"/>
                  <a:ea typeface="微软雅黑" panose="020B0503020204020204" pitchFamily="34" charset="-122"/>
                </a:rPr>
                <a:t>02</a:t>
              </a:r>
              <a:endParaRPr lang="zh-CN" altLang="en-US" sz="2800" dirty="0">
                <a:solidFill>
                  <a:schemeClr val="bg1"/>
                </a:solidFill>
                <a:latin typeface="Impact" panose="020B0806030902050204" pitchFamily="34" charset="0"/>
                <a:ea typeface="微软雅黑" panose="020B0503020204020204" pitchFamily="34" charset="-122"/>
              </a:endParaRPr>
            </a:p>
          </p:txBody>
        </p:sp>
      </p:grpSp>
      <p:grpSp>
        <p:nvGrpSpPr>
          <p:cNvPr id="34" name="组合 33"/>
          <p:cNvGrpSpPr/>
          <p:nvPr/>
        </p:nvGrpSpPr>
        <p:grpSpPr>
          <a:xfrm>
            <a:off x="6073322" y="5325063"/>
            <a:ext cx="777559" cy="554905"/>
            <a:chOff x="9205771" y="1936782"/>
            <a:chExt cx="777559" cy="554905"/>
          </a:xfrm>
        </p:grpSpPr>
        <p:sp>
          <p:nvSpPr>
            <p:cNvPr id="35" name="椭圆 34"/>
            <p:cNvSpPr/>
            <p:nvPr/>
          </p:nvSpPr>
          <p:spPr>
            <a:xfrm>
              <a:off x="9205771" y="1936782"/>
              <a:ext cx="554905" cy="554905"/>
            </a:xfrm>
            <a:prstGeom prst="ellipse">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6" name="文本框 35"/>
            <p:cNvSpPr txBox="1"/>
            <p:nvPr/>
          </p:nvSpPr>
          <p:spPr>
            <a:xfrm>
              <a:off x="9229351" y="1947916"/>
              <a:ext cx="753979" cy="523220"/>
            </a:xfrm>
            <a:prstGeom prst="rect">
              <a:avLst/>
            </a:prstGeom>
            <a:noFill/>
          </p:spPr>
          <p:txBody>
            <a:bodyPr wrap="square" rtlCol="0">
              <a:spAutoFit/>
            </a:bodyPr>
            <a:lstStyle/>
            <a:p>
              <a:r>
                <a:rPr lang="en-US" altLang="zh-CN" sz="2800" dirty="0">
                  <a:solidFill>
                    <a:schemeClr val="bg1"/>
                  </a:solidFill>
                  <a:latin typeface="Impact" panose="020B0806030902050204" pitchFamily="34" charset="0"/>
                  <a:ea typeface="微软雅黑" panose="020B0503020204020204" pitchFamily="34" charset="-122"/>
                </a:rPr>
                <a:t>03</a:t>
              </a:r>
              <a:endParaRPr lang="zh-CN" altLang="en-US" sz="2800" dirty="0">
                <a:solidFill>
                  <a:schemeClr val="bg1"/>
                </a:solidFill>
                <a:latin typeface="Impact" panose="020B0806030902050204" pitchFamily="34" charset="0"/>
                <a:ea typeface="微软雅黑" panose="020B0503020204020204" pitchFamily="34" charset="-122"/>
              </a:endParaRPr>
            </a:p>
          </p:txBody>
        </p:sp>
      </p:grpSp>
      <p:sp>
        <p:nvSpPr>
          <p:cNvPr id="37" name="文本框 36"/>
          <p:cNvSpPr txBox="1"/>
          <p:nvPr/>
        </p:nvSpPr>
        <p:spPr>
          <a:xfrm>
            <a:off x="6628227" y="3842196"/>
            <a:ext cx="4422896" cy="584775"/>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628227" y="4584035"/>
            <a:ext cx="4422896" cy="584775"/>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628227" y="5345516"/>
            <a:ext cx="4422896" cy="584775"/>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AutoShape 29"/>
          <p:cNvSpPr/>
          <p:nvPr/>
        </p:nvSpPr>
        <p:spPr bwMode="auto">
          <a:xfrm>
            <a:off x="5118160" y="2398454"/>
            <a:ext cx="566880" cy="567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BBC2CB"/>
          </a:solidFill>
          <a:ln>
            <a:noFill/>
          </a:ln>
          <a:effectLst/>
        </p:spPr>
        <p:txBody>
          <a:bodyPr lIns="101578" tIns="101578" rIns="101578" bIns="101578" anchor="ctr"/>
          <a:lstStyle/>
          <a:p>
            <a:pPr defTabSz="913765">
              <a:defRPr/>
            </a:pPr>
            <a:endParaRPr lang="es-ES" sz="58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1" name="椭圆 40"/>
          <p:cNvSpPr/>
          <p:nvPr/>
        </p:nvSpPr>
        <p:spPr>
          <a:xfrm>
            <a:off x="5886011" y="4111723"/>
            <a:ext cx="45719" cy="45719"/>
          </a:xfrm>
          <a:prstGeom prst="ellipse">
            <a:avLst/>
          </a:prstGeom>
          <a:solidFill>
            <a:srgbClr val="F9F9F9"/>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9F9F9"/>
              </a:solidFill>
            </a:endParaRPr>
          </a:p>
        </p:txBody>
      </p:sp>
      <p:sp>
        <p:nvSpPr>
          <p:cNvPr id="42" name="椭圆 41"/>
          <p:cNvSpPr/>
          <p:nvPr/>
        </p:nvSpPr>
        <p:spPr>
          <a:xfrm>
            <a:off x="5881000" y="5563374"/>
            <a:ext cx="45719" cy="45719"/>
          </a:xfrm>
          <a:prstGeom prst="ellipse">
            <a:avLst/>
          </a:prstGeom>
          <a:solidFill>
            <a:srgbClr val="F9F9F9"/>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9F9F9"/>
              </a:solidFill>
            </a:endParaRPr>
          </a:p>
        </p:txBody>
      </p:sp>
      <p:sp>
        <p:nvSpPr>
          <p:cNvPr id="43" name="椭圆 42"/>
          <p:cNvSpPr/>
          <p:nvPr/>
        </p:nvSpPr>
        <p:spPr>
          <a:xfrm>
            <a:off x="5895316" y="4800694"/>
            <a:ext cx="45719" cy="45719"/>
          </a:xfrm>
          <a:prstGeom prst="ellipse">
            <a:avLst/>
          </a:prstGeom>
          <a:solidFill>
            <a:srgbClr val="F9F9F9"/>
          </a:solidFill>
          <a:ln>
            <a:solidFill>
              <a:srgbClr val="F9F9F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9F9F9"/>
              </a:solidFill>
            </a:endParaRPr>
          </a:p>
        </p:txBody>
      </p:sp>
      <p:grpSp>
        <p:nvGrpSpPr>
          <p:cNvPr id="44" name="组合 43"/>
          <p:cNvGrpSpPr/>
          <p:nvPr/>
        </p:nvGrpSpPr>
        <p:grpSpPr>
          <a:xfrm>
            <a:off x="504952" y="390829"/>
            <a:ext cx="11182096" cy="639300"/>
            <a:chOff x="244824" y="245660"/>
            <a:chExt cx="11182096" cy="639300"/>
          </a:xfrm>
        </p:grpSpPr>
        <p:sp>
          <p:nvSpPr>
            <p:cNvPr id="45" name="矩形 44"/>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46" name="图片 45"/>
            <p:cNvPicPr>
              <a:picLocks noChangeAspect="1"/>
            </p:cNvPicPr>
            <p:nvPr/>
          </p:nvPicPr>
          <p:blipFill>
            <a:blip r:embed="rId1"/>
            <a:stretch>
              <a:fillRect/>
            </a:stretch>
          </p:blipFill>
          <p:spPr>
            <a:xfrm>
              <a:off x="8366463" y="476493"/>
              <a:ext cx="3060457" cy="408467"/>
            </a:xfrm>
            <a:prstGeom prst="rect">
              <a:avLst/>
            </a:prstGeom>
          </p:spPr>
        </p:pic>
        <p:pic>
          <p:nvPicPr>
            <p:cNvPr id="47" name="图片 46"/>
            <p:cNvPicPr>
              <a:picLocks noChangeAspect="1"/>
            </p:cNvPicPr>
            <p:nvPr/>
          </p:nvPicPr>
          <p:blipFill>
            <a:blip r:embed="rId1"/>
            <a:stretch>
              <a:fillRect/>
            </a:stretch>
          </p:blipFill>
          <p:spPr>
            <a:xfrm flipH="1">
              <a:off x="244824" y="464272"/>
              <a:ext cx="3060457" cy="408467"/>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矩形 7"/>
          <p:cNvSpPr/>
          <p:nvPr/>
        </p:nvSpPr>
        <p:spPr>
          <a:xfrm>
            <a:off x="5057311" y="299060"/>
            <a:ext cx="2242923" cy="707886"/>
          </a:xfrm>
          <a:prstGeom prst="rect">
            <a:avLst/>
          </a:prstGeom>
        </p:spPr>
        <p:txBody>
          <a:bodyPr wrap="none">
            <a:spAutoFit/>
          </a:bodyPr>
          <a:lstStyle/>
          <a:p>
            <a:pPr lvl="0" algn="ctr">
              <a:defRPr/>
            </a:pPr>
            <a:r>
              <a:rPr lang="zh-CN" altLang="en-US" sz="4000" b="1" dirty="0">
                <a:solidFill>
                  <a:schemeClr val="bg1"/>
                </a:solidFill>
                <a:latin typeface="幼圆" panose="02010509060101010101" pitchFamily="49" charset="-122"/>
                <a:ea typeface="幼圆" panose="02010509060101010101" pitchFamily="49" charset="-122"/>
              </a:rPr>
              <a:t>输入标题</a:t>
            </a:r>
            <a:endParaRPr lang="zh-CN" altLang="en-US" sz="4000" b="1" dirty="0">
              <a:solidFill>
                <a:schemeClr val="bg1"/>
              </a:solidFill>
              <a:latin typeface="幼圆" panose="02010509060101010101" pitchFamily="49" charset="-122"/>
              <a:ea typeface="幼圆" panose="02010509060101010101" pitchFamily="49" charset="-122"/>
            </a:endParaRPr>
          </a:p>
        </p:txBody>
      </p:sp>
      <p:pic>
        <p:nvPicPr>
          <p:cNvPr id="25" name="图片 24"/>
          <p:cNvPicPr>
            <a:picLocks noChangeAspect="1"/>
          </p:cNvPicPr>
          <p:nvPr/>
        </p:nvPicPr>
        <p:blipFill>
          <a:blip r:embed="rId1"/>
          <a:stretch>
            <a:fillRect/>
          </a:stretch>
        </p:blipFill>
        <p:spPr>
          <a:xfrm>
            <a:off x="8709363" y="589478"/>
            <a:ext cx="3060457" cy="408467"/>
          </a:xfrm>
          <a:prstGeom prst="rect">
            <a:avLst/>
          </a:prstGeom>
        </p:spPr>
      </p:pic>
      <p:pic>
        <p:nvPicPr>
          <p:cNvPr id="124" name="图片 123"/>
          <p:cNvPicPr>
            <a:picLocks noChangeAspect="1"/>
          </p:cNvPicPr>
          <p:nvPr/>
        </p:nvPicPr>
        <p:blipFill>
          <a:blip r:embed="rId1"/>
          <a:stretch>
            <a:fillRect/>
          </a:stretch>
        </p:blipFill>
        <p:spPr>
          <a:xfrm flipH="1">
            <a:off x="587724" y="577257"/>
            <a:ext cx="3060457" cy="408467"/>
          </a:xfrm>
          <a:prstGeom prst="rect">
            <a:avLst/>
          </a:prstGeom>
        </p:spPr>
      </p:pic>
      <p:sp>
        <p:nvSpPr>
          <p:cNvPr id="116" name="矩形 115"/>
          <p:cNvSpPr/>
          <p:nvPr/>
        </p:nvSpPr>
        <p:spPr>
          <a:xfrm>
            <a:off x="7066972" y="3325050"/>
            <a:ext cx="3766128"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216304" y="2551631"/>
            <a:ext cx="3262432" cy="461665"/>
          </a:xfrm>
          <a:prstGeom prst="rect">
            <a:avLst/>
          </a:prstGeom>
        </p:spPr>
        <p:txBody>
          <a:bodyPr wrap="none">
            <a:spAutoFit/>
          </a:bodyPr>
          <a:lstStyle/>
          <a:p>
            <a:pPr lvl="0" algn="ctr" eaLnBrk="0" fontAlgn="base" hangingPunct="0">
              <a:spcBef>
                <a:spcPct val="20000"/>
              </a:spcBef>
              <a:spcAft>
                <a:spcPct val="0"/>
              </a:spcAft>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单击此处添加您的文字</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434657" y="2475891"/>
            <a:ext cx="1646942" cy="573950"/>
            <a:chOff x="2470247" y="2058288"/>
            <a:chExt cx="7204020" cy="2510561"/>
          </a:xfrm>
        </p:grpSpPr>
        <p:sp>
          <p:nvSpPr>
            <p:cNvPr id="27" name="矩形 26"/>
            <p:cNvSpPr/>
            <p:nvPr/>
          </p:nvSpPr>
          <p:spPr>
            <a:xfrm>
              <a:off x="2610994" y="2182212"/>
              <a:ext cx="6934200" cy="2226782"/>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2470247" y="2058288"/>
              <a:ext cx="446346" cy="375385"/>
              <a:chOff x="2517734" y="2209199"/>
              <a:chExt cx="446346" cy="375385"/>
            </a:xfrm>
          </p:grpSpPr>
          <p:cxnSp>
            <p:nvCxnSpPr>
              <p:cNvPr id="38" name="直接连接符 37"/>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rot="5400000">
              <a:off x="9263402" y="2093768"/>
              <a:ext cx="446346" cy="375385"/>
              <a:chOff x="2523071" y="2197100"/>
              <a:chExt cx="446346" cy="375385"/>
            </a:xfrm>
          </p:grpSpPr>
          <p:cxnSp>
            <p:nvCxnSpPr>
              <p:cNvPr id="36" name="直接连接符 35"/>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flipV="1">
              <a:off x="2470247" y="4157984"/>
              <a:ext cx="446346" cy="375385"/>
              <a:chOff x="2523071" y="2197100"/>
              <a:chExt cx="446346" cy="375385"/>
            </a:xfrm>
          </p:grpSpPr>
          <p:cxnSp>
            <p:nvCxnSpPr>
              <p:cNvPr id="34" name="直接连接符 33"/>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rot="16200000" flipV="1">
              <a:off x="9263402" y="4157983"/>
              <a:ext cx="446346" cy="375385"/>
              <a:chOff x="2523071" y="2197100"/>
              <a:chExt cx="446346" cy="375385"/>
            </a:xfrm>
          </p:grpSpPr>
          <p:cxnSp>
            <p:nvCxnSpPr>
              <p:cNvPr id="32" name="直接连接符 31"/>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 name="矩形 1"/>
          <p:cNvSpPr/>
          <p:nvPr/>
        </p:nvSpPr>
        <p:spPr>
          <a:xfrm>
            <a:off x="1684747" y="2572563"/>
            <a:ext cx="1205050"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p>
        </p:txBody>
      </p:sp>
      <p:sp>
        <p:nvSpPr>
          <p:cNvPr id="17" name="矩形 16"/>
          <p:cNvSpPr/>
          <p:nvPr/>
        </p:nvSpPr>
        <p:spPr>
          <a:xfrm>
            <a:off x="3270004" y="3551066"/>
            <a:ext cx="3262432" cy="461665"/>
          </a:xfrm>
          <a:prstGeom prst="rect">
            <a:avLst/>
          </a:prstGeom>
        </p:spPr>
        <p:txBody>
          <a:bodyPr wrap="none">
            <a:spAutoFit/>
          </a:bodyPr>
          <a:lstStyle/>
          <a:p>
            <a:pPr lvl="0" algn="ctr" eaLnBrk="0" fontAlgn="base" hangingPunct="0">
              <a:spcBef>
                <a:spcPct val="20000"/>
              </a:spcBef>
              <a:spcAft>
                <a:spcPct val="0"/>
              </a:spcAft>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单击此处添加您的文字</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434657" y="3513852"/>
            <a:ext cx="1646942" cy="573950"/>
            <a:chOff x="5096444" y="2246553"/>
            <a:chExt cx="1646942" cy="573950"/>
          </a:xfrm>
        </p:grpSpPr>
        <p:grpSp>
          <p:nvGrpSpPr>
            <p:cNvPr id="58" name="组合 57"/>
            <p:cNvGrpSpPr/>
            <p:nvPr/>
          </p:nvGrpSpPr>
          <p:grpSpPr>
            <a:xfrm>
              <a:off x="5096444" y="2246553"/>
              <a:ext cx="1646942" cy="573950"/>
              <a:chOff x="2470247" y="2058288"/>
              <a:chExt cx="7204020" cy="2510561"/>
            </a:xfrm>
          </p:grpSpPr>
          <p:sp>
            <p:nvSpPr>
              <p:cNvPr id="59" name="矩形 58"/>
              <p:cNvSpPr/>
              <p:nvPr/>
            </p:nvSpPr>
            <p:spPr>
              <a:xfrm>
                <a:off x="2610994" y="2182212"/>
                <a:ext cx="6934200" cy="2226782"/>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2470247" y="2058288"/>
                <a:ext cx="446346" cy="375385"/>
                <a:chOff x="2517734" y="2209199"/>
                <a:chExt cx="446346" cy="375385"/>
              </a:xfrm>
            </p:grpSpPr>
            <p:cxnSp>
              <p:nvCxnSpPr>
                <p:cNvPr id="70" name="直接连接符 69"/>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rot="5400000">
                <a:off x="9263402" y="2093768"/>
                <a:ext cx="446346" cy="375385"/>
                <a:chOff x="2523071" y="2197100"/>
                <a:chExt cx="446346" cy="375385"/>
              </a:xfrm>
            </p:grpSpPr>
            <p:cxnSp>
              <p:nvCxnSpPr>
                <p:cNvPr id="68" name="直接连接符 67"/>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flipV="1">
                <a:off x="2470247" y="4157984"/>
                <a:ext cx="446346" cy="375385"/>
                <a:chOff x="2523071" y="2197100"/>
                <a:chExt cx="446346" cy="375385"/>
              </a:xfrm>
            </p:grpSpPr>
            <p:cxnSp>
              <p:nvCxnSpPr>
                <p:cNvPr id="66" name="直接连接符 65"/>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rot="16200000" flipV="1">
                <a:off x="9263402" y="4157983"/>
                <a:ext cx="446346" cy="375385"/>
                <a:chOff x="2523071" y="2197100"/>
                <a:chExt cx="446346" cy="375385"/>
              </a:xfrm>
            </p:grpSpPr>
            <p:cxnSp>
              <p:nvCxnSpPr>
                <p:cNvPr id="64" name="直接连接符 63"/>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72" name="矩形 71"/>
            <p:cNvSpPr/>
            <p:nvPr/>
          </p:nvSpPr>
          <p:spPr>
            <a:xfrm>
              <a:off x="5346534" y="2343225"/>
              <a:ext cx="1205050"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p>
          </p:txBody>
        </p:sp>
      </p:grpSp>
      <p:sp>
        <p:nvSpPr>
          <p:cNvPr id="18" name="矩形 17"/>
          <p:cNvSpPr/>
          <p:nvPr/>
        </p:nvSpPr>
        <p:spPr>
          <a:xfrm>
            <a:off x="3211421" y="4570168"/>
            <a:ext cx="3262432" cy="461665"/>
          </a:xfrm>
          <a:prstGeom prst="rect">
            <a:avLst/>
          </a:prstGeom>
        </p:spPr>
        <p:txBody>
          <a:bodyPr wrap="none">
            <a:spAutoFit/>
          </a:bodyPr>
          <a:lstStyle/>
          <a:p>
            <a:pPr lvl="0" algn="ctr" eaLnBrk="0" fontAlgn="base" hangingPunct="0">
              <a:spcBef>
                <a:spcPct val="20000"/>
              </a:spcBef>
              <a:spcAft>
                <a:spcPct val="0"/>
              </a:spcAft>
              <a:defRPr/>
            </a:pPr>
            <a:r>
              <a:rPr lang="zh-CN" altLang="en-US" sz="2400" dirty="0">
                <a:solidFill>
                  <a:schemeClr val="bg1"/>
                </a:solidFill>
                <a:latin typeface="微软雅黑" panose="020B0503020204020204" pitchFamily="34" charset="-122"/>
                <a:ea typeface="微软雅黑" panose="020B0503020204020204" pitchFamily="34" charset="-122"/>
              </a:rPr>
              <a:t>单击此处添加您的文字</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434657" y="4551813"/>
            <a:ext cx="1646942" cy="573950"/>
            <a:chOff x="7748569" y="2246553"/>
            <a:chExt cx="1646942" cy="573950"/>
          </a:xfrm>
        </p:grpSpPr>
        <p:grpSp>
          <p:nvGrpSpPr>
            <p:cNvPr id="75" name="组合 74"/>
            <p:cNvGrpSpPr/>
            <p:nvPr/>
          </p:nvGrpSpPr>
          <p:grpSpPr>
            <a:xfrm>
              <a:off x="7748569" y="2246553"/>
              <a:ext cx="1646942" cy="573950"/>
              <a:chOff x="2470247" y="2058288"/>
              <a:chExt cx="7204020" cy="2510561"/>
            </a:xfrm>
          </p:grpSpPr>
          <p:sp>
            <p:nvSpPr>
              <p:cNvPr id="76" name="矩形 75"/>
              <p:cNvSpPr/>
              <p:nvPr/>
            </p:nvSpPr>
            <p:spPr>
              <a:xfrm>
                <a:off x="2610994" y="2182212"/>
                <a:ext cx="6934200" cy="2226782"/>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2470247" y="2058288"/>
                <a:ext cx="446346" cy="375385"/>
                <a:chOff x="2517734" y="2209199"/>
                <a:chExt cx="446346" cy="375385"/>
              </a:xfrm>
            </p:grpSpPr>
            <p:cxnSp>
              <p:nvCxnSpPr>
                <p:cNvPr id="87" name="直接连接符 86"/>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rot="5400000">
                <a:off x="9263402" y="2093768"/>
                <a:ext cx="446346" cy="375385"/>
                <a:chOff x="2523071" y="2197100"/>
                <a:chExt cx="446346" cy="375385"/>
              </a:xfrm>
            </p:grpSpPr>
            <p:cxnSp>
              <p:nvCxnSpPr>
                <p:cNvPr id="85" name="直接连接符 84"/>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9" name="组合 78"/>
              <p:cNvGrpSpPr/>
              <p:nvPr/>
            </p:nvGrpSpPr>
            <p:grpSpPr>
              <a:xfrm flipV="1">
                <a:off x="2470247" y="4157984"/>
                <a:ext cx="446346" cy="375385"/>
                <a:chOff x="2523071" y="2197100"/>
                <a:chExt cx="446346" cy="375385"/>
              </a:xfrm>
            </p:grpSpPr>
            <p:cxnSp>
              <p:nvCxnSpPr>
                <p:cNvPr id="83" name="直接连接符 82"/>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rot="16200000" flipV="1">
                <a:off x="9263402" y="4157983"/>
                <a:ext cx="446346" cy="375385"/>
                <a:chOff x="2523071" y="2197100"/>
                <a:chExt cx="446346" cy="375385"/>
              </a:xfrm>
            </p:grpSpPr>
            <p:cxnSp>
              <p:nvCxnSpPr>
                <p:cNvPr id="81" name="直接连接符 80"/>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89" name="矩形 88"/>
            <p:cNvSpPr/>
            <p:nvPr/>
          </p:nvSpPr>
          <p:spPr>
            <a:xfrm>
              <a:off x="7998659" y="2343225"/>
              <a:ext cx="1205050"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p>
          </p:txBody>
        </p:sp>
      </p:grpSp>
      <p:grpSp>
        <p:nvGrpSpPr>
          <p:cNvPr id="5" name="组合 4"/>
          <p:cNvGrpSpPr/>
          <p:nvPr/>
        </p:nvGrpSpPr>
        <p:grpSpPr>
          <a:xfrm>
            <a:off x="7156178" y="2570741"/>
            <a:ext cx="1646942" cy="573950"/>
            <a:chOff x="9511301" y="2246553"/>
            <a:chExt cx="1646942" cy="573950"/>
          </a:xfrm>
        </p:grpSpPr>
        <p:grpSp>
          <p:nvGrpSpPr>
            <p:cNvPr id="90" name="组合 89"/>
            <p:cNvGrpSpPr/>
            <p:nvPr/>
          </p:nvGrpSpPr>
          <p:grpSpPr>
            <a:xfrm>
              <a:off x="9511301" y="2246553"/>
              <a:ext cx="1646942" cy="573950"/>
              <a:chOff x="2470247" y="2058288"/>
              <a:chExt cx="7204020" cy="2510561"/>
            </a:xfrm>
          </p:grpSpPr>
          <p:sp>
            <p:nvSpPr>
              <p:cNvPr id="91" name="矩形 90"/>
              <p:cNvSpPr/>
              <p:nvPr/>
            </p:nvSpPr>
            <p:spPr>
              <a:xfrm>
                <a:off x="2610994" y="2182212"/>
                <a:ext cx="6934200" cy="2226782"/>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p:nvPr/>
            </p:nvGrpSpPr>
            <p:grpSpPr>
              <a:xfrm>
                <a:off x="2470247" y="2058288"/>
                <a:ext cx="446346" cy="375385"/>
                <a:chOff x="2517734" y="2209199"/>
                <a:chExt cx="446346" cy="375385"/>
              </a:xfrm>
            </p:grpSpPr>
            <p:cxnSp>
              <p:nvCxnSpPr>
                <p:cNvPr id="102" name="直接连接符 101"/>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rot="5400000">
                <a:off x="9263402" y="2093768"/>
                <a:ext cx="446346" cy="375385"/>
                <a:chOff x="2523071" y="2197100"/>
                <a:chExt cx="446346" cy="375385"/>
              </a:xfrm>
            </p:grpSpPr>
            <p:cxnSp>
              <p:nvCxnSpPr>
                <p:cNvPr id="100" name="直接连接符 99"/>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4" name="组合 93"/>
              <p:cNvGrpSpPr/>
              <p:nvPr/>
            </p:nvGrpSpPr>
            <p:grpSpPr>
              <a:xfrm flipV="1">
                <a:off x="2470247" y="4157984"/>
                <a:ext cx="446346" cy="375385"/>
                <a:chOff x="2523071" y="2197100"/>
                <a:chExt cx="446346" cy="375385"/>
              </a:xfrm>
            </p:grpSpPr>
            <p:cxnSp>
              <p:nvCxnSpPr>
                <p:cNvPr id="98" name="直接连接符 97"/>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rot="16200000" flipV="1">
                <a:off x="9263402" y="4157983"/>
                <a:ext cx="446346" cy="375385"/>
                <a:chOff x="2523071" y="2197100"/>
                <a:chExt cx="446346" cy="375385"/>
              </a:xfrm>
            </p:grpSpPr>
            <p:cxnSp>
              <p:nvCxnSpPr>
                <p:cNvPr id="96" name="直接连接符 95"/>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04" name="矩形 103"/>
            <p:cNvSpPr/>
            <p:nvPr/>
          </p:nvSpPr>
          <p:spPr>
            <a:xfrm>
              <a:off x="9761391" y="2343225"/>
              <a:ext cx="1205050"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a:t>
              </a:r>
              <a:endParaRPr lang="zh-CN" altLang="en-US" b="1" dirty="0"/>
            </a:p>
          </p:txBody>
        </p:sp>
      </p:grpSp>
      <p:sp>
        <p:nvSpPr>
          <p:cNvPr id="105" name="矩形 104"/>
          <p:cNvSpPr/>
          <p:nvPr/>
        </p:nvSpPr>
        <p:spPr>
          <a:xfrm>
            <a:off x="7066972" y="4011763"/>
            <a:ext cx="3766128"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6" name="矩形 105"/>
          <p:cNvSpPr/>
          <p:nvPr/>
        </p:nvSpPr>
        <p:spPr>
          <a:xfrm>
            <a:off x="7066972" y="4663431"/>
            <a:ext cx="3766128" cy="369332"/>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l="37500" t="33636" r="37689" b="-1515"/>
          <a:stretch>
            <a:fillRect/>
          </a:stretch>
        </p:blipFill>
        <p:spPr>
          <a:xfrm>
            <a:off x="1066800" y="2400845"/>
            <a:ext cx="2495550" cy="4267200"/>
          </a:xfrm>
          <a:prstGeom prst="rect">
            <a:avLst/>
          </a:prstGeom>
        </p:spPr>
      </p:pic>
      <p:grpSp>
        <p:nvGrpSpPr>
          <p:cNvPr id="15" name="组合 14"/>
          <p:cNvGrpSpPr/>
          <p:nvPr/>
        </p:nvGrpSpPr>
        <p:grpSpPr>
          <a:xfrm>
            <a:off x="3714750" y="1282848"/>
            <a:ext cx="1638301" cy="5331619"/>
            <a:chOff x="3714750" y="631031"/>
            <a:chExt cx="1638301" cy="5331619"/>
          </a:xfrm>
        </p:grpSpPr>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l="22147" r="34563"/>
            <a:stretch>
              <a:fillRect/>
            </a:stretch>
          </p:blipFill>
          <p:spPr>
            <a:xfrm>
              <a:off x="3714750" y="631031"/>
              <a:ext cx="1638301" cy="2128837"/>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60683" r="4966"/>
            <a:stretch>
              <a:fillRect/>
            </a:stretch>
          </p:blipFill>
          <p:spPr>
            <a:xfrm>
              <a:off x="3743325" y="2894013"/>
              <a:ext cx="1581150" cy="3068637"/>
            </a:xfrm>
            <a:prstGeom prst="rect">
              <a:avLst/>
            </a:prstGeom>
          </p:spPr>
        </p:pic>
      </p:grpSp>
      <p:cxnSp>
        <p:nvCxnSpPr>
          <p:cNvPr id="18" name="直接连接符 17"/>
          <p:cNvCxnSpPr/>
          <p:nvPr/>
        </p:nvCxnSpPr>
        <p:spPr>
          <a:xfrm>
            <a:off x="6096000" y="2591345"/>
            <a:ext cx="4724400"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9391650" y="2059135"/>
            <a:ext cx="0" cy="1064419"/>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500731" y="2723444"/>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品牌故事</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4">
            <a:lum bright="70000" contrast="-70000"/>
          </a:blip>
          <a:stretch>
            <a:fillRect/>
          </a:stretch>
        </p:blipFill>
        <p:spPr>
          <a:xfrm>
            <a:off x="6577853" y="1917460"/>
            <a:ext cx="2615411" cy="859611"/>
          </a:xfrm>
          <a:prstGeom prst="rect">
            <a:avLst/>
          </a:prstGeom>
        </p:spPr>
      </p:pic>
      <p:sp>
        <p:nvSpPr>
          <p:cNvPr id="22" name="文本框 21"/>
          <p:cNvSpPr txBox="1"/>
          <p:nvPr/>
        </p:nvSpPr>
        <p:spPr>
          <a:xfrm>
            <a:off x="6534150" y="3545830"/>
            <a:ext cx="3277507" cy="830997"/>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6776239" y="4526086"/>
            <a:ext cx="3035418" cy="923330"/>
          </a:xfrm>
          <a:prstGeom prst="rect">
            <a:avLst/>
          </a:prstGeom>
        </p:spPr>
        <p:txBody>
          <a:bodyPr wrap="square">
            <a:spAutoFit/>
          </a:bodyPr>
          <a:lstStyle/>
          <a:p>
            <a:pPr algn="r"/>
            <a:r>
              <a:rPr lang="zh-CN" altLang="en-US" dirty="0">
                <a:solidFill>
                  <a:schemeClr val="bg1"/>
                </a:solidFill>
                <a:latin typeface="微软雅黑" panose="020B0503020204020204" pitchFamily="34" charset="-122"/>
                <a:ea typeface="微软雅黑" panose="020B0503020204020204" pitchFamily="34" charset="-122"/>
              </a:rPr>
              <a:t>您的团队名称，您的公司名称单击此处您的团队名称字标题您的团队名称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6534149" y="5598675"/>
            <a:ext cx="3277507" cy="923330"/>
          </a:xfrm>
          <a:prstGeom prst="rect">
            <a:avLst/>
          </a:prstGeom>
        </p:spPr>
        <p:txBody>
          <a:bodyPr wrap="square">
            <a:spAutoFit/>
          </a:bodyPr>
          <a:lstStyle/>
          <a:p>
            <a:pPr algn="r"/>
            <a:r>
              <a:rPr lang="zh-CN" altLang="en-US" dirty="0">
                <a:solidFill>
                  <a:schemeClr val="bg1"/>
                </a:solidFill>
                <a:latin typeface="微软雅黑" panose="020B0503020204020204" pitchFamily="34" charset="-122"/>
                <a:ea typeface="微软雅黑" panose="020B0503020204020204" pitchFamily="34" charset="-122"/>
              </a:rPr>
              <a:t>您的团队名称，您的公司名称单击此处您的团队名称字标题您的团队</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04952" y="390829"/>
            <a:ext cx="11182096" cy="639300"/>
            <a:chOff x="244824" y="245660"/>
            <a:chExt cx="11182096" cy="639300"/>
          </a:xfrm>
        </p:grpSpPr>
        <p:sp>
          <p:nvSpPr>
            <p:cNvPr id="27" name="矩形 26"/>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32" name="图片 31"/>
            <p:cNvPicPr>
              <a:picLocks noChangeAspect="1"/>
            </p:cNvPicPr>
            <p:nvPr/>
          </p:nvPicPr>
          <p:blipFill>
            <a:blip r:embed="rId5"/>
            <a:stretch>
              <a:fillRect/>
            </a:stretch>
          </p:blipFill>
          <p:spPr>
            <a:xfrm>
              <a:off x="8366463" y="476493"/>
              <a:ext cx="3060457" cy="408467"/>
            </a:xfrm>
            <a:prstGeom prst="rect">
              <a:avLst/>
            </a:prstGeom>
          </p:spPr>
        </p:pic>
        <p:pic>
          <p:nvPicPr>
            <p:cNvPr id="33" name="图片 32"/>
            <p:cNvPicPr>
              <a:picLocks noChangeAspect="1"/>
            </p:cNvPicPr>
            <p:nvPr/>
          </p:nvPicPr>
          <p:blipFill>
            <a:blip r:embed="rId5"/>
            <a:stretch>
              <a:fillRect/>
            </a:stretch>
          </p:blipFill>
          <p:spPr>
            <a:xfrm flipH="1">
              <a:off x="244824" y="464272"/>
              <a:ext cx="3060457" cy="408467"/>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strVal val="#ppt_w+.3"/>
                                          </p:val>
                                        </p:tav>
                                        <p:tav tm="100000">
                                          <p:val>
                                            <p:strVal val="#ppt_w"/>
                                          </p:val>
                                        </p:tav>
                                      </p:tavLst>
                                    </p:anim>
                                    <p:anim calcmode="lin" valueType="num">
                                      <p:cBhvr>
                                        <p:cTn id="8" dur="1000" fill="hold"/>
                                        <p:tgtEl>
                                          <p:spTgt spid="22"/>
                                        </p:tgtEl>
                                        <p:attrNameLst>
                                          <p:attrName>ppt_h</p:attrName>
                                        </p:attrNameLst>
                                      </p:cBhvr>
                                      <p:tavLst>
                                        <p:tav tm="0">
                                          <p:val>
                                            <p:strVal val="#ppt_h"/>
                                          </p:val>
                                        </p:tav>
                                        <p:tav tm="100000">
                                          <p:val>
                                            <p:strVal val="#ppt_h"/>
                                          </p:val>
                                        </p:tav>
                                      </p:tavLst>
                                    </p:anim>
                                    <p:animEffect transition="in" filter="fade">
                                      <p:cBhvr>
                                        <p:cTn id="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5@|5FFC:2381804|FBC:16777215|LFC:16777215|LBC:16777215"/>
          <p:cNvSpPr>
            <a:spLocks noEditPoints="1"/>
          </p:cNvSpPr>
          <p:nvPr/>
        </p:nvSpPr>
        <p:spPr bwMode="auto">
          <a:xfrm>
            <a:off x="942810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sym typeface="Arial" panose="020B0604020202020204" pitchFamily="34" charset="0"/>
            </a:endParaRPr>
          </a:p>
        </p:txBody>
      </p:sp>
      <p:sp>
        <p:nvSpPr>
          <p:cNvPr id="27" name="Freeform 112@|5FFC:0|FBC:0|LFC:0|LBC:16777215"/>
          <p:cNvSpPr/>
          <p:nvPr/>
        </p:nvSpPr>
        <p:spPr bwMode="auto">
          <a:xfrm>
            <a:off x="10076087" y="3266109"/>
            <a:ext cx="141304" cy="134239"/>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13@|5FFC:0|FBC:0|LFC:0|LBC:16777215"/>
          <p:cNvSpPr>
            <a:spLocks noEditPoints="1"/>
          </p:cNvSpPr>
          <p:nvPr/>
        </p:nvSpPr>
        <p:spPr bwMode="auto">
          <a:xfrm>
            <a:off x="9793484" y="3315567"/>
            <a:ext cx="407427" cy="447462"/>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14@|5FFC:0|FBC:0|LFC:0|LBC:16777215"/>
          <p:cNvSpPr/>
          <p:nvPr/>
        </p:nvSpPr>
        <p:spPr bwMode="auto">
          <a:xfrm>
            <a:off x="9769929" y="3266109"/>
            <a:ext cx="146014" cy="134239"/>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5@|5FFC:0|FBC:0|LFC:0|LBC:16777215"/>
          <p:cNvSpPr/>
          <p:nvPr/>
        </p:nvSpPr>
        <p:spPr bwMode="auto">
          <a:xfrm>
            <a:off x="9988949" y="3372087"/>
            <a:ext cx="16486" cy="65942"/>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16@|5FFC:0|FBC:0|LFC:0|LBC:16777215"/>
          <p:cNvSpPr/>
          <p:nvPr/>
        </p:nvSpPr>
        <p:spPr bwMode="auto">
          <a:xfrm>
            <a:off x="9842935" y="3511035"/>
            <a:ext cx="65942"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17@|5FFC:0|FBC:0|LFC:0|LBC:16777215"/>
          <p:cNvSpPr/>
          <p:nvPr/>
        </p:nvSpPr>
        <p:spPr bwMode="auto">
          <a:xfrm>
            <a:off x="10076087" y="3511035"/>
            <a:ext cx="68298" cy="16486"/>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18@|5FFC:0|FBC:0|LFC:0|LBC:16777215"/>
          <p:cNvSpPr/>
          <p:nvPr/>
        </p:nvSpPr>
        <p:spPr bwMode="auto">
          <a:xfrm>
            <a:off x="9988949" y="3605238"/>
            <a:ext cx="16486" cy="68297"/>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19@|5FFC:0|FBC:0|LFC:0|LBC:16777215"/>
          <p:cNvSpPr/>
          <p:nvPr/>
        </p:nvSpPr>
        <p:spPr bwMode="auto">
          <a:xfrm>
            <a:off x="9904167" y="3416833"/>
            <a:ext cx="190761" cy="127173"/>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solidFill>
            <a:schemeClr val="bg1">
              <a:alpha val="61000"/>
            </a:schemeClr>
          </a:solidFill>
          <a:ln>
            <a:noFill/>
          </a:ln>
        </p:spPr>
        <p:txBody>
          <a:bodyPr vert="horz" wrap="square" lIns="91440" tIns="45720" rIns="91440" bIns="45720" numCol="1" anchor="t" anchorCtr="0" compatLnSpc="1"/>
          <a:lstStyle/>
          <a:p>
            <a:endParaRPr 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5FFC:14657585|FBC:16777215|LFC:16777215|LBC:16777215"/>
          <p:cNvSpPr>
            <a:spLocks noEditPoints="1"/>
          </p:cNvSpPr>
          <p:nvPr/>
        </p:nvSpPr>
        <p:spPr bwMode="auto">
          <a:xfrm>
            <a:off x="68569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40" name="Freeform 53@|5FFC:14657585|FBC:16777215|LFC:16777215|LBC:16777215"/>
          <p:cNvSpPr/>
          <p:nvPr/>
        </p:nvSpPr>
        <p:spPr bwMode="auto">
          <a:xfrm>
            <a:off x="7199270" y="3327734"/>
            <a:ext cx="489787" cy="399749"/>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alpha val="61000"/>
            </a:schemeClr>
          </a:solidFill>
          <a:ln>
            <a:noFill/>
          </a:ln>
        </p:spPr>
        <p:txBody>
          <a:bodyPr vert="horz" wrap="square" lIns="91440" tIns="45720" rIns="91440" bIns="45720" numCol="1" anchor="t" anchorCtr="0" compatLnSpc="1"/>
          <a:lstStyle/>
          <a:p>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5@|5FFC:1554685|FBC:16777215|LFC:16777215|LBC:16777215"/>
          <p:cNvSpPr>
            <a:spLocks noEditPoints="1"/>
          </p:cNvSpPr>
          <p:nvPr/>
        </p:nvSpPr>
        <p:spPr bwMode="auto">
          <a:xfrm>
            <a:off x="4278252"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ym typeface="Arial" panose="020B0604020202020204" pitchFamily="34" charset="0"/>
            </a:endParaRPr>
          </a:p>
        </p:txBody>
      </p:sp>
      <p:sp>
        <p:nvSpPr>
          <p:cNvPr id="42" name="任意多边形 41"/>
          <p:cNvSpPr/>
          <p:nvPr/>
        </p:nvSpPr>
        <p:spPr bwMode="auto">
          <a:xfrm>
            <a:off x="4541072" y="3311797"/>
            <a:ext cx="573648" cy="361477"/>
          </a:xfrm>
          <a:custGeom>
            <a:avLst/>
            <a:gdLst>
              <a:gd name="connsiteX0" fmla="*/ 147163 w 573648"/>
              <a:gd name="connsiteY0" fmla="*/ 103564 h 361477"/>
              <a:gd name="connsiteX1" fmla="*/ 203204 w 573648"/>
              <a:gd name="connsiteY1" fmla="*/ 142812 h 361477"/>
              <a:gd name="connsiteX2" fmla="*/ 203813 w 573648"/>
              <a:gd name="connsiteY2" fmla="*/ 178813 h 361477"/>
              <a:gd name="connsiteX3" fmla="*/ 200070 w 573648"/>
              <a:gd name="connsiteY3" fmla="*/ 214085 h 361477"/>
              <a:gd name="connsiteX4" fmla="*/ 179361 w 573648"/>
              <a:gd name="connsiteY4" fmla="*/ 255697 h 361477"/>
              <a:gd name="connsiteX5" fmla="*/ 132770 w 573648"/>
              <a:gd name="connsiteY5" fmla="*/ 319387 h 361477"/>
              <a:gd name="connsiteX6" fmla="*/ 132770 w 573648"/>
              <a:gd name="connsiteY6" fmla="*/ 319554 h 361477"/>
              <a:gd name="connsiteX7" fmla="*/ 132789 w 573648"/>
              <a:gd name="connsiteY7" fmla="*/ 319554 h 361477"/>
              <a:gd name="connsiteX8" fmla="*/ 132789 w 573648"/>
              <a:gd name="connsiteY8" fmla="*/ 319686 h 361477"/>
              <a:gd name="connsiteX9" fmla="*/ 132789 w 573648"/>
              <a:gd name="connsiteY9" fmla="*/ 361453 h 361477"/>
              <a:gd name="connsiteX10" fmla="*/ 0 w 573648"/>
              <a:gd name="connsiteY10" fmla="*/ 361477 h 361477"/>
              <a:gd name="connsiteX11" fmla="*/ 0 w 573648"/>
              <a:gd name="connsiteY11" fmla="*/ 331089 h 361477"/>
              <a:gd name="connsiteX12" fmla="*/ 36817 w 573648"/>
              <a:gd name="connsiteY12" fmla="*/ 296844 h 361477"/>
              <a:gd name="connsiteX13" fmla="*/ 119605 w 573648"/>
              <a:gd name="connsiteY13" fmla="*/ 261548 h 361477"/>
              <a:gd name="connsiteX14" fmla="*/ 94305 w 573648"/>
              <a:gd name="connsiteY14" fmla="*/ 214168 h 361477"/>
              <a:gd name="connsiteX15" fmla="*/ 90533 w 573648"/>
              <a:gd name="connsiteY15" fmla="*/ 178801 h 361477"/>
              <a:gd name="connsiteX16" fmla="*/ 91123 w 573648"/>
              <a:gd name="connsiteY16" fmla="*/ 142908 h 361477"/>
              <a:gd name="connsiteX17" fmla="*/ 147163 w 573648"/>
              <a:gd name="connsiteY17" fmla="*/ 103564 h 361477"/>
              <a:gd name="connsiteX18" fmla="*/ 370157 w 573648"/>
              <a:gd name="connsiteY18" fmla="*/ 0 h 361477"/>
              <a:gd name="connsiteX19" fmla="*/ 447249 w 573648"/>
              <a:gd name="connsiteY19" fmla="*/ 53947 h 361477"/>
              <a:gd name="connsiteX20" fmla="*/ 448094 w 573648"/>
              <a:gd name="connsiteY20" fmla="*/ 103398 h 361477"/>
              <a:gd name="connsiteX21" fmla="*/ 442944 w 573648"/>
              <a:gd name="connsiteY21" fmla="*/ 151913 h 361477"/>
              <a:gd name="connsiteX22" fmla="*/ 408017 w 573648"/>
              <a:gd name="connsiteY22" fmla="*/ 217004 h 361477"/>
              <a:gd name="connsiteX23" fmla="*/ 522799 w 573648"/>
              <a:gd name="connsiteY23" fmla="*/ 265584 h 361477"/>
              <a:gd name="connsiteX24" fmla="*/ 573648 w 573648"/>
              <a:gd name="connsiteY24" fmla="*/ 312720 h 361477"/>
              <a:gd name="connsiteX25" fmla="*/ 573648 w 573648"/>
              <a:gd name="connsiteY25" fmla="*/ 354457 h 361477"/>
              <a:gd name="connsiteX26" fmla="*/ 167605 w 573648"/>
              <a:gd name="connsiteY26" fmla="*/ 354506 h 361477"/>
              <a:gd name="connsiteX27" fmla="*/ 167605 w 573648"/>
              <a:gd name="connsiteY27" fmla="*/ 312720 h 361477"/>
              <a:gd name="connsiteX28" fmla="*/ 218267 w 573648"/>
              <a:gd name="connsiteY28" fmla="*/ 265666 h 361477"/>
              <a:gd name="connsiteX29" fmla="*/ 332203 w 573648"/>
              <a:gd name="connsiteY29" fmla="*/ 217151 h 361477"/>
              <a:gd name="connsiteX30" fmla="*/ 297389 w 573648"/>
              <a:gd name="connsiteY30" fmla="*/ 152011 h 361477"/>
              <a:gd name="connsiteX31" fmla="*/ 292200 w 573648"/>
              <a:gd name="connsiteY31" fmla="*/ 103398 h 361477"/>
              <a:gd name="connsiteX32" fmla="*/ 293027 w 573648"/>
              <a:gd name="connsiteY32" fmla="*/ 54062 h 361477"/>
              <a:gd name="connsiteX33" fmla="*/ 370157 w 573648"/>
              <a:gd name="connsiteY33" fmla="*/ 0 h 36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73648" h="361477">
                <a:moveTo>
                  <a:pt x="147163" y="103564"/>
                </a:moveTo>
                <a:cubicBezTo>
                  <a:pt x="172740" y="103564"/>
                  <a:pt x="194554" y="112066"/>
                  <a:pt x="203204" y="142812"/>
                </a:cubicBezTo>
                <a:cubicBezTo>
                  <a:pt x="205757" y="151923"/>
                  <a:pt x="203813" y="168484"/>
                  <a:pt x="203813" y="178813"/>
                </a:cubicBezTo>
                <a:cubicBezTo>
                  <a:pt x="203813" y="192771"/>
                  <a:pt x="204575" y="202586"/>
                  <a:pt x="200070" y="214085"/>
                </a:cubicBezTo>
                <a:cubicBezTo>
                  <a:pt x="193535" y="230718"/>
                  <a:pt x="187143" y="245130"/>
                  <a:pt x="179361" y="255697"/>
                </a:cubicBezTo>
                <a:cubicBezTo>
                  <a:pt x="136885" y="281703"/>
                  <a:pt x="132875" y="310277"/>
                  <a:pt x="132770" y="319387"/>
                </a:cubicBezTo>
                <a:lnTo>
                  <a:pt x="132770" y="319554"/>
                </a:lnTo>
                <a:lnTo>
                  <a:pt x="132789" y="319554"/>
                </a:lnTo>
                <a:lnTo>
                  <a:pt x="132789" y="319686"/>
                </a:lnTo>
                <a:lnTo>
                  <a:pt x="132789" y="361453"/>
                </a:lnTo>
                <a:lnTo>
                  <a:pt x="0" y="361477"/>
                </a:lnTo>
                <a:lnTo>
                  <a:pt x="0" y="331089"/>
                </a:lnTo>
                <a:cubicBezTo>
                  <a:pt x="0" y="331089"/>
                  <a:pt x="171" y="313190"/>
                  <a:pt x="36817" y="296844"/>
                </a:cubicBezTo>
                <a:cubicBezTo>
                  <a:pt x="54525" y="288939"/>
                  <a:pt x="80769" y="268676"/>
                  <a:pt x="119605" y="261548"/>
                </a:cubicBezTo>
                <a:cubicBezTo>
                  <a:pt x="109632" y="250861"/>
                  <a:pt x="102154" y="234133"/>
                  <a:pt x="94305" y="214168"/>
                </a:cubicBezTo>
                <a:cubicBezTo>
                  <a:pt x="89770" y="202634"/>
                  <a:pt x="90533" y="192795"/>
                  <a:pt x="90533" y="178801"/>
                </a:cubicBezTo>
                <a:cubicBezTo>
                  <a:pt x="90533" y="168508"/>
                  <a:pt x="88580" y="151971"/>
                  <a:pt x="91123" y="142908"/>
                </a:cubicBezTo>
                <a:cubicBezTo>
                  <a:pt x="99744" y="112090"/>
                  <a:pt x="121587" y="103564"/>
                  <a:pt x="147163" y="103564"/>
                </a:cubicBezTo>
                <a:close/>
                <a:moveTo>
                  <a:pt x="370157" y="0"/>
                </a:moveTo>
                <a:cubicBezTo>
                  <a:pt x="405347" y="0"/>
                  <a:pt x="435368" y="11653"/>
                  <a:pt x="447249" y="53947"/>
                </a:cubicBezTo>
                <a:cubicBezTo>
                  <a:pt x="450764" y="66437"/>
                  <a:pt x="448094" y="89201"/>
                  <a:pt x="448094" y="103398"/>
                </a:cubicBezTo>
                <a:cubicBezTo>
                  <a:pt x="448094" y="122600"/>
                  <a:pt x="449166" y="136091"/>
                  <a:pt x="442944" y="151913"/>
                </a:cubicBezTo>
                <a:cubicBezTo>
                  <a:pt x="432210" y="179223"/>
                  <a:pt x="421796" y="202249"/>
                  <a:pt x="408017" y="217004"/>
                </a:cubicBezTo>
                <a:cubicBezTo>
                  <a:pt x="461892" y="226638"/>
                  <a:pt x="498286" y="254686"/>
                  <a:pt x="522799" y="265584"/>
                </a:cubicBezTo>
                <a:cubicBezTo>
                  <a:pt x="573404" y="288053"/>
                  <a:pt x="573648" y="312720"/>
                  <a:pt x="573648" y="312720"/>
                </a:cubicBezTo>
                <a:lnTo>
                  <a:pt x="573648" y="354457"/>
                </a:lnTo>
                <a:lnTo>
                  <a:pt x="167605" y="354506"/>
                </a:lnTo>
                <a:lnTo>
                  <a:pt x="167605" y="312720"/>
                </a:lnTo>
                <a:cubicBezTo>
                  <a:pt x="167605" y="312720"/>
                  <a:pt x="167850" y="288135"/>
                  <a:pt x="218267" y="265666"/>
                </a:cubicBezTo>
                <a:cubicBezTo>
                  <a:pt x="242629" y="254818"/>
                  <a:pt x="278760" y="226950"/>
                  <a:pt x="332203" y="217151"/>
                </a:cubicBezTo>
                <a:cubicBezTo>
                  <a:pt x="318480" y="202462"/>
                  <a:pt x="308198" y="179452"/>
                  <a:pt x="297389" y="152011"/>
                </a:cubicBezTo>
                <a:cubicBezTo>
                  <a:pt x="291148" y="136173"/>
                  <a:pt x="292200" y="122649"/>
                  <a:pt x="292200" y="103398"/>
                </a:cubicBezTo>
                <a:cubicBezTo>
                  <a:pt x="292200" y="89250"/>
                  <a:pt x="289531" y="66536"/>
                  <a:pt x="293027" y="54062"/>
                </a:cubicBezTo>
                <a:cubicBezTo>
                  <a:pt x="304889" y="11719"/>
                  <a:pt x="334948" y="0"/>
                  <a:pt x="370157" y="0"/>
                </a:cubicBezTo>
                <a:close/>
              </a:path>
            </a:pathLst>
          </a:custGeom>
          <a:solidFill>
            <a:schemeClr val="bg1">
              <a:alpha val="61000"/>
            </a:schemeClr>
          </a:solidFill>
          <a:ln>
            <a:noFill/>
          </a:ln>
        </p:spPr>
        <p:txBody>
          <a:bodyPr wrap="square" lIns="0" tIns="0" rIns="0" bIns="0">
            <a:noAutofit/>
          </a:bodyPr>
          <a:lstStyle/>
          <a:p>
            <a:pPr defTabSz="608965"/>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5FFC:4308095|FBC:16777215|LFC:16777215|LBC:16777215"/>
          <p:cNvSpPr>
            <a:spLocks noEditPoints="1"/>
          </p:cNvSpPr>
          <p:nvPr/>
        </p:nvSpPr>
        <p:spPr bwMode="auto">
          <a:xfrm>
            <a:off x="1733268" y="1902857"/>
            <a:ext cx="1087967" cy="2152651"/>
          </a:xfrm>
          <a:custGeom>
            <a:avLst/>
            <a:gdLst>
              <a:gd name="T0" fmla="*/ 201 w 235"/>
              <a:gd name="T1" fmla="*/ 434 h 468"/>
              <a:gd name="T2" fmla="*/ 34 w 235"/>
              <a:gd name="T3" fmla="*/ 434 h 468"/>
              <a:gd name="T4" fmla="*/ 21 w 235"/>
              <a:gd name="T5" fmla="*/ 282 h 468"/>
              <a:gd name="T6" fmla="*/ 66 w 235"/>
              <a:gd name="T7" fmla="*/ 204 h 468"/>
              <a:gd name="T8" fmla="*/ 6 w 235"/>
              <a:gd name="T9" fmla="*/ 108 h 468"/>
              <a:gd name="T10" fmla="*/ 229 w 235"/>
              <a:gd name="T11" fmla="*/ 0 h 468"/>
              <a:gd name="T12" fmla="*/ 167 w 235"/>
              <a:gd name="T13" fmla="*/ 203 h 468"/>
              <a:gd name="T14" fmla="*/ 155 w 235"/>
              <a:gd name="T15" fmla="*/ 238 h 468"/>
              <a:gd name="T16" fmla="*/ 235 w 235"/>
              <a:gd name="T17" fmla="*/ 350 h 468"/>
              <a:gd name="T18" fmla="*/ 146 w 235"/>
              <a:gd name="T19" fmla="*/ 7 h 468"/>
              <a:gd name="T20" fmla="*/ 88 w 235"/>
              <a:gd name="T21" fmla="*/ 193 h 468"/>
              <a:gd name="T22" fmla="*/ 156 w 235"/>
              <a:gd name="T23" fmla="*/ 205 h 468"/>
              <a:gd name="T24" fmla="*/ 85 w 235"/>
              <a:gd name="T25" fmla="*/ 206 h 468"/>
              <a:gd name="T26" fmla="*/ 90 w 235"/>
              <a:gd name="T27" fmla="*/ 235 h 468"/>
              <a:gd name="T28" fmla="*/ 142 w 235"/>
              <a:gd name="T29" fmla="*/ 235 h 468"/>
              <a:gd name="T30" fmla="*/ 221 w 235"/>
              <a:gd name="T31" fmla="*/ 352 h 468"/>
              <a:gd name="T32" fmla="*/ 213 w 235"/>
              <a:gd name="T33" fmla="*/ 311 h 468"/>
              <a:gd name="T34" fmla="*/ 190 w 235"/>
              <a:gd name="T35" fmla="*/ 277 h 468"/>
              <a:gd name="T36" fmla="*/ 156 w 235"/>
              <a:gd name="T37" fmla="*/ 255 h 468"/>
              <a:gd name="T38" fmla="*/ 116 w 235"/>
              <a:gd name="T39" fmla="*/ 247 h 468"/>
              <a:gd name="T40" fmla="*/ 76 w 235"/>
              <a:gd name="T41" fmla="*/ 255 h 468"/>
              <a:gd name="T42" fmla="*/ 42 w 235"/>
              <a:gd name="T43" fmla="*/ 277 h 468"/>
              <a:gd name="T44" fmla="*/ 19 w 235"/>
              <a:gd name="T45" fmla="*/ 311 h 468"/>
              <a:gd name="T46" fmla="*/ 11 w 235"/>
              <a:gd name="T47" fmla="*/ 352 h 468"/>
              <a:gd name="T48" fmla="*/ 19 w 235"/>
              <a:gd name="T49" fmla="*/ 392 h 468"/>
              <a:gd name="T50" fmla="*/ 42 w 235"/>
              <a:gd name="T51" fmla="*/ 426 h 468"/>
              <a:gd name="T52" fmla="*/ 76 w 235"/>
              <a:gd name="T53" fmla="*/ 449 h 468"/>
              <a:gd name="T54" fmla="*/ 116 w 235"/>
              <a:gd name="T55" fmla="*/ 456 h 468"/>
              <a:gd name="T56" fmla="*/ 156 w 235"/>
              <a:gd name="T57" fmla="*/ 449 h 468"/>
              <a:gd name="T58" fmla="*/ 190 w 235"/>
              <a:gd name="T59" fmla="*/ 426 h 468"/>
              <a:gd name="T60" fmla="*/ 213 w 235"/>
              <a:gd name="T61" fmla="*/ 392 h 468"/>
              <a:gd name="T62" fmla="*/ 221 w 235"/>
              <a:gd name="T63"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468">
                <a:moveTo>
                  <a:pt x="235" y="350"/>
                </a:moveTo>
                <a:cubicBezTo>
                  <a:pt x="235" y="383"/>
                  <a:pt x="224" y="411"/>
                  <a:pt x="201" y="434"/>
                </a:cubicBezTo>
                <a:cubicBezTo>
                  <a:pt x="178" y="457"/>
                  <a:pt x="150" y="468"/>
                  <a:pt x="117" y="468"/>
                </a:cubicBezTo>
                <a:cubicBezTo>
                  <a:pt x="85" y="468"/>
                  <a:pt x="57" y="457"/>
                  <a:pt x="34" y="434"/>
                </a:cubicBezTo>
                <a:cubicBezTo>
                  <a:pt x="11" y="411"/>
                  <a:pt x="0" y="383"/>
                  <a:pt x="0" y="350"/>
                </a:cubicBezTo>
                <a:cubicBezTo>
                  <a:pt x="0" y="325"/>
                  <a:pt x="7" y="302"/>
                  <a:pt x="21" y="282"/>
                </a:cubicBezTo>
                <a:cubicBezTo>
                  <a:pt x="36" y="262"/>
                  <a:pt x="55" y="247"/>
                  <a:pt x="78" y="239"/>
                </a:cubicBezTo>
                <a:cubicBezTo>
                  <a:pt x="69" y="230"/>
                  <a:pt x="65" y="218"/>
                  <a:pt x="66" y="204"/>
                </a:cubicBezTo>
                <a:cubicBezTo>
                  <a:pt x="47" y="199"/>
                  <a:pt x="32" y="189"/>
                  <a:pt x="22" y="172"/>
                </a:cubicBezTo>
                <a:cubicBezTo>
                  <a:pt x="11" y="155"/>
                  <a:pt x="6" y="134"/>
                  <a:pt x="6" y="108"/>
                </a:cubicBezTo>
                <a:cubicBezTo>
                  <a:pt x="6" y="0"/>
                  <a:pt x="6" y="0"/>
                  <a:pt x="6" y="0"/>
                </a:cubicBezTo>
                <a:cubicBezTo>
                  <a:pt x="229" y="0"/>
                  <a:pt x="229" y="0"/>
                  <a:pt x="229" y="0"/>
                </a:cubicBezTo>
                <a:cubicBezTo>
                  <a:pt x="229" y="108"/>
                  <a:pt x="229" y="108"/>
                  <a:pt x="229" y="108"/>
                </a:cubicBezTo>
                <a:cubicBezTo>
                  <a:pt x="229" y="164"/>
                  <a:pt x="208" y="195"/>
                  <a:pt x="167" y="203"/>
                </a:cubicBezTo>
                <a:cubicBezTo>
                  <a:pt x="167" y="204"/>
                  <a:pt x="167" y="204"/>
                  <a:pt x="167" y="204"/>
                </a:cubicBezTo>
                <a:cubicBezTo>
                  <a:pt x="166" y="218"/>
                  <a:pt x="162" y="230"/>
                  <a:pt x="155" y="238"/>
                </a:cubicBezTo>
                <a:cubicBezTo>
                  <a:pt x="178" y="246"/>
                  <a:pt x="198" y="260"/>
                  <a:pt x="212" y="280"/>
                </a:cubicBezTo>
                <a:cubicBezTo>
                  <a:pt x="228" y="301"/>
                  <a:pt x="235" y="325"/>
                  <a:pt x="235" y="350"/>
                </a:cubicBezTo>
                <a:close/>
                <a:moveTo>
                  <a:pt x="146" y="193"/>
                </a:moveTo>
                <a:cubicBezTo>
                  <a:pt x="146" y="7"/>
                  <a:pt x="146" y="7"/>
                  <a:pt x="146" y="7"/>
                </a:cubicBezTo>
                <a:cubicBezTo>
                  <a:pt x="88" y="7"/>
                  <a:pt x="88" y="7"/>
                  <a:pt x="88" y="7"/>
                </a:cubicBezTo>
                <a:cubicBezTo>
                  <a:pt x="88" y="193"/>
                  <a:pt x="88" y="193"/>
                  <a:pt x="88" y="193"/>
                </a:cubicBezTo>
                <a:lnTo>
                  <a:pt x="146" y="193"/>
                </a:lnTo>
                <a:close/>
                <a:moveTo>
                  <a:pt x="156" y="205"/>
                </a:moveTo>
                <a:cubicBezTo>
                  <a:pt x="150" y="206"/>
                  <a:pt x="144" y="206"/>
                  <a:pt x="138" y="206"/>
                </a:cubicBezTo>
                <a:cubicBezTo>
                  <a:pt x="85" y="206"/>
                  <a:pt x="85" y="206"/>
                  <a:pt x="85" y="206"/>
                </a:cubicBezTo>
                <a:cubicBezTo>
                  <a:pt x="83" y="206"/>
                  <a:pt x="80" y="206"/>
                  <a:pt x="77" y="206"/>
                </a:cubicBezTo>
                <a:cubicBezTo>
                  <a:pt x="78" y="219"/>
                  <a:pt x="82" y="229"/>
                  <a:pt x="90" y="235"/>
                </a:cubicBezTo>
                <a:cubicBezTo>
                  <a:pt x="99" y="233"/>
                  <a:pt x="108" y="232"/>
                  <a:pt x="117" y="232"/>
                </a:cubicBezTo>
                <a:cubicBezTo>
                  <a:pt x="126" y="232"/>
                  <a:pt x="134" y="233"/>
                  <a:pt x="142" y="235"/>
                </a:cubicBezTo>
                <a:cubicBezTo>
                  <a:pt x="150" y="228"/>
                  <a:pt x="155" y="218"/>
                  <a:pt x="156" y="205"/>
                </a:cubicBezTo>
                <a:close/>
                <a:moveTo>
                  <a:pt x="221" y="352"/>
                </a:moveTo>
                <a:cubicBezTo>
                  <a:pt x="196" y="336"/>
                  <a:pt x="196" y="336"/>
                  <a:pt x="196" y="336"/>
                </a:cubicBezTo>
                <a:cubicBezTo>
                  <a:pt x="213" y="311"/>
                  <a:pt x="213" y="311"/>
                  <a:pt x="213" y="311"/>
                </a:cubicBezTo>
                <a:cubicBezTo>
                  <a:pt x="184" y="307"/>
                  <a:pt x="184" y="307"/>
                  <a:pt x="184" y="307"/>
                </a:cubicBezTo>
                <a:cubicBezTo>
                  <a:pt x="190" y="277"/>
                  <a:pt x="190" y="277"/>
                  <a:pt x="190" y="277"/>
                </a:cubicBezTo>
                <a:cubicBezTo>
                  <a:pt x="161" y="284"/>
                  <a:pt x="161" y="284"/>
                  <a:pt x="161" y="284"/>
                </a:cubicBezTo>
                <a:cubicBezTo>
                  <a:pt x="156" y="255"/>
                  <a:pt x="156" y="255"/>
                  <a:pt x="156" y="255"/>
                </a:cubicBezTo>
                <a:cubicBezTo>
                  <a:pt x="132" y="272"/>
                  <a:pt x="132" y="272"/>
                  <a:pt x="132" y="272"/>
                </a:cubicBezTo>
                <a:cubicBezTo>
                  <a:pt x="116" y="247"/>
                  <a:pt x="116" y="247"/>
                  <a:pt x="116" y="247"/>
                </a:cubicBezTo>
                <a:cubicBezTo>
                  <a:pt x="100" y="273"/>
                  <a:pt x="100" y="273"/>
                  <a:pt x="100" y="273"/>
                </a:cubicBezTo>
                <a:cubicBezTo>
                  <a:pt x="76" y="255"/>
                  <a:pt x="76" y="255"/>
                  <a:pt x="76" y="255"/>
                </a:cubicBezTo>
                <a:cubicBezTo>
                  <a:pt x="72" y="285"/>
                  <a:pt x="72" y="285"/>
                  <a:pt x="72" y="285"/>
                </a:cubicBezTo>
                <a:cubicBezTo>
                  <a:pt x="42" y="277"/>
                  <a:pt x="42" y="277"/>
                  <a:pt x="42" y="277"/>
                </a:cubicBezTo>
                <a:cubicBezTo>
                  <a:pt x="50" y="307"/>
                  <a:pt x="50" y="307"/>
                  <a:pt x="50" y="307"/>
                </a:cubicBezTo>
                <a:cubicBezTo>
                  <a:pt x="19" y="311"/>
                  <a:pt x="19" y="311"/>
                  <a:pt x="19" y="311"/>
                </a:cubicBezTo>
                <a:cubicBezTo>
                  <a:pt x="38" y="336"/>
                  <a:pt x="38" y="336"/>
                  <a:pt x="38" y="336"/>
                </a:cubicBezTo>
                <a:cubicBezTo>
                  <a:pt x="11" y="352"/>
                  <a:pt x="11" y="352"/>
                  <a:pt x="11" y="352"/>
                </a:cubicBezTo>
                <a:cubicBezTo>
                  <a:pt x="38" y="367"/>
                  <a:pt x="38" y="367"/>
                  <a:pt x="38" y="367"/>
                </a:cubicBezTo>
                <a:cubicBezTo>
                  <a:pt x="19" y="392"/>
                  <a:pt x="19" y="392"/>
                  <a:pt x="19" y="392"/>
                </a:cubicBezTo>
                <a:cubicBezTo>
                  <a:pt x="50" y="396"/>
                  <a:pt x="50" y="396"/>
                  <a:pt x="50" y="396"/>
                </a:cubicBezTo>
                <a:cubicBezTo>
                  <a:pt x="42" y="426"/>
                  <a:pt x="42" y="426"/>
                  <a:pt x="42" y="426"/>
                </a:cubicBezTo>
                <a:cubicBezTo>
                  <a:pt x="72" y="418"/>
                  <a:pt x="72" y="418"/>
                  <a:pt x="72" y="418"/>
                </a:cubicBezTo>
                <a:cubicBezTo>
                  <a:pt x="76" y="449"/>
                  <a:pt x="76" y="449"/>
                  <a:pt x="76" y="449"/>
                </a:cubicBezTo>
                <a:cubicBezTo>
                  <a:pt x="100" y="430"/>
                  <a:pt x="100" y="430"/>
                  <a:pt x="100" y="430"/>
                </a:cubicBezTo>
                <a:cubicBezTo>
                  <a:pt x="116" y="456"/>
                  <a:pt x="116" y="456"/>
                  <a:pt x="116" y="456"/>
                </a:cubicBezTo>
                <a:cubicBezTo>
                  <a:pt x="132" y="431"/>
                  <a:pt x="132" y="431"/>
                  <a:pt x="132" y="431"/>
                </a:cubicBezTo>
                <a:cubicBezTo>
                  <a:pt x="156" y="449"/>
                  <a:pt x="156" y="449"/>
                  <a:pt x="156" y="449"/>
                </a:cubicBezTo>
                <a:cubicBezTo>
                  <a:pt x="161" y="419"/>
                  <a:pt x="161" y="419"/>
                  <a:pt x="161" y="419"/>
                </a:cubicBezTo>
                <a:cubicBezTo>
                  <a:pt x="190" y="426"/>
                  <a:pt x="190" y="426"/>
                  <a:pt x="190" y="426"/>
                </a:cubicBezTo>
                <a:cubicBezTo>
                  <a:pt x="183" y="397"/>
                  <a:pt x="183" y="397"/>
                  <a:pt x="183" y="397"/>
                </a:cubicBezTo>
                <a:cubicBezTo>
                  <a:pt x="213" y="392"/>
                  <a:pt x="213" y="392"/>
                  <a:pt x="213" y="392"/>
                </a:cubicBezTo>
                <a:cubicBezTo>
                  <a:pt x="196" y="368"/>
                  <a:pt x="196" y="368"/>
                  <a:pt x="196" y="368"/>
                </a:cubicBezTo>
                <a:lnTo>
                  <a:pt x="221" y="352"/>
                </a:lnTo>
                <a:close/>
              </a:path>
            </a:pathLst>
          </a:cu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sym typeface="Arial" panose="020B0604020202020204" pitchFamily="34" charset="0"/>
            </a:endParaRPr>
          </a:p>
        </p:txBody>
      </p:sp>
      <p:sp>
        <p:nvSpPr>
          <p:cNvPr id="44" name="AutoShape 241@|5FFC:4308095|FBC:16777215|LFC:16777215|LBC:16777215"/>
          <p:cNvSpPr/>
          <p:nvPr/>
        </p:nvSpPr>
        <p:spPr bwMode="auto">
          <a:xfrm>
            <a:off x="2099155" y="3280172"/>
            <a:ext cx="329797" cy="494698"/>
          </a:xfrm>
          <a:custGeom>
            <a:avLst/>
            <a:gdLst>
              <a:gd name="T0" fmla="*/ 43570284 w 21600"/>
              <a:gd name="T1" fmla="*/ 196188976 h 21600"/>
              <a:gd name="T2" fmla="*/ 39385446 w 21600"/>
              <a:gd name="T3" fmla="*/ 198505461 h 21600"/>
              <a:gd name="T4" fmla="*/ 36500531 w 21600"/>
              <a:gd name="T5" fmla="*/ 196188976 h 21600"/>
              <a:gd name="T6" fmla="*/ 29051197 w 21600"/>
              <a:gd name="T7" fmla="*/ 171080101 h 21600"/>
              <a:gd name="T8" fmla="*/ 28376023 w 21600"/>
              <a:gd name="T9" fmla="*/ 161379957 h 21600"/>
              <a:gd name="T10" fmla="*/ 29110596 w 21600"/>
              <a:gd name="T11" fmla="*/ 146814789 h 21600"/>
              <a:gd name="T12" fmla="*/ 28515774 w 21600"/>
              <a:gd name="T13" fmla="*/ 133666999 h 21600"/>
              <a:gd name="T14" fmla="*/ 29234271 w 21600"/>
              <a:gd name="T15" fmla="*/ 123926578 h 21600"/>
              <a:gd name="T16" fmla="*/ 36777815 w 21600"/>
              <a:gd name="T17" fmla="*/ 98517604 h 21600"/>
              <a:gd name="T18" fmla="*/ 39670919 w 21600"/>
              <a:gd name="T19" fmla="*/ 96092574 h 21600"/>
              <a:gd name="T20" fmla="*/ 43570284 w 21600"/>
              <a:gd name="T21" fmla="*/ 98095077 h 21600"/>
              <a:gd name="T22" fmla="*/ 58127084 w 21600"/>
              <a:gd name="T23" fmla="*/ 49047598 h 21600"/>
              <a:gd name="T24" fmla="*/ 43570284 w 21600"/>
              <a:gd name="T25" fmla="*/ 0 h 21600"/>
              <a:gd name="T26" fmla="*/ 29013844 w 21600"/>
              <a:gd name="T27" fmla="*/ 49047598 h 21600"/>
              <a:gd name="T28" fmla="*/ 29689018 w 21600"/>
              <a:gd name="T29" fmla="*/ 63026344 h 21600"/>
              <a:gd name="T30" fmla="*/ 28997401 w 21600"/>
              <a:gd name="T31" fmla="*/ 72754156 h 21600"/>
              <a:gd name="T32" fmla="*/ 21591383 w 21600"/>
              <a:gd name="T33" fmla="*/ 97699149 h 21600"/>
              <a:gd name="T34" fmla="*/ 18706468 w 21600"/>
              <a:gd name="T35" fmla="*/ 100043410 h 21600"/>
              <a:gd name="T36" fmla="*/ 14556800 w 21600"/>
              <a:gd name="T37" fmla="*/ 97767202 h 21600"/>
              <a:gd name="T38" fmla="*/ 0 w 21600"/>
              <a:gd name="T39" fmla="*/ 146814789 h 21600"/>
              <a:gd name="T40" fmla="*/ 14556800 w 21600"/>
              <a:gd name="T41" fmla="*/ 195848493 h 21600"/>
              <a:gd name="T42" fmla="*/ 18273090 w 21600"/>
              <a:gd name="T43" fmla="*/ 194036376 h 21600"/>
              <a:gd name="T44" fmla="*/ 21171438 w 21600"/>
              <a:gd name="T45" fmla="*/ 196502958 h 21600"/>
              <a:gd name="T46" fmla="*/ 28879330 w 21600"/>
              <a:gd name="T47" fmla="*/ 222470685 h 21600"/>
              <a:gd name="T48" fmla="*/ 29600463 w 21600"/>
              <a:gd name="T49" fmla="*/ 232224869 h 21600"/>
              <a:gd name="T50" fmla="*/ 29016437 w 21600"/>
              <a:gd name="T51" fmla="*/ 245236455 h 21600"/>
              <a:gd name="T52" fmla="*/ 43572877 w 21600"/>
              <a:gd name="T53" fmla="*/ 294284053 h 21600"/>
              <a:gd name="T54" fmla="*/ 58129677 w 21600"/>
              <a:gd name="T55" fmla="*/ 245236455 h 21600"/>
              <a:gd name="T56" fmla="*/ 43570284 w 21600"/>
              <a:gd name="T57" fmla="*/ 196188976 h 21600"/>
              <a:gd name="T58" fmla="*/ 43570284 w 21600"/>
              <a:gd name="T59" fmla="*/ 196188976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600" h="21600">
                <a:moveTo>
                  <a:pt x="16190" y="14400"/>
                </a:moveTo>
                <a:cubicBezTo>
                  <a:pt x="15417" y="14400"/>
                  <a:pt x="14635" y="14570"/>
                  <a:pt x="14635" y="14570"/>
                </a:cubicBezTo>
                <a:cubicBezTo>
                  <a:pt x="14296" y="14644"/>
                  <a:pt x="13814" y="14566"/>
                  <a:pt x="13563" y="14400"/>
                </a:cubicBezTo>
                <a:lnTo>
                  <a:pt x="10795" y="12557"/>
                </a:lnTo>
                <a:cubicBezTo>
                  <a:pt x="10544" y="12389"/>
                  <a:pt x="10430" y="12069"/>
                  <a:pt x="10544" y="11845"/>
                </a:cubicBezTo>
                <a:cubicBezTo>
                  <a:pt x="10544" y="11845"/>
                  <a:pt x="10817" y="11303"/>
                  <a:pt x="10817" y="10776"/>
                </a:cubicBezTo>
                <a:cubicBezTo>
                  <a:pt x="10817" y="10288"/>
                  <a:pt x="10596" y="9811"/>
                  <a:pt x="10596" y="9811"/>
                </a:cubicBezTo>
                <a:cubicBezTo>
                  <a:pt x="10492" y="9585"/>
                  <a:pt x="10612" y="9263"/>
                  <a:pt x="10863" y="9096"/>
                </a:cubicBezTo>
                <a:lnTo>
                  <a:pt x="13666" y="7231"/>
                </a:lnTo>
                <a:cubicBezTo>
                  <a:pt x="13917" y="7063"/>
                  <a:pt x="14401" y="6983"/>
                  <a:pt x="14741" y="7053"/>
                </a:cubicBezTo>
                <a:cubicBezTo>
                  <a:pt x="14741" y="7053"/>
                  <a:pt x="15458" y="7200"/>
                  <a:pt x="16190" y="7200"/>
                </a:cubicBezTo>
                <a:cubicBezTo>
                  <a:pt x="19177" y="7200"/>
                  <a:pt x="21599" y="5588"/>
                  <a:pt x="21599" y="3600"/>
                </a:cubicBezTo>
                <a:cubicBezTo>
                  <a:pt x="21599" y="1612"/>
                  <a:pt x="19177" y="0"/>
                  <a:pt x="16190" y="0"/>
                </a:cubicBezTo>
                <a:cubicBezTo>
                  <a:pt x="13203" y="0"/>
                  <a:pt x="10781" y="1612"/>
                  <a:pt x="10781" y="3600"/>
                </a:cubicBezTo>
                <a:cubicBezTo>
                  <a:pt x="10781" y="4110"/>
                  <a:pt x="11032" y="4626"/>
                  <a:pt x="11032" y="4626"/>
                </a:cubicBezTo>
                <a:cubicBezTo>
                  <a:pt x="11142" y="4852"/>
                  <a:pt x="11026" y="5173"/>
                  <a:pt x="10775" y="5340"/>
                </a:cubicBezTo>
                <a:lnTo>
                  <a:pt x="8023" y="7171"/>
                </a:lnTo>
                <a:cubicBezTo>
                  <a:pt x="7771" y="7339"/>
                  <a:pt x="7289" y="7416"/>
                  <a:pt x="6951" y="7343"/>
                </a:cubicBezTo>
                <a:cubicBezTo>
                  <a:pt x="6951" y="7343"/>
                  <a:pt x="6176" y="7176"/>
                  <a:pt x="5409" y="7176"/>
                </a:cubicBezTo>
                <a:cubicBezTo>
                  <a:pt x="2422" y="7176"/>
                  <a:pt x="0" y="8787"/>
                  <a:pt x="0" y="10776"/>
                </a:cubicBezTo>
                <a:cubicBezTo>
                  <a:pt x="0" y="12764"/>
                  <a:pt x="2422" y="14375"/>
                  <a:pt x="5409" y="14375"/>
                </a:cubicBezTo>
                <a:cubicBezTo>
                  <a:pt x="6116" y="14375"/>
                  <a:pt x="6790" y="14242"/>
                  <a:pt x="6790" y="14242"/>
                </a:cubicBezTo>
                <a:cubicBezTo>
                  <a:pt x="7131" y="14174"/>
                  <a:pt x="7615" y="14255"/>
                  <a:pt x="7867" y="14423"/>
                </a:cubicBezTo>
                <a:lnTo>
                  <a:pt x="10731" y="16329"/>
                </a:lnTo>
                <a:cubicBezTo>
                  <a:pt x="10982" y="16496"/>
                  <a:pt x="11103" y="16818"/>
                  <a:pt x="10999" y="17045"/>
                </a:cubicBezTo>
                <a:cubicBezTo>
                  <a:pt x="10999" y="17045"/>
                  <a:pt x="10782" y="17516"/>
                  <a:pt x="10782" y="18000"/>
                </a:cubicBezTo>
                <a:cubicBezTo>
                  <a:pt x="10782" y="19988"/>
                  <a:pt x="13204" y="21600"/>
                  <a:pt x="16191" y="21600"/>
                </a:cubicBezTo>
                <a:cubicBezTo>
                  <a:pt x="19178" y="21600"/>
                  <a:pt x="21600" y="19988"/>
                  <a:pt x="21600" y="18000"/>
                </a:cubicBezTo>
                <a:cubicBezTo>
                  <a:pt x="21599" y="16012"/>
                  <a:pt x="19177" y="14400"/>
                  <a:pt x="16190" y="14400"/>
                </a:cubicBezTo>
                <a:close/>
                <a:moveTo>
                  <a:pt x="16190" y="14400"/>
                </a:moveTo>
              </a:path>
            </a:pathLst>
          </a:custGeom>
          <a:solidFill>
            <a:schemeClr val="bg1">
              <a:alpha val="61000"/>
            </a:schemeClr>
          </a:solidFill>
          <a:ln>
            <a:noFill/>
          </a:ln>
        </p:spPr>
        <p:txBody>
          <a:bodyPr lIns="0" tIns="0" rIns="0" bIns="0"/>
          <a:lstStyle/>
          <a:p>
            <a:pPr defTabSz="608965"/>
            <a:endParaRPr lang="en-US" sz="2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1402404"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1405995"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3971141"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3974732"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6539878"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6543469"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9108615" y="4309051"/>
            <a:ext cx="1777154"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9112206" y="4594956"/>
            <a:ext cx="1774054" cy="553998"/>
          </a:xfrm>
          <a:prstGeom prst="rect">
            <a:avLst/>
          </a:prstGeom>
          <a:noFill/>
        </p:spPr>
        <p:txBody>
          <a:bodyPr wrap="square" lIns="0" tIns="0" rIns="0" bIns="0" rtlCol="0" anchor="t" anchorCtr="0">
            <a:spAutoFit/>
          </a:bodyPr>
          <a:lstStyle/>
          <a:p>
            <a:pPr algn="ct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3" name="组合 52"/>
          <p:cNvGrpSpPr/>
          <p:nvPr/>
        </p:nvGrpSpPr>
        <p:grpSpPr>
          <a:xfrm>
            <a:off x="504952" y="390829"/>
            <a:ext cx="11182096" cy="639300"/>
            <a:chOff x="244824" y="245660"/>
            <a:chExt cx="11182096" cy="639300"/>
          </a:xfrm>
        </p:grpSpPr>
        <p:sp>
          <p:nvSpPr>
            <p:cNvPr id="54" name="矩形 53"/>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55" name="图片 54"/>
            <p:cNvPicPr>
              <a:picLocks noChangeAspect="1"/>
            </p:cNvPicPr>
            <p:nvPr/>
          </p:nvPicPr>
          <p:blipFill>
            <a:blip r:embed="rId1"/>
            <a:stretch>
              <a:fillRect/>
            </a:stretch>
          </p:blipFill>
          <p:spPr>
            <a:xfrm>
              <a:off x="8366463" y="476493"/>
              <a:ext cx="3060457" cy="408467"/>
            </a:xfrm>
            <a:prstGeom prst="rect">
              <a:avLst/>
            </a:prstGeom>
          </p:spPr>
        </p:pic>
        <p:pic>
          <p:nvPicPr>
            <p:cNvPr id="56" name="图片 55"/>
            <p:cNvPicPr>
              <a:picLocks noChangeAspect="1"/>
            </p:cNvPicPr>
            <p:nvPr/>
          </p:nvPicPr>
          <p:blipFill>
            <a:blip r:embed="rId1"/>
            <a:stretch>
              <a:fillRect/>
            </a:stretch>
          </p:blipFill>
          <p:spPr>
            <a:xfrm flipH="1">
              <a:off x="244824" y="464272"/>
              <a:ext cx="3060457" cy="408467"/>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
          <p:cNvSpPr/>
          <p:nvPr/>
        </p:nvSpPr>
        <p:spPr>
          <a:xfrm>
            <a:off x="1184484" y="2275079"/>
            <a:ext cx="2189417" cy="2874307"/>
          </a:xfrm>
          <a:prstGeom prst="roundRect">
            <a:avLst>
              <a:gd name="adj" fmla="val 4218"/>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3"/>
          <p:cNvSpPr/>
          <p:nvPr/>
        </p:nvSpPr>
        <p:spPr>
          <a:xfrm>
            <a:off x="1464696" y="4539289"/>
            <a:ext cx="1628994" cy="383293"/>
          </a:xfrm>
          <a:prstGeom prst="roundRect">
            <a:avLst/>
          </a:prstGeom>
          <a:solidFill>
            <a:srgbClr val="FFFFFF"/>
          </a:solidFill>
          <a:ln w="25400" cap="flat" cmpd="sng" algn="ctr">
            <a:solidFill>
              <a:srgbClr val="FFFFFF"/>
            </a:solidFill>
            <a:prstDash val="solid"/>
          </a:ln>
          <a:effectLst/>
        </p:spPr>
        <p:txBody>
          <a:bodyPr rtlCol="0" anchor="ctr"/>
          <a:lstStyle/>
          <a:p>
            <a:pPr marL="0" marR="0" lvl="0" indent="0" algn="ctr" defTabSz="1217295" eaLnBrk="1" fontAlgn="auto" latinLnBrk="0" hangingPunct="1">
              <a:lnSpc>
                <a:spcPct val="100000"/>
              </a:lnSpc>
              <a:spcBef>
                <a:spcPts val="0"/>
              </a:spcBef>
              <a:spcAft>
                <a:spcPts val="0"/>
              </a:spcAft>
              <a:buClrTx/>
              <a:buSzTx/>
              <a:buFontTx/>
              <a:buNone/>
              <a:defRPr/>
            </a:pPr>
            <a:r>
              <a:rPr lang="zh-CN" altLang="en-US" sz="1395" b="1" kern="0" noProof="0" dirty="0">
                <a:solidFill>
                  <a:schemeClr val="tx1">
                    <a:lumMod val="75000"/>
                    <a:lumOff val="25000"/>
                  </a:schemeClr>
                </a:solidFill>
                <a:latin typeface="微软雅黑" panose="020B0503020204020204" pitchFamily="34" charset="-122"/>
                <a:ea typeface="微软雅黑" panose="020B0503020204020204" pitchFamily="34" charset="-122"/>
              </a:rPr>
              <a:t>单击输入关键词</a:t>
            </a:r>
            <a:endParaRPr kumimoji="0" lang="en-US" sz="1395"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2" name="Rounded Rectangle 22"/>
          <p:cNvSpPr/>
          <p:nvPr/>
        </p:nvSpPr>
        <p:spPr>
          <a:xfrm>
            <a:off x="3771709" y="2275078"/>
            <a:ext cx="2189417" cy="2874307"/>
          </a:xfrm>
          <a:prstGeom prst="roundRect">
            <a:avLst>
              <a:gd name="adj" fmla="val 4218"/>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25"/>
          <p:cNvSpPr/>
          <p:nvPr/>
        </p:nvSpPr>
        <p:spPr>
          <a:xfrm>
            <a:off x="4051921" y="4539288"/>
            <a:ext cx="1628994" cy="383293"/>
          </a:xfrm>
          <a:prstGeom prst="roundRect">
            <a:avLst/>
          </a:prstGeom>
          <a:solidFill>
            <a:srgbClr val="FFFFFF"/>
          </a:solidFill>
          <a:ln w="25400" cap="flat" cmpd="sng" algn="ctr">
            <a:solidFill>
              <a:srgbClr val="FFFFFF"/>
            </a:solidFill>
            <a:prstDash val="solid"/>
          </a:ln>
          <a:effectLst/>
        </p:spPr>
        <p:txBody>
          <a:bodyPr rtlCol="0" anchor="ctr"/>
          <a:lstStyle/>
          <a:p>
            <a:pPr lvl="0" algn="ctr" defTabSz="1217295">
              <a:defRPr/>
            </a:pPr>
            <a:r>
              <a:rPr lang="zh-CN" altLang="en-US" sz="1395" b="1" kern="0" dirty="0">
                <a:solidFill>
                  <a:schemeClr val="tx1">
                    <a:lumMod val="75000"/>
                    <a:lumOff val="25000"/>
                  </a:schemeClr>
                </a:solidFill>
                <a:latin typeface="微软雅黑" panose="020B0503020204020204" pitchFamily="34" charset="-122"/>
                <a:ea typeface="微软雅黑" panose="020B0503020204020204" pitchFamily="34" charset="-122"/>
              </a:rPr>
              <a:t>单击输入关键词</a:t>
            </a:r>
            <a:endParaRPr lang="en-US" altLang="zh-CN" sz="139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ounded Rectangle 29"/>
          <p:cNvSpPr/>
          <p:nvPr/>
        </p:nvSpPr>
        <p:spPr>
          <a:xfrm>
            <a:off x="6358934" y="2275079"/>
            <a:ext cx="2189417" cy="2874307"/>
          </a:xfrm>
          <a:prstGeom prst="roundRect">
            <a:avLst>
              <a:gd name="adj" fmla="val 4218"/>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2"/>
          <p:cNvSpPr/>
          <p:nvPr/>
        </p:nvSpPr>
        <p:spPr>
          <a:xfrm>
            <a:off x="6639146" y="4539289"/>
            <a:ext cx="1628994" cy="383293"/>
          </a:xfrm>
          <a:prstGeom prst="roundRect">
            <a:avLst/>
          </a:prstGeom>
          <a:solidFill>
            <a:srgbClr val="FFFFFF"/>
          </a:solidFill>
          <a:ln w="25400" cap="flat" cmpd="sng" algn="ctr">
            <a:solidFill>
              <a:srgbClr val="FFFFFF"/>
            </a:solidFill>
            <a:prstDash val="solid"/>
          </a:ln>
          <a:effectLst/>
        </p:spPr>
        <p:txBody>
          <a:bodyPr rtlCol="0" anchor="ctr"/>
          <a:lstStyle/>
          <a:p>
            <a:pPr lvl="0" algn="ctr" defTabSz="1217295">
              <a:defRPr/>
            </a:pPr>
            <a:r>
              <a:rPr lang="zh-CN" altLang="en-US" sz="1395" b="1" kern="0" dirty="0">
                <a:solidFill>
                  <a:schemeClr val="tx1">
                    <a:lumMod val="75000"/>
                    <a:lumOff val="25000"/>
                  </a:schemeClr>
                </a:solidFill>
                <a:latin typeface="微软雅黑" panose="020B0503020204020204" pitchFamily="34" charset="-122"/>
                <a:ea typeface="微软雅黑" panose="020B0503020204020204" pitchFamily="34" charset="-122"/>
              </a:rPr>
              <a:t>单击输入关键词</a:t>
            </a:r>
            <a:endParaRPr lang="en-US" altLang="zh-CN" sz="139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Rounded Rectangle 36"/>
          <p:cNvSpPr/>
          <p:nvPr/>
        </p:nvSpPr>
        <p:spPr>
          <a:xfrm>
            <a:off x="8946159" y="2275079"/>
            <a:ext cx="2189417" cy="2874307"/>
          </a:xfrm>
          <a:prstGeom prst="roundRect">
            <a:avLst>
              <a:gd name="adj" fmla="val 4218"/>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lt1"/>
              </a:solidFill>
            </a:endParaRPr>
          </a:p>
        </p:txBody>
      </p:sp>
      <p:sp>
        <p:nvSpPr>
          <p:cNvPr id="39" name="Rounded Rectangle 39"/>
          <p:cNvSpPr/>
          <p:nvPr/>
        </p:nvSpPr>
        <p:spPr>
          <a:xfrm>
            <a:off x="9226371" y="4539289"/>
            <a:ext cx="1628994" cy="383293"/>
          </a:xfrm>
          <a:prstGeom prst="roundRect">
            <a:avLst/>
          </a:prstGeom>
          <a:solidFill>
            <a:srgbClr val="FFFFFF"/>
          </a:solidFill>
          <a:ln w="25400" cap="flat" cmpd="sng" algn="ctr">
            <a:solidFill>
              <a:srgbClr val="FFFFFF"/>
            </a:solidFill>
            <a:prstDash val="solid"/>
          </a:ln>
          <a:effectLst/>
        </p:spPr>
        <p:txBody>
          <a:bodyPr rtlCol="0" anchor="ctr"/>
          <a:lstStyle/>
          <a:p>
            <a:pPr lvl="0" algn="ctr" defTabSz="1217295">
              <a:defRPr/>
            </a:pPr>
            <a:r>
              <a:rPr lang="zh-CN" altLang="en-US" sz="1395" b="1" kern="0" dirty="0">
                <a:solidFill>
                  <a:schemeClr val="tx1">
                    <a:lumMod val="75000"/>
                    <a:lumOff val="25000"/>
                  </a:schemeClr>
                </a:solidFill>
                <a:latin typeface="微软雅黑" panose="020B0503020204020204" pitchFamily="34" charset="-122"/>
                <a:ea typeface="微软雅黑" panose="020B0503020204020204" pitchFamily="34" charset="-122"/>
              </a:rPr>
              <a:t>单击输入关键词</a:t>
            </a:r>
            <a:endParaRPr lang="en-US" altLang="zh-CN" sz="1395"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Content Placeholder 2"/>
          <p:cNvSpPr txBox="1"/>
          <p:nvPr/>
        </p:nvSpPr>
        <p:spPr>
          <a:xfrm>
            <a:off x="1464696" y="3269316"/>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sz="1600" dirty="0">
                <a:solidFill>
                  <a:schemeClr val="bg1"/>
                </a:solidFill>
                <a:latin typeface="微软雅黑" panose="020B0503020204020204" pitchFamily="34" charset="-122"/>
                <a:ea typeface="微软雅黑" panose="020B0503020204020204" pitchFamily="34" charset="-122"/>
              </a:rPr>
              <a:t>编辑标题致力于专业</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的美化</a:t>
            </a:r>
            <a:endParaRPr kumimoji="0" lang="en-US" sz="110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grpSp>
        <p:nvGrpSpPr>
          <p:cNvPr id="42" name="组合 41"/>
          <p:cNvGrpSpPr/>
          <p:nvPr/>
        </p:nvGrpSpPr>
        <p:grpSpPr>
          <a:xfrm>
            <a:off x="2021058" y="2653775"/>
            <a:ext cx="513773" cy="511278"/>
            <a:chOff x="1945122" y="2263812"/>
            <a:chExt cx="513773" cy="511278"/>
          </a:xfrm>
        </p:grpSpPr>
        <p:sp>
          <p:nvSpPr>
            <p:cNvPr id="43" name="椭圆 42"/>
            <p:cNvSpPr/>
            <p:nvPr/>
          </p:nvSpPr>
          <p:spPr>
            <a:xfrm>
              <a:off x="1947617" y="2263812"/>
              <a:ext cx="511278" cy="511278"/>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93758"/>
                </a:solidFill>
              </a:endParaRPr>
            </a:p>
          </p:txBody>
        </p:sp>
        <p:sp>
          <p:nvSpPr>
            <p:cNvPr id="44" name="文本框 43"/>
            <p:cNvSpPr txBox="1"/>
            <p:nvPr/>
          </p:nvSpPr>
          <p:spPr>
            <a:xfrm>
              <a:off x="1945122" y="2319396"/>
              <a:ext cx="513773" cy="400110"/>
            </a:xfrm>
            <a:prstGeom prst="rect">
              <a:avLst/>
            </a:prstGeom>
            <a:noFill/>
          </p:spPr>
          <p:txBody>
            <a:bodyPr wrap="square" rtlCol="0">
              <a:spAutoFit/>
            </a:bodyPr>
            <a:lstStyle/>
            <a:p>
              <a:r>
                <a:rPr lang="en-US" altLang="zh-CN" sz="2000" b="1" dirty="0">
                  <a:solidFill>
                    <a:srgbClr val="193758"/>
                  </a:solidFill>
                  <a:latin typeface="微软雅黑" panose="020B0503020204020204" pitchFamily="34" charset="-122"/>
                  <a:ea typeface="微软雅黑" panose="020B0503020204020204" pitchFamily="34" charset="-122"/>
                </a:rPr>
                <a:t>01</a:t>
              </a:r>
              <a:endParaRPr lang="zh-CN" altLang="en-US" sz="2000" b="1" dirty="0">
                <a:solidFill>
                  <a:srgbClr val="193758"/>
                </a:solidFill>
                <a:latin typeface="微软雅黑" panose="020B0503020204020204" pitchFamily="34" charset="-122"/>
                <a:ea typeface="微软雅黑" panose="020B0503020204020204" pitchFamily="34" charset="-122"/>
              </a:endParaRPr>
            </a:p>
          </p:txBody>
        </p:sp>
      </p:grpSp>
      <p:sp>
        <p:nvSpPr>
          <p:cNvPr id="46" name="Content Placeholder 2"/>
          <p:cNvSpPr txBox="1"/>
          <p:nvPr/>
        </p:nvSpPr>
        <p:spPr>
          <a:xfrm>
            <a:off x="4049001" y="3269316"/>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sz="1600" dirty="0">
                <a:solidFill>
                  <a:schemeClr val="bg1"/>
                </a:solidFill>
                <a:latin typeface="微软雅黑" panose="020B0503020204020204" pitchFamily="34" charset="-122"/>
                <a:ea typeface="微软雅黑" panose="020B0503020204020204" pitchFamily="34" charset="-122"/>
              </a:rPr>
              <a:t>编辑标题致力于专业</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的美化</a:t>
            </a:r>
            <a:endParaRPr kumimoji="0" lang="en-US" sz="110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grpSp>
        <p:nvGrpSpPr>
          <p:cNvPr id="47" name="组合 46"/>
          <p:cNvGrpSpPr/>
          <p:nvPr/>
        </p:nvGrpSpPr>
        <p:grpSpPr>
          <a:xfrm>
            <a:off x="4595838" y="2653775"/>
            <a:ext cx="513773" cy="511278"/>
            <a:chOff x="1945122" y="2263812"/>
            <a:chExt cx="513773" cy="511278"/>
          </a:xfrm>
        </p:grpSpPr>
        <p:sp>
          <p:nvSpPr>
            <p:cNvPr id="48" name="椭圆 47"/>
            <p:cNvSpPr/>
            <p:nvPr/>
          </p:nvSpPr>
          <p:spPr>
            <a:xfrm>
              <a:off x="1947617" y="2263812"/>
              <a:ext cx="511278" cy="511278"/>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93758"/>
                </a:solidFill>
              </a:endParaRPr>
            </a:p>
          </p:txBody>
        </p:sp>
        <p:sp>
          <p:nvSpPr>
            <p:cNvPr id="49" name="文本框 48"/>
            <p:cNvSpPr txBox="1"/>
            <p:nvPr/>
          </p:nvSpPr>
          <p:spPr>
            <a:xfrm>
              <a:off x="1945122" y="2319396"/>
              <a:ext cx="513773" cy="400110"/>
            </a:xfrm>
            <a:prstGeom prst="rect">
              <a:avLst/>
            </a:prstGeom>
            <a:noFill/>
          </p:spPr>
          <p:txBody>
            <a:bodyPr wrap="square" rtlCol="0">
              <a:spAutoFit/>
            </a:bodyPr>
            <a:lstStyle/>
            <a:p>
              <a:r>
                <a:rPr lang="en-US" altLang="zh-CN" sz="2000" b="1" dirty="0">
                  <a:solidFill>
                    <a:srgbClr val="193758"/>
                  </a:solidFill>
                  <a:latin typeface="微软雅黑" panose="020B0503020204020204" pitchFamily="34" charset="-122"/>
                  <a:ea typeface="微软雅黑" panose="020B0503020204020204" pitchFamily="34" charset="-122"/>
                </a:rPr>
                <a:t>02</a:t>
              </a:r>
              <a:endParaRPr lang="zh-CN" altLang="en-US" sz="2000" b="1" dirty="0">
                <a:solidFill>
                  <a:srgbClr val="193758"/>
                </a:solidFill>
                <a:latin typeface="微软雅黑" panose="020B0503020204020204" pitchFamily="34" charset="-122"/>
                <a:ea typeface="微软雅黑" panose="020B0503020204020204" pitchFamily="34" charset="-122"/>
              </a:endParaRPr>
            </a:p>
          </p:txBody>
        </p:sp>
      </p:grpSp>
      <p:sp>
        <p:nvSpPr>
          <p:cNvPr id="51" name="Content Placeholder 2"/>
          <p:cNvSpPr txBox="1"/>
          <p:nvPr/>
        </p:nvSpPr>
        <p:spPr>
          <a:xfrm>
            <a:off x="6630386" y="3269316"/>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sz="1600" dirty="0">
                <a:solidFill>
                  <a:schemeClr val="bg1"/>
                </a:solidFill>
                <a:latin typeface="微软雅黑" panose="020B0503020204020204" pitchFamily="34" charset="-122"/>
                <a:ea typeface="微软雅黑" panose="020B0503020204020204" pitchFamily="34" charset="-122"/>
              </a:rPr>
              <a:t>编辑标题致力于专业</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的美化</a:t>
            </a:r>
            <a:endParaRPr kumimoji="0" lang="en-US" sz="110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grpSp>
        <p:nvGrpSpPr>
          <p:cNvPr id="52" name="组合 51"/>
          <p:cNvGrpSpPr/>
          <p:nvPr/>
        </p:nvGrpSpPr>
        <p:grpSpPr>
          <a:xfrm>
            <a:off x="7186748" y="2653775"/>
            <a:ext cx="513773" cy="511278"/>
            <a:chOff x="1945122" y="2263812"/>
            <a:chExt cx="513773" cy="511278"/>
          </a:xfrm>
        </p:grpSpPr>
        <p:sp>
          <p:nvSpPr>
            <p:cNvPr id="69" name="椭圆 68"/>
            <p:cNvSpPr/>
            <p:nvPr/>
          </p:nvSpPr>
          <p:spPr>
            <a:xfrm>
              <a:off x="1947617" y="2263812"/>
              <a:ext cx="511278" cy="51127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93758"/>
                </a:solidFill>
              </a:endParaRPr>
            </a:p>
          </p:txBody>
        </p:sp>
        <p:sp>
          <p:nvSpPr>
            <p:cNvPr id="70" name="文本框 69"/>
            <p:cNvSpPr txBox="1"/>
            <p:nvPr/>
          </p:nvSpPr>
          <p:spPr>
            <a:xfrm>
              <a:off x="1945122" y="2319396"/>
              <a:ext cx="513773" cy="400110"/>
            </a:xfrm>
            <a:prstGeom prst="rect">
              <a:avLst/>
            </a:prstGeom>
            <a:noFill/>
          </p:spPr>
          <p:txBody>
            <a:bodyPr wrap="square" rtlCol="0">
              <a:spAutoFit/>
            </a:bodyPr>
            <a:lstStyle/>
            <a:p>
              <a:r>
                <a:rPr lang="en-US" altLang="zh-CN" sz="2000" b="1" dirty="0">
                  <a:solidFill>
                    <a:srgbClr val="193758"/>
                  </a:solidFill>
                  <a:latin typeface="微软雅黑" panose="020B0503020204020204" pitchFamily="34" charset="-122"/>
                  <a:ea typeface="微软雅黑" panose="020B0503020204020204" pitchFamily="34" charset="-122"/>
                </a:rPr>
                <a:t>03</a:t>
              </a:r>
              <a:endParaRPr lang="zh-CN" altLang="en-US" sz="2000" b="1" dirty="0">
                <a:solidFill>
                  <a:srgbClr val="193758"/>
                </a:solidFill>
                <a:latin typeface="微软雅黑" panose="020B0503020204020204" pitchFamily="34" charset="-122"/>
                <a:ea typeface="微软雅黑" panose="020B0503020204020204" pitchFamily="34" charset="-122"/>
              </a:endParaRPr>
            </a:p>
          </p:txBody>
        </p:sp>
      </p:grpSp>
      <p:sp>
        <p:nvSpPr>
          <p:cNvPr id="72" name="Content Placeholder 2"/>
          <p:cNvSpPr txBox="1"/>
          <p:nvPr/>
        </p:nvSpPr>
        <p:spPr>
          <a:xfrm>
            <a:off x="9214691" y="3269316"/>
            <a:ext cx="1747731" cy="96216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sz="1600" dirty="0">
                <a:solidFill>
                  <a:schemeClr val="bg1"/>
                </a:solidFill>
                <a:latin typeface="微软雅黑" panose="020B0503020204020204" pitchFamily="34" charset="-122"/>
                <a:ea typeface="微软雅黑" panose="020B0503020204020204" pitchFamily="34" charset="-122"/>
              </a:rPr>
              <a:t>编辑标题致力于专业</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模板的发布，课件及汇报</a:t>
            </a:r>
            <a:r>
              <a:rPr lang="en-US" altLang="zh-CN" sz="1600" dirty="0">
                <a:solidFill>
                  <a:schemeClr val="bg1"/>
                </a:solidFill>
                <a:latin typeface="微软雅黑" panose="020B0503020204020204" pitchFamily="34" charset="-122"/>
                <a:ea typeface="微软雅黑" panose="020B0503020204020204" pitchFamily="34" charset="-122"/>
              </a:rPr>
              <a:t>PPT</a:t>
            </a:r>
            <a:r>
              <a:rPr lang="zh-CN" altLang="en-US" sz="1600" dirty="0">
                <a:solidFill>
                  <a:schemeClr val="bg1"/>
                </a:solidFill>
                <a:latin typeface="微软雅黑" panose="020B0503020204020204" pitchFamily="34" charset="-122"/>
                <a:ea typeface="微软雅黑" panose="020B0503020204020204" pitchFamily="34" charset="-122"/>
              </a:rPr>
              <a:t>的美化</a:t>
            </a:r>
            <a:endParaRPr kumimoji="0" lang="en-US" sz="110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74" name="椭圆 73"/>
          <p:cNvSpPr/>
          <p:nvPr/>
        </p:nvSpPr>
        <p:spPr>
          <a:xfrm>
            <a:off x="9773548" y="2653775"/>
            <a:ext cx="511278" cy="511278"/>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469F"/>
              </a:solidFill>
            </a:endParaRPr>
          </a:p>
        </p:txBody>
      </p:sp>
      <p:sp>
        <p:nvSpPr>
          <p:cNvPr id="75" name="文本框 74"/>
          <p:cNvSpPr txBox="1"/>
          <p:nvPr/>
        </p:nvSpPr>
        <p:spPr>
          <a:xfrm>
            <a:off x="9771053" y="2709359"/>
            <a:ext cx="513773" cy="400110"/>
          </a:xfrm>
          <a:prstGeom prst="rect">
            <a:avLst/>
          </a:prstGeom>
          <a:noFill/>
        </p:spPr>
        <p:txBody>
          <a:bodyPr wrap="square" rtlCol="0">
            <a:spAutoFit/>
          </a:bodyPr>
          <a:lstStyle/>
          <a:p>
            <a:r>
              <a:rPr lang="en-US" altLang="zh-CN" sz="2000" b="1" dirty="0">
                <a:solidFill>
                  <a:srgbClr val="193758"/>
                </a:solidFill>
                <a:latin typeface="微软雅黑" panose="020B0503020204020204" pitchFamily="34" charset="-122"/>
                <a:ea typeface="微软雅黑" panose="020B0503020204020204" pitchFamily="34" charset="-122"/>
              </a:rPr>
              <a:t>04</a:t>
            </a:r>
            <a:endParaRPr lang="zh-CN" altLang="en-US" sz="2000" b="1" dirty="0">
              <a:solidFill>
                <a:srgbClr val="193758"/>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04952" y="390829"/>
            <a:ext cx="11182096" cy="639300"/>
            <a:chOff x="244824" y="245660"/>
            <a:chExt cx="11182096" cy="639300"/>
          </a:xfrm>
        </p:grpSpPr>
        <p:sp>
          <p:nvSpPr>
            <p:cNvPr id="37" name="矩形 36"/>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40" name="图片 39"/>
            <p:cNvPicPr>
              <a:picLocks noChangeAspect="1"/>
            </p:cNvPicPr>
            <p:nvPr/>
          </p:nvPicPr>
          <p:blipFill>
            <a:blip r:embed="rId1"/>
            <a:stretch>
              <a:fillRect/>
            </a:stretch>
          </p:blipFill>
          <p:spPr>
            <a:xfrm>
              <a:off x="8366463" y="476493"/>
              <a:ext cx="3060457" cy="408467"/>
            </a:xfrm>
            <a:prstGeom prst="rect">
              <a:avLst/>
            </a:prstGeom>
          </p:spPr>
        </p:pic>
        <p:pic>
          <p:nvPicPr>
            <p:cNvPr id="45" name="图片 44"/>
            <p:cNvPicPr>
              <a:picLocks noChangeAspect="1"/>
            </p:cNvPicPr>
            <p:nvPr/>
          </p:nvPicPr>
          <p:blipFill>
            <a:blip r:embed="rId1"/>
            <a:stretch>
              <a:fillRect/>
            </a:stretch>
          </p:blipFill>
          <p:spPr>
            <a:xfrm flipH="1">
              <a:off x="244824" y="464272"/>
              <a:ext cx="3060457" cy="408467"/>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4780" b="27915"/>
          <a:stretch>
            <a:fillRect/>
          </a:stretch>
        </p:blipFill>
        <p:spPr>
          <a:xfrm>
            <a:off x="0" y="36512"/>
            <a:ext cx="12266852" cy="7029450"/>
          </a:xfrm>
          <a:prstGeom prst="rect">
            <a:avLst/>
          </a:prstGeom>
        </p:spPr>
      </p:pic>
      <p:pic>
        <p:nvPicPr>
          <p:cNvPr id="301" name="图片 300"/>
          <p:cNvPicPr>
            <a:picLocks noChangeAspect="1"/>
          </p:cNvPicPr>
          <p:nvPr/>
        </p:nvPicPr>
        <p:blipFill>
          <a:blip r:embed="rId2"/>
          <a:srcRect l="17216" r="16994" b="1669"/>
          <a:stretch>
            <a:fillRect/>
          </a:stretch>
        </p:blipFill>
        <p:spPr>
          <a:xfrm>
            <a:off x="6922024" y="2046253"/>
            <a:ext cx="3055036" cy="3395662"/>
          </a:xfrm>
          <a:custGeom>
            <a:avLst/>
            <a:gdLst>
              <a:gd name="connsiteX0" fmla="*/ 386691 w 3773487"/>
              <a:gd name="connsiteY0" fmla="*/ 0 h 4194218"/>
              <a:gd name="connsiteX1" fmla="*/ 3371819 w 3773487"/>
              <a:gd name="connsiteY1" fmla="*/ 0 h 4194218"/>
              <a:gd name="connsiteX2" fmla="*/ 3773487 w 3773487"/>
              <a:gd name="connsiteY2" fmla="*/ 420731 h 4194218"/>
              <a:gd name="connsiteX3" fmla="*/ 3773487 w 3773487"/>
              <a:gd name="connsiteY3" fmla="*/ 3236956 h 4194218"/>
              <a:gd name="connsiteX4" fmla="*/ 3281362 w 3773487"/>
              <a:gd name="connsiteY4" fmla="*/ 3711618 h 4194218"/>
              <a:gd name="connsiteX5" fmla="*/ 1878012 w 3773487"/>
              <a:gd name="connsiteY5" fmla="*/ 3735431 h 4194218"/>
              <a:gd name="connsiteX6" fmla="*/ 1419225 w 3773487"/>
              <a:gd name="connsiteY6" fmla="*/ 4194218 h 4194218"/>
              <a:gd name="connsiteX7" fmla="*/ 450850 w 3773487"/>
              <a:gd name="connsiteY7" fmla="*/ 4194218 h 4194218"/>
              <a:gd name="connsiteX8" fmla="*/ 0 w 3773487"/>
              <a:gd name="connsiteY8" fmla="*/ 3703681 h 4194218"/>
              <a:gd name="connsiteX9" fmla="*/ 0 w 3773487"/>
              <a:gd name="connsiteY9" fmla="*/ 420731 h 4194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3487" h="4194218">
                <a:moveTo>
                  <a:pt x="386691" y="0"/>
                </a:moveTo>
                <a:lnTo>
                  <a:pt x="3371819" y="0"/>
                </a:lnTo>
                <a:lnTo>
                  <a:pt x="3773487" y="420731"/>
                </a:lnTo>
                <a:lnTo>
                  <a:pt x="3773487" y="3236956"/>
                </a:lnTo>
                <a:lnTo>
                  <a:pt x="3281362" y="3711618"/>
                </a:lnTo>
                <a:lnTo>
                  <a:pt x="1878012" y="3735431"/>
                </a:lnTo>
                <a:lnTo>
                  <a:pt x="1419225" y="4194218"/>
                </a:lnTo>
                <a:lnTo>
                  <a:pt x="450850" y="4194218"/>
                </a:lnTo>
                <a:lnTo>
                  <a:pt x="0" y="3703681"/>
                </a:lnTo>
                <a:lnTo>
                  <a:pt x="0" y="420731"/>
                </a:lnTo>
                <a:close/>
              </a:path>
            </a:pathLst>
          </a:custGeom>
        </p:spPr>
      </p:pic>
      <p:grpSp>
        <p:nvGrpSpPr>
          <p:cNvPr id="197" name="组合 196"/>
          <p:cNvGrpSpPr/>
          <p:nvPr/>
        </p:nvGrpSpPr>
        <p:grpSpPr>
          <a:xfrm>
            <a:off x="6855513" y="1932443"/>
            <a:ext cx="3166871" cy="3582549"/>
            <a:chOff x="1214257" y="2287465"/>
            <a:chExt cx="3773487" cy="4268788"/>
          </a:xfrm>
        </p:grpSpPr>
        <p:sp>
          <p:nvSpPr>
            <p:cNvPr id="199"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200"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cxnSp>
        <p:nvCxnSpPr>
          <p:cNvPr id="274" name="直接连接符 273"/>
          <p:cNvCxnSpPr/>
          <p:nvPr/>
        </p:nvCxnSpPr>
        <p:spPr>
          <a:xfrm>
            <a:off x="7588686" y="3625411"/>
            <a:ext cx="1598757" cy="0"/>
          </a:xfrm>
          <a:prstGeom prst="line">
            <a:avLst/>
          </a:prstGeom>
          <a:ln w="28575">
            <a:gradFill>
              <a:gsLst>
                <a:gs pos="22000">
                  <a:srgbClr val="5BEEFF"/>
                </a:gs>
                <a:gs pos="79000">
                  <a:srgbClr val="5BEEFF"/>
                </a:gs>
                <a:gs pos="0">
                  <a:srgbClr val="5BEEFF">
                    <a:alpha val="0"/>
                  </a:srgbClr>
                </a:gs>
                <a:gs pos="100000">
                  <a:srgbClr val="5BEEFF">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480" name="图片 479"/>
          <p:cNvPicPr>
            <a:picLocks noChangeAspect="1"/>
          </p:cNvPicPr>
          <p:nvPr/>
        </p:nvPicPr>
        <p:blipFill rotWithShape="1">
          <a:blip r:embed="rId3"/>
          <a:srcRect t="65323"/>
          <a:stretch>
            <a:fillRect/>
          </a:stretch>
        </p:blipFill>
        <p:spPr>
          <a:xfrm>
            <a:off x="7521919" y="3528808"/>
            <a:ext cx="1708900" cy="825023"/>
          </a:xfrm>
          <a:prstGeom prst="rect">
            <a:avLst/>
          </a:prstGeom>
        </p:spPr>
      </p:pic>
      <p:grpSp>
        <p:nvGrpSpPr>
          <p:cNvPr id="481" name="组合 480"/>
          <p:cNvGrpSpPr/>
          <p:nvPr/>
        </p:nvGrpSpPr>
        <p:grpSpPr>
          <a:xfrm>
            <a:off x="7533615" y="3483523"/>
            <a:ext cx="1677695" cy="108582"/>
            <a:chOff x="2291955" y="2181225"/>
            <a:chExt cx="1999058" cy="129381"/>
          </a:xfrm>
        </p:grpSpPr>
        <p:grpSp>
          <p:nvGrpSpPr>
            <p:cNvPr id="482" name="组合 481"/>
            <p:cNvGrpSpPr/>
            <p:nvPr/>
          </p:nvGrpSpPr>
          <p:grpSpPr>
            <a:xfrm>
              <a:off x="4098291" y="2181225"/>
              <a:ext cx="192722" cy="129381"/>
              <a:chOff x="4098291" y="2181225"/>
              <a:chExt cx="192722" cy="129381"/>
            </a:xfrm>
          </p:grpSpPr>
          <p:cxnSp>
            <p:nvCxnSpPr>
              <p:cNvPr id="486" name="直接连接符 485"/>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nvGrpSpPr>
            <p:cNvPr id="483" name="组合 482"/>
            <p:cNvGrpSpPr/>
            <p:nvPr/>
          </p:nvGrpSpPr>
          <p:grpSpPr>
            <a:xfrm flipH="1">
              <a:off x="2291955" y="2181225"/>
              <a:ext cx="192722" cy="129381"/>
              <a:chOff x="4098291" y="2181225"/>
              <a:chExt cx="192722" cy="129381"/>
            </a:xfrm>
          </p:grpSpPr>
          <p:cxnSp>
            <p:nvCxnSpPr>
              <p:cNvPr id="484" name="直接连接符 483"/>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grpSp>
        <p:nvGrpSpPr>
          <p:cNvPr id="37" name="组合 36"/>
          <p:cNvGrpSpPr/>
          <p:nvPr/>
        </p:nvGrpSpPr>
        <p:grpSpPr>
          <a:xfrm>
            <a:off x="2148114" y="1932443"/>
            <a:ext cx="3166871" cy="3582549"/>
            <a:chOff x="1214257" y="2287465"/>
            <a:chExt cx="3773487" cy="4268788"/>
          </a:xfrm>
        </p:grpSpPr>
        <p:pic>
          <p:nvPicPr>
            <p:cNvPr id="35" name="图片 34"/>
            <p:cNvPicPr>
              <a:picLocks noChangeAspect="1"/>
            </p:cNvPicPr>
            <p:nvPr/>
          </p:nvPicPr>
          <p:blipFill>
            <a:blip r:embed="rId4">
              <a:extLst>
                <a:ext uri="{28A0092B-C50C-407E-A947-70E740481C1C}">
                  <a14:useLocalDpi xmlns:a14="http://schemas.microsoft.com/office/drawing/2010/main" val="0"/>
                </a:ext>
              </a:extLst>
            </a:blip>
            <a:srcRect l="40068" b="9820"/>
            <a:stretch>
              <a:fillRect/>
            </a:stretch>
          </p:blipFill>
          <p:spPr>
            <a:xfrm>
              <a:off x="1287099" y="2369776"/>
              <a:ext cx="3627802" cy="4099401"/>
            </a:xfrm>
            <a:custGeom>
              <a:avLst/>
              <a:gdLst>
                <a:gd name="connsiteX0" fmla="*/ 450850 w 3773487"/>
                <a:gd name="connsiteY0" fmla="*/ 0 h 4264025"/>
                <a:gd name="connsiteX1" fmla="*/ 3305174 w 3773487"/>
                <a:gd name="connsiteY1" fmla="*/ 0 h 4264025"/>
                <a:gd name="connsiteX2" fmla="*/ 3773487 w 3773487"/>
                <a:gd name="connsiteY2" fmla="*/ 490538 h 4264025"/>
                <a:gd name="connsiteX3" fmla="*/ 3773487 w 3773487"/>
                <a:gd name="connsiteY3" fmla="*/ 3306763 h 4264025"/>
                <a:gd name="connsiteX4" fmla="*/ 3281362 w 3773487"/>
                <a:gd name="connsiteY4" fmla="*/ 3781425 h 4264025"/>
                <a:gd name="connsiteX5" fmla="*/ 1878012 w 3773487"/>
                <a:gd name="connsiteY5" fmla="*/ 3805238 h 4264025"/>
                <a:gd name="connsiteX6" fmla="*/ 1419225 w 3773487"/>
                <a:gd name="connsiteY6" fmla="*/ 4264025 h 4264025"/>
                <a:gd name="connsiteX7" fmla="*/ 450850 w 3773487"/>
                <a:gd name="connsiteY7" fmla="*/ 4264025 h 4264025"/>
                <a:gd name="connsiteX8" fmla="*/ 0 w 3773487"/>
                <a:gd name="connsiteY8" fmla="*/ 3773488 h 4264025"/>
                <a:gd name="connsiteX9" fmla="*/ 0 w 3773487"/>
                <a:gd name="connsiteY9" fmla="*/ 490538 h 426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73487" h="4264025">
                  <a:moveTo>
                    <a:pt x="450850" y="0"/>
                  </a:moveTo>
                  <a:lnTo>
                    <a:pt x="3305174" y="0"/>
                  </a:lnTo>
                  <a:lnTo>
                    <a:pt x="3773487" y="490538"/>
                  </a:lnTo>
                  <a:lnTo>
                    <a:pt x="3773487" y="3306763"/>
                  </a:lnTo>
                  <a:lnTo>
                    <a:pt x="3281362" y="3781425"/>
                  </a:lnTo>
                  <a:lnTo>
                    <a:pt x="1878012" y="3805238"/>
                  </a:lnTo>
                  <a:lnTo>
                    <a:pt x="1419225" y="4264025"/>
                  </a:lnTo>
                  <a:lnTo>
                    <a:pt x="450850" y="4264025"/>
                  </a:lnTo>
                  <a:lnTo>
                    <a:pt x="0" y="3773488"/>
                  </a:lnTo>
                  <a:lnTo>
                    <a:pt x="0" y="490538"/>
                  </a:lnTo>
                  <a:close/>
                </a:path>
              </a:pathLst>
            </a:custGeom>
          </p:spPr>
        </p:pic>
        <p:sp>
          <p:nvSpPr>
            <p:cNvPr id="15"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14"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sp>
        <p:nvSpPr>
          <p:cNvPr id="38" name="矩形 37"/>
          <p:cNvSpPr/>
          <p:nvPr/>
        </p:nvSpPr>
        <p:spPr>
          <a:xfrm>
            <a:off x="3099660" y="2191290"/>
            <a:ext cx="1598757" cy="2286791"/>
          </a:xfrm>
          <a:prstGeom prst="rect">
            <a:avLst/>
          </a:prstGeom>
          <a:solidFill>
            <a:srgbClr val="43DBE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a:off x="3183461"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245326"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3307190"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3369055"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430920"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3492785"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554650"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616514"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678379"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740244"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802109"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863973"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925838"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987703"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4049568"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111433"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73297"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235162"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297027"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358892"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420756"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482621"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544486"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4606355" y="2191291"/>
            <a:ext cx="0" cy="2284127"/>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100858" y="2249814"/>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100858" y="2293780"/>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100858" y="233374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100858" y="2377714"/>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100858" y="2443663"/>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100858" y="2487629"/>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3100858" y="2527597"/>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3100858" y="2571563"/>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3100858" y="2625522"/>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100858" y="266948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100858" y="2709456"/>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100858" y="2753422"/>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3100858" y="281937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3100858" y="2863337"/>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100858" y="2903305"/>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3100858" y="294727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3100858" y="301322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3100858" y="3057187"/>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3100858" y="3097155"/>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3100858" y="314112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3100858" y="3207070"/>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3100858" y="3251036"/>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3100858" y="3291004"/>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100858" y="3334970"/>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3100858" y="3388929"/>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3100858" y="3432895"/>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3100858" y="3472863"/>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3100858" y="3516829"/>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3100858" y="358277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3100858" y="3626744"/>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3100858" y="3666712"/>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3100858" y="371067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3100858" y="378861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3100858" y="3832584"/>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3100858" y="3872552"/>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3100858" y="391651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3100858" y="3982467"/>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100858" y="4026433"/>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3100858" y="406640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3100858" y="4110368"/>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3100858" y="4164326"/>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100858" y="4208292"/>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100858" y="4248260"/>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100858" y="4292226"/>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100858" y="4358175"/>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3100858" y="4402141"/>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100858" y="4442109"/>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3100858" y="4486076"/>
            <a:ext cx="1598757" cy="0"/>
          </a:xfrm>
          <a:prstGeom prst="line">
            <a:avLst/>
          </a:prstGeom>
          <a:ln>
            <a:solidFill>
              <a:schemeClr val="bg1">
                <a:alpha val="28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3099660" y="2720781"/>
            <a:ext cx="1598757" cy="0"/>
          </a:xfrm>
          <a:prstGeom prst="line">
            <a:avLst/>
          </a:prstGeom>
          <a:ln w="28575">
            <a:gradFill>
              <a:gsLst>
                <a:gs pos="22000">
                  <a:srgbClr val="5BEEFF"/>
                </a:gs>
                <a:gs pos="79000">
                  <a:srgbClr val="5BEEFF"/>
                </a:gs>
                <a:gs pos="0">
                  <a:srgbClr val="5BEEFF">
                    <a:alpha val="0"/>
                  </a:srgbClr>
                </a:gs>
                <a:gs pos="100000">
                  <a:srgbClr val="5BEEFF">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71" name="组合 170"/>
          <p:cNvGrpSpPr/>
          <p:nvPr/>
        </p:nvGrpSpPr>
        <p:grpSpPr>
          <a:xfrm>
            <a:off x="3052564" y="2141231"/>
            <a:ext cx="1677695" cy="108582"/>
            <a:chOff x="2291955" y="2181225"/>
            <a:chExt cx="1999058" cy="129381"/>
          </a:xfrm>
        </p:grpSpPr>
        <p:grpSp>
          <p:nvGrpSpPr>
            <p:cNvPr id="164" name="组合 163"/>
            <p:cNvGrpSpPr/>
            <p:nvPr/>
          </p:nvGrpSpPr>
          <p:grpSpPr>
            <a:xfrm>
              <a:off x="4098291" y="2181225"/>
              <a:ext cx="192722" cy="129381"/>
              <a:chOff x="4098291" y="2181225"/>
              <a:chExt cx="192722" cy="129381"/>
            </a:xfrm>
          </p:grpSpPr>
          <p:cxnSp>
            <p:nvCxnSpPr>
              <p:cNvPr id="161" name="直接连接符 160"/>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nvGrpSpPr>
            <p:cNvPr id="165" name="组合 164"/>
            <p:cNvGrpSpPr/>
            <p:nvPr/>
          </p:nvGrpSpPr>
          <p:grpSpPr>
            <a:xfrm flipH="1">
              <a:off x="2291955" y="2181225"/>
              <a:ext cx="192722" cy="129381"/>
              <a:chOff x="4098291" y="2181225"/>
              <a:chExt cx="192722" cy="129381"/>
            </a:xfrm>
          </p:grpSpPr>
          <p:cxnSp>
            <p:nvCxnSpPr>
              <p:cNvPr id="166" name="直接连接符 165"/>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grpSp>
        <p:nvGrpSpPr>
          <p:cNvPr id="190" name="组合 189"/>
          <p:cNvGrpSpPr/>
          <p:nvPr/>
        </p:nvGrpSpPr>
        <p:grpSpPr>
          <a:xfrm rot="10800000">
            <a:off x="3078218" y="4407801"/>
            <a:ext cx="1677695" cy="108582"/>
            <a:chOff x="2291955" y="2181225"/>
            <a:chExt cx="1999058" cy="129381"/>
          </a:xfrm>
        </p:grpSpPr>
        <p:grpSp>
          <p:nvGrpSpPr>
            <p:cNvPr id="191" name="组合 190"/>
            <p:cNvGrpSpPr/>
            <p:nvPr/>
          </p:nvGrpSpPr>
          <p:grpSpPr>
            <a:xfrm>
              <a:off x="4098291" y="2181225"/>
              <a:ext cx="192722" cy="129381"/>
              <a:chOff x="4098291" y="2181225"/>
              <a:chExt cx="192722" cy="129381"/>
            </a:xfrm>
          </p:grpSpPr>
          <p:cxnSp>
            <p:nvCxnSpPr>
              <p:cNvPr id="195" name="直接连接符 194"/>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nvGrpSpPr>
            <p:cNvPr id="192" name="组合 191"/>
            <p:cNvGrpSpPr/>
            <p:nvPr/>
          </p:nvGrpSpPr>
          <p:grpSpPr>
            <a:xfrm flipH="1">
              <a:off x="2291955" y="2181225"/>
              <a:ext cx="192722" cy="129381"/>
              <a:chOff x="4098291" y="2181225"/>
              <a:chExt cx="192722" cy="129381"/>
            </a:xfrm>
          </p:grpSpPr>
          <p:cxnSp>
            <p:nvCxnSpPr>
              <p:cNvPr id="193" name="直接连接符 192"/>
              <p:cNvCxnSpPr/>
              <p:nvPr/>
            </p:nvCxnSpPr>
            <p:spPr>
              <a:xfrm>
                <a:off x="4098291" y="2182121"/>
                <a:ext cx="190500" cy="0"/>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4291013" y="2181225"/>
                <a:ext cx="0" cy="129381"/>
              </a:xfrm>
              <a:prstGeom prst="line">
                <a:avLst/>
              </a:prstGeom>
              <a:ln>
                <a:solidFill>
                  <a:srgbClr val="43C9DE"/>
                </a:solidFill>
              </a:ln>
            </p:spPr>
            <p:style>
              <a:lnRef idx="1">
                <a:schemeClr val="accent1"/>
              </a:lnRef>
              <a:fillRef idx="0">
                <a:schemeClr val="accent1"/>
              </a:fillRef>
              <a:effectRef idx="0">
                <a:schemeClr val="accent1"/>
              </a:effectRef>
              <a:fontRef idx="minor">
                <a:schemeClr val="tx1"/>
              </a:fontRef>
            </p:style>
          </p:cxnSp>
        </p:grpSp>
      </p:grpSp>
      <p:sp>
        <p:nvSpPr>
          <p:cNvPr id="493" name="矩形 492"/>
          <p:cNvSpPr/>
          <p:nvPr/>
        </p:nvSpPr>
        <p:spPr>
          <a:xfrm>
            <a:off x="3598162" y="5177679"/>
            <a:ext cx="902811" cy="523220"/>
          </a:xfrm>
          <a:prstGeom prst="rect">
            <a:avLst/>
          </a:prstGeom>
        </p:spPr>
        <p:txBody>
          <a:bodyPr wrap="none">
            <a:spAutoFit/>
          </a:bodyPr>
          <a:lstStyle/>
          <a:p>
            <a:pPr lvl="0" algn="ctr" eaLnBrk="0" fontAlgn="base" hangingPunct="0">
              <a:spcBef>
                <a:spcPct val="0"/>
              </a:spcBef>
              <a:spcAft>
                <a:spcPct val="0"/>
              </a:spcAft>
              <a:defRPr/>
            </a:pPr>
            <a:r>
              <a:rPr lang="zh-CN" altLang="en-US" sz="2800" b="1" dirty="0">
                <a:solidFill>
                  <a:schemeClr val="lt1"/>
                </a:solidFill>
                <a:latin typeface="微软雅黑" panose="020B0503020204020204" pitchFamily="34" charset="-122"/>
                <a:ea typeface="微软雅黑" panose="020B0503020204020204" pitchFamily="34" charset="-122"/>
              </a:rPr>
              <a:t>标题</a:t>
            </a:r>
            <a:endParaRPr lang="zh-CN" altLang="en-US" sz="2800" b="1" dirty="0">
              <a:solidFill>
                <a:schemeClr val="lt1"/>
              </a:solidFill>
              <a:latin typeface="微软雅黑" panose="020B0503020204020204" pitchFamily="34" charset="-122"/>
              <a:ea typeface="微软雅黑" panose="020B0503020204020204" pitchFamily="34" charset="-122"/>
            </a:endParaRPr>
          </a:p>
        </p:txBody>
      </p:sp>
      <p:sp>
        <p:nvSpPr>
          <p:cNvPr id="495" name="矩形 494"/>
          <p:cNvSpPr/>
          <p:nvPr/>
        </p:nvSpPr>
        <p:spPr>
          <a:xfrm>
            <a:off x="4380942" y="5404035"/>
            <a:ext cx="1160126" cy="307777"/>
          </a:xfrm>
          <a:prstGeom prst="rect">
            <a:avLst/>
          </a:prstGeom>
        </p:spPr>
        <p:txBody>
          <a:bodyPr wrap="none">
            <a:spAutoFit/>
          </a:bodyPr>
          <a:lstStyle/>
          <a:p>
            <a:r>
              <a:rPr lang="en-US" altLang="zh-CN" sz="1400" b="1" dirty="0">
                <a:solidFill>
                  <a:schemeClr val="lt1"/>
                </a:solidFill>
                <a:latin typeface="微软雅黑" panose="020B0503020204020204" pitchFamily="34" charset="-122"/>
                <a:ea typeface="微软雅黑" panose="020B0503020204020204" pitchFamily="34" charset="-122"/>
              </a:rPr>
              <a:t>80px</a:t>
            </a:r>
            <a:r>
              <a:rPr lang="zh-CN" altLang="en-US" sz="1400" b="1" dirty="0">
                <a:solidFill>
                  <a:schemeClr val="lt1"/>
                </a:solidFill>
                <a:latin typeface="微软雅黑" panose="020B0503020204020204" pitchFamily="34" charset="-122"/>
                <a:ea typeface="微软雅黑" panose="020B0503020204020204" pitchFamily="34" charset="-122"/>
              </a:rPr>
              <a:t>*</a:t>
            </a:r>
            <a:r>
              <a:rPr lang="en-US" altLang="zh-CN" sz="1400" b="1" dirty="0">
                <a:solidFill>
                  <a:schemeClr val="lt1"/>
                </a:solidFill>
                <a:latin typeface="微软雅黑" panose="020B0503020204020204" pitchFamily="34" charset="-122"/>
                <a:ea typeface="微软雅黑" panose="020B0503020204020204" pitchFamily="34" charset="-122"/>
              </a:rPr>
              <a:t>80px</a:t>
            </a:r>
            <a:endParaRPr lang="zh-CN" altLang="en-US" sz="1400" dirty="0"/>
          </a:p>
        </p:txBody>
      </p:sp>
      <p:sp>
        <p:nvSpPr>
          <p:cNvPr id="496" name="矩形 495"/>
          <p:cNvSpPr/>
          <p:nvPr/>
        </p:nvSpPr>
        <p:spPr>
          <a:xfrm>
            <a:off x="4383553" y="5183598"/>
            <a:ext cx="595035" cy="338554"/>
          </a:xfrm>
          <a:prstGeom prst="rect">
            <a:avLst/>
          </a:prstGeom>
        </p:spPr>
        <p:txBody>
          <a:bodyPr wrap="none">
            <a:spAutoFit/>
          </a:bodyPr>
          <a:lstStyle/>
          <a:p>
            <a:r>
              <a:rPr lang="zh-CN" altLang="en-US" sz="1600" b="1" dirty="0">
                <a:solidFill>
                  <a:schemeClr val="lt1"/>
                </a:solidFill>
                <a:latin typeface="微软雅黑" panose="020B0503020204020204" pitchFamily="34" charset="-122"/>
                <a:ea typeface="微软雅黑" panose="020B0503020204020204" pitchFamily="34" charset="-122"/>
              </a:rPr>
              <a:t>识别</a:t>
            </a:r>
            <a:endParaRPr lang="zh-CN" altLang="en-US" sz="1600" dirty="0"/>
          </a:p>
        </p:txBody>
      </p:sp>
      <p:sp>
        <p:nvSpPr>
          <p:cNvPr id="497" name="矩形 496"/>
          <p:cNvSpPr/>
          <p:nvPr/>
        </p:nvSpPr>
        <p:spPr>
          <a:xfrm>
            <a:off x="8340060" y="5177679"/>
            <a:ext cx="902811" cy="523220"/>
          </a:xfrm>
          <a:prstGeom prst="rect">
            <a:avLst/>
          </a:prstGeom>
        </p:spPr>
        <p:txBody>
          <a:bodyPr wrap="none">
            <a:spAutoFit/>
          </a:bodyPr>
          <a:lstStyle/>
          <a:p>
            <a:pPr lvl="0" algn="ctr" eaLnBrk="0" fontAlgn="base" hangingPunct="0">
              <a:spcBef>
                <a:spcPct val="0"/>
              </a:spcBef>
              <a:spcAft>
                <a:spcPct val="0"/>
              </a:spcAft>
              <a:defRPr/>
            </a:pPr>
            <a:r>
              <a:rPr lang="zh-CN" altLang="en-US" sz="2800" b="1" dirty="0">
                <a:solidFill>
                  <a:schemeClr val="lt1"/>
                </a:solidFill>
                <a:latin typeface="微软雅黑" panose="020B0503020204020204" pitchFamily="34" charset="-122"/>
                <a:ea typeface="微软雅黑" panose="020B0503020204020204" pitchFamily="34" charset="-122"/>
              </a:rPr>
              <a:t>标题</a:t>
            </a:r>
            <a:endParaRPr lang="zh-CN" altLang="en-US" sz="2800" b="1" dirty="0">
              <a:solidFill>
                <a:schemeClr val="lt1"/>
              </a:solidFill>
              <a:latin typeface="微软雅黑" panose="020B0503020204020204" pitchFamily="34" charset="-122"/>
              <a:ea typeface="微软雅黑" panose="020B0503020204020204" pitchFamily="34" charset="-122"/>
            </a:endParaRPr>
          </a:p>
        </p:txBody>
      </p:sp>
      <p:sp>
        <p:nvSpPr>
          <p:cNvPr id="498" name="矩形 497"/>
          <p:cNvSpPr/>
          <p:nvPr/>
        </p:nvSpPr>
        <p:spPr>
          <a:xfrm>
            <a:off x="9169631" y="5404035"/>
            <a:ext cx="1270732" cy="307777"/>
          </a:xfrm>
          <a:prstGeom prst="rect">
            <a:avLst/>
          </a:prstGeom>
        </p:spPr>
        <p:txBody>
          <a:bodyPr wrap="none">
            <a:spAutoFit/>
          </a:bodyPr>
          <a:lstStyle/>
          <a:p>
            <a:r>
              <a:rPr lang="en-US" altLang="zh-CN" sz="1400" b="1" dirty="0">
                <a:solidFill>
                  <a:schemeClr val="lt1"/>
                </a:solidFill>
                <a:latin typeface="微软雅黑" panose="020B0503020204020204" pitchFamily="34" charset="-122"/>
                <a:ea typeface="微软雅黑" panose="020B0503020204020204" pitchFamily="34" charset="-122"/>
              </a:rPr>
              <a:t>120px</a:t>
            </a:r>
            <a:r>
              <a:rPr lang="zh-CN" altLang="en-US" sz="1400" b="1" dirty="0">
                <a:solidFill>
                  <a:schemeClr val="lt1"/>
                </a:solidFill>
                <a:latin typeface="微软雅黑" panose="020B0503020204020204" pitchFamily="34" charset="-122"/>
                <a:ea typeface="微软雅黑" panose="020B0503020204020204" pitchFamily="34" charset="-122"/>
              </a:rPr>
              <a:t>*</a:t>
            </a:r>
            <a:r>
              <a:rPr lang="en-US" altLang="zh-CN" sz="1400" b="1" dirty="0">
                <a:solidFill>
                  <a:schemeClr val="lt1"/>
                </a:solidFill>
                <a:latin typeface="微软雅黑" panose="020B0503020204020204" pitchFamily="34" charset="-122"/>
                <a:ea typeface="微软雅黑" panose="020B0503020204020204" pitchFamily="34" charset="-122"/>
              </a:rPr>
              <a:t>40px</a:t>
            </a:r>
            <a:endParaRPr lang="zh-CN" altLang="en-US" sz="1400" dirty="0"/>
          </a:p>
        </p:txBody>
      </p:sp>
      <p:sp>
        <p:nvSpPr>
          <p:cNvPr id="499" name="矩形 498"/>
          <p:cNvSpPr/>
          <p:nvPr/>
        </p:nvSpPr>
        <p:spPr>
          <a:xfrm>
            <a:off x="9186088" y="5183598"/>
            <a:ext cx="595035" cy="338554"/>
          </a:xfrm>
          <a:prstGeom prst="rect">
            <a:avLst/>
          </a:prstGeom>
        </p:spPr>
        <p:txBody>
          <a:bodyPr wrap="none">
            <a:spAutoFit/>
          </a:bodyPr>
          <a:lstStyle/>
          <a:p>
            <a:r>
              <a:rPr lang="zh-CN" altLang="en-US" sz="1600" b="1" dirty="0">
                <a:solidFill>
                  <a:schemeClr val="lt1"/>
                </a:solidFill>
                <a:latin typeface="微软雅黑" panose="020B0503020204020204" pitchFamily="34" charset="-122"/>
                <a:ea typeface="微软雅黑" panose="020B0503020204020204" pitchFamily="34" charset="-122"/>
              </a:rPr>
              <a:t>识别</a:t>
            </a:r>
            <a:endParaRPr lang="zh-CN" altLang="en-US" sz="1600" dirty="0"/>
          </a:p>
        </p:txBody>
      </p:sp>
      <p:grpSp>
        <p:nvGrpSpPr>
          <p:cNvPr id="501" name="组合 500"/>
          <p:cNvGrpSpPr/>
          <p:nvPr/>
        </p:nvGrpSpPr>
        <p:grpSpPr>
          <a:xfrm>
            <a:off x="504952" y="347831"/>
            <a:ext cx="11182096" cy="682298"/>
            <a:chOff x="244824" y="202662"/>
            <a:chExt cx="11182096" cy="682298"/>
          </a:xfrm>
        </p:grpSpPr>
        <p:sp>
          <p:nvSpPr>
            <p:cNvPr id="502" name="矩形 501"/>
            <p:cNvSpPr/>
            <p:nvPr/>
          </p:nvSpPr>
          <p:spPr>
            <a:xfrm>
              <a:off x="5040939" y="202662"/>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5"/>
            <a:stretch>
              <a:fillRect/>
            </a:stretch>
          </p:blipFill>
          <p:spPr>
            <a:xfrm>
              <a:off x="8366463" y="476493"/>
              <a:ext cx="3060457" cy="408467"/>
            </a:xfrm>
            <a:prstGeom prst="rect">
              <a:avLst/>
            </a:prstGeom>
          </p:spPr>
        </p:pic>
        <p:pic>
          <p:nvPicPr>
            <p:cNvPr id="504" name="图片 503"/>
            <p:cNvPicPr>
              <a:picLocks noChangeAspect="1"/>
            </p:cNvPicPr>
            <p:nvPr/>
          </p:nvPicPr>
          <p:blipFill>
            <a:blip r:embed="rId5"/>
            <a:stretch>
              <a:fillRect/>
            </a:stretch>
          </p:blipFill>
          <p:spPr>
            <a:xfrm flipH="1">
              <a:off x="244824" y="464272"/>
              <a:ext cx="3060457" cy="408467"/>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4780" b="27915"/>
          <a:stretch>
            <a:fillRect/>
          </a:stretch>
        </p:blipFill>
        <p:spPr>
          <a:xfrm>
            <a:off x="-9376" y="11827"/>
            <a:ext cx="12266852" cy="7029450"/>
          </a:xfrm>
          <a:prstGeom prst="rect">
            <a:avLst/>
          </a:prstGeom>
        </p:spPr>
      </p:pic>
      <p:grpSp>
        <p:nvGrpSpPr>
          <p:cNvPr id="501" name="组合 500"/>
          <p:cNvGrpSpPr/>
          <p:nvPr/>
        </p:nvGrpSpPr>
        <p:grpSpPr>
          <a:xfrm>
            <a:off x="504952" y="456416"/>
            <a:ext cx="11182096" cy="573713"/>
            <a:chOff x="244824" y="311247"/>
            <a:chExt cx="11182096" cy="573713"/>
          </a:xfrm>
        </p:grpSpPr>
        <p:sp>
          <p:nvSpPr>
            <p:cNvPr id="502" name="矩形 501"/>
            <p:cNvSpPr/>
            <p:nvPr/>
          </p:nvSpPr>
          <p:spPr>
            <a:xfrm>
              <a:off x="5143909" y="311247"/>
              <a:ext cx="1620957"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2"/>
            <a:stretch>
              <a:fillRect/>
            </a:stretch>
          </p:blipFill>
          <p:spPr>
            <a:xfrm>
              <a:off x="8366463" y="476493"/>
              <a:ext cx="3060457" cy="408467"/>
            </a:xfrm>
            <a:prstGeom prst="rect">
              <a:avLst/>
            </a:prstGeom>
          </p:spPr>
        </p:pic>
        <p:pic>
          <p:nvPicPr>
            <p:cNvPr id="504" name="图片 503"/>
            <p:cNvPicPr>
              <a:picLocks noChangeAspect="1"/>
            </p:cNvPicPr>
            <p:nvPr/>
          </p:nvPicPr>
          <p:blipFill>
            <a:blip r:embed="rId2"/>
            <a:stretch>
              <a:fillRect/>
            </a:stretch>
          </p:blipFill>
          <p:spPr>
            <a:xfrm flipH="1">
              <a:off x="244824" y="464272"/>
              <a:ext cx="3060457" cy="408467"/>
            </a:xfrm>
            <a:prstGeom prst="rect">
              <a:avLst/>
            </a:prstGeom>
          </p:spPr>
        </p:pic>
      </p:grpSp>
      <p:sp>
        <p:nvSpPr>
          <p:cNvPr id="2" name="矩形 1"/>
          <p:cNvSpPr/>
          <p:nvPr/>
        </p:nvSpPr>
        <p:spPr>
          <a:xfrm>
            <a:off x="2813411" y="5335961"/>
            <a:ext cx="7212435" cy="707886"/>
          </a:xfrm>
          <a:prstGeom prst="rect">
            <a:avLst/>
          </a:prstGeom>
        </p:spPr>
        <p:txBody>
          <a:bodyPr wrap="square">
            <a:spAutoFit/>
          </a:bodyPr>
          <a:lstStyle/>
          <a:p>
            <a:pPr eaLnBrk="0" fontAlgn="base" hangingPunct="0">
              <a:spcBef>
                <a:spcPct val="20000"/>
              </a:spcBef>
              <a:spcAft>
                <a:spcPct val="0"/>
              </a:spcAft>
              <a:defRPr/>
            </a:pPr>
            <a:r>
              <a:rPr lang="zh-CN" altLang="en-US" sz="2000"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单击此处添加您的文字单击此处添加您的文字单击此处添加您的文字</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495871" y="1939871"/>
            <a:ext cx="3643313" cy="2047875"/>
            <a:chOff x="4080433" y="1889176"/>
            <a:chExt cx="3643313" cy="2047875"/>
          </a:xfrm>
        </p:grpSpPr>
        <p:pic>
          <p:nvPicPr>
            <p:cNvPr id="159" name="Picture 9"/>
            <p:cNvPicPr>
              <a:picLocks noChangeAspect="1"/>
            </p:cNvPicPr>
            <p:nvPr/>
          </p:nvPicPr>
          <p:blipFill>
            <a:blip r:embed="rId3"/>
            <a:stretch>
              <a:fillRect/>
            </a:stretch>
          </p:blipFill>
          <p:spPr>
            <a:xfrm>
              <a:off x="4080433" y="1889176"/>
              <a:ext cx="3643313" cy="2047875"/>
            </a:xfrm>
            <a:prstGeom prst="rect">
              <a:avLst/>
            </a:prstGeom>
            <a:noFill/>
            <a:ln w="9525">
              <a:noFill/>
              <a:miter/>
            </a:ln>
          </p:spPr>
        </p:pic>
        <p:grpSp>
          <p:nvGrpSpPr>
            <p:cNvPr id="168" name="组合 167"/>
            <p:cNvGrpSpPr/>
            <p:nvPr/>
          </p:nvGrpSpPr>
          <p:grpSpPr>
            <a:xfrm>
              <a:off x="5900936" y="2157726"/>
              <a:ext cx="835743" cy="974269"/>
              <a:chOff x="1704203" y="3483431"/>
              <a:chExt cx="1119189" cy="1304697"/>
            </a:xfrm>
          </p:grpSpPr>
          <p:grpSp>
            <p:nvGrpSpPr>
              <p:cNvPr id="169" name="组合 168"/>
              <p:cNvGrpSpPr/>
              <p:nvPr/>
            </p:nvGrpSpPr>
            <p:grpSpPr>
              <a:xfrm>
                <a:off x="1882079" y="3739656"/>
                <a:ext cx="763438" cy="763438"/>
                <a:chOff x="2062319" y="3183122"/>
                <a:chExt cx="1026160" cy="1026160"/>
              </a:xfrm>
            </p:grpSpPr>
            <p:sp>
              <p:nvSpPr>
                <p:cNvPr id="173" name="椭圆 172"/>
                <p:cNvSpPr/>
                <p:nvPr/>
              </p:nvSpPr>
              <p:spPr>
                <a:xfrm>
                  <a:off x="2240119" y="3360922"/>
                  <a:ext cx="670560" cy="670560"/>
                </a:xfrm>
                <a:prstGeom prst="ellipse">
                  <a:avLst/>
                </a:prstGeom>
                <a:noFill/>
                <a:ln w="19050">
                  <a:solidFill>
                    <a:srgbClr val="5BE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椭圆 173"/>
                <p:cNvSpPr/>
                <p:nvPr/>
              </p:nvSpPr>
              <p:spPr>
                <a:xfrm>
                  <a:off x="2062319" y="3183122"/>
                  <a:ext cx="1026160" cy="1026160"/>
                </a:xfrm>
                <a:prstGeom prst="ellipse">
                  <a:avLst/>
                </a:prstGeom>
                <a:noFill/>
                <a:ln w="19050">
                  <a:solidFill>
                    <a:srgbClr val="5BE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70" name="直接连接符 169"/>
              <p:cNvCxnSpPr/>
              <p:nvPr/>
            </p:nvCxnSpPr>
            <p:spPr>
              <a:xfrm>
                <a:off x="2263798" y="3483431"/>
                <a:ext cx="0" cy="1304697"/>
              </a:xfrm>
              <a:prstGeom prst="line">
                <a:avLst/>
              </a:prstGeom>
              <a:ln>
                <a:solidFill>
                  <a:srgbClr val="5BEEFF"/>
                </a:solidFill>
                <a:prstDash val="lgDashDot"/>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flipH="1">
                <a:off x="1704203" y="4135779"/>
                <a:ext cx="1119189" cy="0"/>
              </a:xfrm>
              <a:prstGeom prst="line">
                <a:avLst/>
              </a:prstGeom>
              <a:ln>
                <a:solidFill>
                  <a:srgbClr val="5BEEFF"/>
                </a:solidFill>
                <a:prstDash val="lgDashDot"/>
              </a:ln>
            </p:spPr>
            <p:style>
              <a:lnRef idx="1">
                <a:schemeClr val="accent1"/>
              </a:lnRef>
              <a:fillRef idx="0">
                <a:schemeClr val="accent1"/>
              </a:fillRef>
              <a:effectRef idx="0">
                <a:schemeClr val="accent1"/>
              </a:effectRef>
              <a:fontRef idx="minor">
                <a:schemeClr val="tx1"/>
              </a:fontRef>
            </p:style>
          </p:cxnSp>
        </p:grpSp>
      </p:grpSp>
      <p:cxnSp>
        <p:nvCxnSpPr>
          <p:cNvPr id="175" name="直接连接符 174"/>
          <p:cNvCxnSpPr>
            <a:stCxn id="174" idx="4"/>
          </p:cNvCxnSpPr>
          <p:nvPr/>
        </p:nvCxnSpPr>
        <p:spPr>
          <a:xfrm>
            <a:off x="4734246" y="2969843"/>
            <a:ext cx="743189" cy="1113419"/>
          </a:xfrm>
          <a:prstGeom prst="line">
            <a:avLst/>
          </a:prstGeom>
          <a:ln>
            <a:solidFill>
              <a:srgbClr val="5BEEFF"/>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5477435" y="4083262"/>
            <a:ext cx="1421270" cy="0"/>
          </a:xfrm>
          <a:prstGeom prst="line">
            <a:avLst/>
          </a:prstGeom>
          <a:ln>
            <a:solidFill>
              <a:srgbClr val="5BEEFF"/>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6898705" y="3694642"/>
            <a:ext cx="0" cy="777240"/>
          </a:xfrm>
          <a:prstGeom prst="line">
            <a:avLst/>
          </a:prstGeom>
          <a:ln>
            <a:solidFill>
              <a:srgbClr val="5BEEFF"/>
            </a:solidFill>
          </a:ln>
        </p:spPr>
        <p:style>
          <a:lnRef idx="1">
            <a:schemeClr val="accent1"/>
          </a:lnRef>
          <a:fillRef idx="0">
            <a:schemeClr val="accent1"/>
          </a:fillRef>
          <a:effectRef idx="0">
            <a:schemeClr val="accent1"/>
          </a:effectRef>
          <a:fontRef idx="minor">
            <a:schemeClr val="tx1"/>
          </a:fontRef>
        </p:style>
      </p:cxnSp>
      <p:pic>
        <p:nvPicPr>
          <p:cNvPr id="182" name="图片 181"/>
          <p:cNvPicPr>
            <a:picLocks noChangeAspect="1"/>
          </p:cNvPicPr>
          <p:nvPr/>
        </p:nvPicPr>
        <p:blipFill>
          <a:blip r:embed="rId4"/>
          <a:stretch>
            <a:fillRect/>
          </a:stretch>
        </p:blipFill>
        <p:spPr>
          <a:xfrm>
            <a:off x="8159063" y="5600840"/>
            <a:ext cx="1989091" cy="772498"/>
          </a:xfrm>
          <a:prstGeom prst="rect">
            <a:avLst/>
          </a:prstGeom>
        </p:spPr>
      </p:pic>
      <p:pic>
        <p:nvPicPr>
          <p:cNvPr id="183" name="图片 182"/>
          <p:cNvPicPr>
            <a:picLocks noChangeAspect="1"/>
          </p:cNvPicPr>
          <p:nvPr/>
        </p:nvPicPr>
        <p:blipFill>
          <a:blip r:embed="rId4"/>
          <a:stretch>
            <a:fillRect/>
          </a:stretch>
        </p:blipFill>
        <p:spPr>
          <a:xfrm rot="10800000">
            <a:off x="2495871" y="4881900"/>
            <a:ext cx="2052108" cy="796972"/>
          </a:xfrm>
          <a:prstGeom prst="rect">
            <a:avLst/>
          </a:prstGeom>
        </p:spPr>
      </p:pic>
      <p:sp>
        <p:nvSpPr>
          <p:cNvPr id="19" name="L 形 18"/>
          <p:cNvSpPr/>
          <p:nvPr/>
        </p:nvSpPr>
        <p:spPr>
          <a:xfrm rot="5400000">
            <a:off x="6828842" y="3044707"/>
            <a:ext cx="287559" cy="287559"/>
          </a:xfrm>
          <a:prstGeom prst="corner">
            <a:avLst>
              <a:gd name="adj1" fmla="val 17743"/>
              <a:gd name="adj2" fmla="val 20856"/>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L 形 184"/>
          <p:cNvSpPr/>
          <p:nvPr/>
        </p:nvSpPr>
        <p:spPr>
          <a:xfrm rot="16200000">
            <a:off x="9869260" y="4764436"/>
            <a:ext cx="287559" cy="287559"/>
          </a:xfrm>
          <a:prstGeom prst="corner">
            <a:avLst>
              <a:gd name="adj1" fmla="val 17743"/>
              <a:gd name="adj2" fmla="val 20856"/>
            </a:avLst>
          </a:prstGeom>
          <a:solidFill>
            <a:srgbClr val="43DB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t="9906"/>
          <a:stretch>
            <a:fillRect/>
          </a:stretch>
        </p:blipFill>
        <p:spPr>
          <a:xfrm>
            <a:off x="2495870" y="1939870"/>
            <a:ext cx="3643314" cy="2051502"/>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r="2737" b="10792"/>
          <a:stretch>
            <a:fillRect/>
          </a:stretch>
        </p:blipFill>
        <p:spPr>
          <a:xfrm>
            <a:off x="6972621" y="3182690"/>
            <a:ext cx="3053225" cy="17502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4780" b="27915"/>
          <a:stretch>
            <a:fillRect/>
          </a:stretch>
        </p:blipFill>
        <p:spPr>
          <a:xfrm>
            <a:off x="0" y="36512"/>
            <a:ext cx="12266852" cy="7029450"/>
          </a:xfrm>
          <a:prstGeom prst="rect">
            <a:avLst/>
          </a:prstGeom>
        </p:spPr>
      </p:pic>
      <p:grpSp>
        <p:nvGrpSpPr>
          <p:cNvPr id="501" name="组合 500"/>
          <p:cNvGrpSpPr/>
          <p:nvPr/>
        </p:nvGrpSpPr>
        <p:grpSpPr>
          <a:xfrm>
            <a:off x="504952" y="456416"/>
            <a:ext cx="11182096" cy="573713"/>
            <a:chOff x="244824" y="311247"/>
            <a:chExt cx="11182096" cy="573713"/>
          </a:xfrm>
        </p:grpSpPr>
        <p:sp>
          <p:nvSpPr>
            <p:cNvPr id="502" name="矩形 501"/>
            <p:cNvSpPr/>
            <p:nvPr/>
          </p:nvSpPr>
          <p:spPr>
            <a:xfrm>
              <a:off x="4239682" y="311247"/>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2"/>
            <a:stretch>
              <a:fillRect/>
            </a:stretch>
          </p:blipFill>
          <p:spPr>
            <a:xfrm>
              <a:off x="8366463" y="476493"/>
              <a:ext cx="3060457" cy="408467"/>
            </a:xfrm>
            <a:prstGeom prst="rect">
              <a:avLst/>
            </a:prstGeom>
          </p:spPr>
        </p:pic>
        <p:pic>
          <p:nvPicPr>
            <p:cNvPr id="504" name="图片 503"/>
            <p:cNvPicPr>
              <a:picLocks noChangeAspect="1"/>
            </p:cNvPicPr>
            <p:nvPr/>
          </p:nvPicPr>
          <p:blipFill>
            <a:blip r:embed="rId2"/>
            <a:stretch>
              <a:fillRect/>
            </a:stretch>
          </p:blipFill>
          <p:spPr>
            <a:xfrm flipH="1">
              <a:off x="244824" y="464272"/>
              <a:ext cx="3060457" cy="408467"/>
            </a:xfrm>
            <a:prstGeom prst="rect">
              <a:avLst/>
            </a:prstGeom>
          </p:spPr>
        </p:pic>
      </p:grpSp>
      <p:grpSp>
        <p:nvGrpSpPr>
          <p:cNvPr id="21" name="组合 20"/>
          <p:cNvGrpSpPr/>
          <p:nvPr/>
        </p:nvGrpSpPr>
        <p:grpSpPr>
          <a:xfrm>
            <a:off x="1174845" y="1746356"/>
            <a:ext cx="10019335" cy="4702569"/>
            <a:chOff x="2470247" y="2058288"/>
            <a:chExt cx="7204020" cy="2510561"/>
          </a:xfrm>
        </p:grpSpPr>
        <p:sp>
          <p:nvSpPr>
            <p:cNvPr id="22" name="矩形 21"/>
            <p:cNvSpPr/>
            <p:nvPr/>
          </p:nvSpPr>
          <p:spPr>
            <a:xfrm>
              <a:off x="2610994" y="2182212"/>
              <a:ext cx="6934200" cy="2184661"/>
            </a:xfrm>
            <a:prstGeom prst="rect">
              <a:avLst/>
            </a:prstGeom>
            <a:noFill/>
            <a:ln w="28575">
              <a:gradFill>
                <a:gsLst>
                  <a:gs pos="100000">
                    <a:srgbClr val="0BB3C1"/>
                  </a:gs>
                  <a:gs pos="0">
                    <a:srgbClr val="44C5D0"/>
                  </a:gs>
                  <a:gs pos="54000">
                    <a:schemeClr val="bg1">
                      <a:alpha val="0"/>
                    </a:schemeClr>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2470247" y="2058288"/>
              <a:ext cx="446346" cy="375385"/>
              <a:chOff x="2517734" y="2209199"/>
              <a:chExt cx="446346" cy="375385"/>
            </a:xfrm>
          </p:grpSpPr>
          <p:cxnSp>
            <p:nvCxnSpPr>
              <p:cNvPr id="33" name="直接连接符 32"/>
              <p:cNvCxnSpPr/>
              <p:nvPr/>
            </p:nvCxnSpPr>
            <p:spPr>
              <a:xfrm>
                <a:off x="2517734" y="2210787"/>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2520117" y="2209199"/>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rot="5400000">
              <a:off x="9263402" y="2093768"/>
              <a:ext cx="446346" cy="375385"/>
              <a:chOff x="2523071" y="2197100"/>
              <a:chExt cx="446346" cy="375385"/>
            </a:xfrm>
          </p:grpSpPr>
          <p:cxnSp>
            <p:nvCxnSpPr>
              <p:cNvPr id="31" name="直接连接符 30"/>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flipV="1">
              <a:off x="2470247" y="4157984"/>
              <a:ext cx="446346" cy="375385"/>
              <a:chOff x="2523071" y="2197100"/>
              <a:chExt cx="446346" cy="375385"/>
            </a:xfrm>
          </p:grpSpPr>
          <p:cxnSp>
            <p:nvCxnSpPr>
              <p:cNvPr id="29" name="直接连接符 28"/>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rot="16200000" flipV="1">
              <a:off x="9263402" y="4157983"/>
              <a:ext cx="446346" cy="375385"/>
              <a:chOff x="2523071" y="2197100"/>
              <a:chExt cx="446346" cy="375385"/>
            </a:xfrm>
          </p:grpSpPr>
          <p:cxnSp>
            <p:nvCxnSpPr>
              <p:cNvPr id="27" name="直接连接符 26"/>
              <p:cNvCxnSpPr/>
              <p:nvPr/>
            </p:nvCxnSpPr>
            <p:spPr>
              <a:xfrm>
                <a:off x="2523071" y="2198688"/>
                <a:ext cx="44634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2525454" y="2197100"/>
                <a:ext cx="0" cy="37538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8700" b="17657"/>
          <a:stretch>
            <a:fillRect/>
          </a:stretch>
        </p:blipFill>
        <p:spPr>
          <a:xfrm>
            <a:off x="1575325" y="2123191"/>
            <a:ext cx="9219482" cy="381912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4780" b="27915"/>
          <a:stretch>
            <a:fillRect/>
          </a:stretch>
        </p:blipFill>
        <p:spPr>
          <a:xfrm>
            <a:off x="0" y="0"/>
            <a:ext cx="12266852" cy="7029450"/>
          </a:xfrm>
          <a:prstGeom prst="rect">
            <a:avLst/>
          </a:prstGeom>
        </p:spPr>
      </p:pic>
      <p:grpSp>
        <p:nvGrpSpPr>
          <p:cNvPr id="501" name="组合 500"/>
          <p:cNvGrpSpPr/>
          <p:nvPr/>
        </p:nvGrpSpPr>
        <p:grpSpPr>
          <a:xfrm>
            <a:off x="504952" y="360052"/>
            <a:ext cx="11182096" cy="670077"/>
            <a:chOff x="244824" y="214883"/>
            <a:chExt cx="11182096" cy="670077"/>
          </a:xfrm>
        </p:grpSpPr>
        <p:sp>
          <p:nvSpPr>
            <p:cNvPr id="502" name="矩形 501"/>
            <p:cNvSpPr/>
            <p:nvPr/>
          </p:nvSpPr>
          <p:spPr>
            <a:xfrm>
              <a:off x="4232170" y="214883"/>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2"/>
            <a:stretch>
              <a:fillRect/>
            </a:stretch>
          </p:blipFill>
          <p:spPr>
            <a:xfrm>
              <a:off x="8366463" y="476493"/>
              <a:ext cx="3060457" cy="408467"/>
            </a:xfrm>
            <a:prstGeom prst="rect">
              <a:avLst/>
            </a:prstGeom>
          </p:spPr>
        </p:pic>
        <p:pic>
          <p:nvPicPr>
            <p:cNvPr id="504" name="图片 503"/>
            <p:cNvPicPr>
              <a:picLocks noChangeAspect="1"/>
            </p:cNvPicPr>
            <p:nvPr/>
          </p:nvPicPr>
          <p:blipFill>
            <a:blip r:embed="rId2"/>
            <a:stretch>
              <a:fillRect/>
            </a:stretch>
          </p:blipFill>
          <p:spPr>
            <a:xfrm flipH="1">
              <a:off x="244824" y="464272"/>
              <a:ext cx="3060457" cy="408467"/>
            </a:xfrm>
            <a:prstGeom prst="rect">
              <a:avLst/>
            </a:prstGeom>
          </p:spPr>
        </p:pic>
      </p:grpSp>
      <p:sp>
        <p:nvSpPr>
          <p:cNvPr id="35" name="文本框 22"/>
          <p:cNvSpPr txBox="1"/>
          <p:nvPr/>
        </p:nvSpPr>
        <p:spPr>
          <a:xfrm>
            <a:off x="2035180" y="5356490"/>
            <a:ext cx="8561388" cy="400110"/>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indent="0">
              <a:buNone/>
              <a:defRPr/>
            </a:pPr>
            <a:r>
              <a:rPr lang="zh-CN" altLang="en-US" sz="2000"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单击此处添加您的文字单击此处添加您的文字单击此处添加您的文字</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4723131" y="5903457"/>
            <a:ext cx="3185487" cy="369332"/>
          </a:xfrm>
          <a:prstGeom prst="rect">
            <a:avLst/>
          </a:prstGeom>
        </p:spPr>
        <p:txBody>
          <a:bodyPr wrap="non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a:t>
            </a:r>
            <a:endParaRPr lang="en-US" altLang="zh-CN" dirty="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3">
            <a:biLevel thresh="25000"/>
          </a:blip>
          <a:stretch>
            <a:fillRect/>
          </a:stretch>
        </p:blipFill>
        <p:spPr>
          <a:xfrm>
            <a:off x="4561576" y="1627348"/>
            <a:ext cx="3277763" cy="3274851"/>
          </a:xfrm>
          <a:prstGeom prst="rect">
            <a:avLst/>
          </a:prstGeom>
        </p:spPr>
      </p:pic>
      <p:sp>
        <p:nvSpPr>
          <p:cNvPr id="11" name="Freeform 5"/>
          <p:cNvSpPr>
            <a:spLocks noEditPoints="1"/>
          </p:cNvSpPr>
          <p:nvPr/>
        </p:nvSpPr>
        <p:spPr bwMode="auto">
          <a:xfrm>
            <a:off x="5497989" y="2666999"/>
            <a:ext cx="1404935" cy="1402709"/>
          </a:xfrm>
          <a:custGeom>
            <a:avLst/>
            <a:gdLst>
              <a:gd name="T0" fmla="*/ 1710 w 3271"/>
              <a:gd name="T1" fmla="*/ 2602 h 3271"/>
              <a:gd name="T2" fmla="*/ 2602 w 3271"/>
              <a:gd name="T3" fmla="*/ 3122 h 3271"/>
              <a:gd name="T4" fmla="*/ 669 w 3271"/>
              <a:gd name="T5" fmla="*/ 3271 h 3271"/>
              <a:gd name="T6" fmla="*/ 1561 w 3271"/>
              <a:gd name="T7" fmla="*/ 3122 h 3271"/>
              <a:gd name="T8" fmla="*/ 372 w 3271"/>
              <a:gd name="T9" fmla="*/ 2602 h 3271"/>
              <a:gd name="T10" fmla="*/ 0 w 3271"/>
              <a:gd name="T11" fmla="*/ 372 h 3271"/>
              <a:gd name="T12" fmla="*/ 2899 w 3271"/>
              <a:gd name="T13" fmla="*/ 0 h 3271"/>
              <a:gd name="T14" fmla="*/ 3271 w 3271"/>
              <a:gd name="T15" fmla="*/ 2230 h 3271"/>
              <a:gd name="T16" fmla="*/ 2899 w 3271"/>
              <a:gd name="T17" fmla="*/ 2602 h 3271"/>
              <a:gd name="T18" fmla="*/ 3122 w 3271"/>
              <a:gd name="T19" fmla="*/ 446 h 3271"/>
              <a:gd name="T20" fmla="*/ 446 w 3271"/>
              <a:gd name="T21" fmla="*/ 149 h 3271"/>
              <a:gd name="T22" fmla="*/ 149 w 3271"/>
              <a:gd name="T23" fmla="*/ 2156 h 3271"/>
              <a:gd name="T24" fmla="*/ 2825 w 3271"/>
              <a:gd name="T25" fmla="*/ 2453 h 3271"/>
              <a:gd name="T26" fmla="*/ 3122 w 3271"/>
              <a:gd name="T27" fmla="*/ 446 h 3271"/>
              <a:gd name="T28" fmla="*/ 3122 w 3271"/>
              <a:gd name="T29" fmla="*/ 446 h 3271"/>
              <a:gd name="T30" fmla="*/ 2317 w 3271"/>
              <a:gd name="T31" fmla="*/ 1237 h 3271"/>
              <a:gd name="T32" fmla="*/ 2156 w 3271"/>
              <a:gd name="T33" fmla="*/ 1784 h 3271"/>
              <a:gd name="T34" fmla="*/ 1561 w 3271"/>
              <a:gd name="T35" fmla="*/ 1784 h 3271"/>
              <a:gd name="T36" fmla="*/ 1250 w 3271"/>
              <a:gd name="T37" fmla="*/ 1254 h 3271"/>
              <a:gd name="T38" fmla="*/ 1144 w 3271"/>
              <a:gd name="T39" fmla="*/ 1259 h 3271"/>
              <a:gd name="T40" fmla="*/ 892 w 3271"/>
              <a:gd name="T41" fmla="*/ 1784 h 3271"/>
              <a:gd name="T42" fmla="*/ 446 w 3271"/>
              <a:gd name="T43" fmla="*/ 1784 h 3271"/>
              <a:gd name="T44" fmla="*/ 738 w 3271"/>
              <a:gd name="T45" fmla="*/ 1573 h 3271"/>
              <a:gd name="T46" fmla="*/ 967 w 3271"/>
              <a:gd name="T47" fmla="*/ 1041 h 3271"/>
              <a:gd name="T48" fmla="*/ 1413 w 3271"/>
              <a:gd name="T49" fmla="*/ 1041 h 3271"/>
              <a:gd name="T50" fmla="*/ 1694 w 3271"/>
              <a:gd name="T51" fmla="*/ 1537 h 3271"/>
              <a:gd name="T52" fmla="*/ 1950 w 3271"/>
              <a:gd name="T53" fmla="*/ 1503 h 3271"/>
              <a:gd name="T54" fmla="*/ 2082 w 3271"/>
              <a:gd name="T55" fmla="*/ 892 h 3271"/>
              <a:gd name="T56" fmla="*/ 2825 w 3271"/>
              <a:gd name="T57" fmla="*/ 892 h 3271"/>
              <a:gd name="T58" fmla="*/ 2453 w 3271"/>
              <a:gd name="T59" fmla="*/ 1264 h 3271"/>
              <a:gd name="T60" fmla="*/ 669 w 3271"/>
              <a:gd name="T61" fmla="*/ 1710 h 3271"/>
              <a:gd name="T62" fmla="*/ 669 w 3271"/>
              <a:gd name="T63" fmla="*/ 1859 h 3271"/>
              <a:gd name="T64" fmla="*/ 669 w 3271"/>
              <a:gd name="T65" fmla="*/ 1710 h 3271"/>
              <a:gd name="T66" fmla="*/ 669 w 3271"/>
              <a:gd name="T67" fmla="*/ 1710 h 3271"/>
              <a:gd name="T68" fmla="*/ 1115 w 3271"/>
              <a:gd name="T69" fmla="*/ 1041 h 3271"/>
              <a:gd name="T70" fmla="*/ 1264 w 3271"/>
              <a:gd name="T71" fmla="*/ 1041 h 3271"/>
              <a:gd name="T72" fmla="*/ 1189 w 3271"/>
              <a:gd name="T73" fmla="*/ 966 h 3271"/>
              <a:gd name="T74" fmla="*/ 1858 w 3271"/>
              <a:gd name="T75" fmla="*/ 1636 h 3271"/>
              <a:gd name="T76" fmla="*/ 1858 w 3271"/>
              <a:gd name="T77" fmla="*/ 1933 h 3271"/>
              <a:gd name="T78" fmla="*/ 1858 w 3271"/>
              <a:gd name="T79" fmla="*/ 1636 h 3271"/>
              <a:gd name="T80" fmla="*/ 1858 w 3271"/>
              <a:gd name="T81" fmla="*/ 1636 h 3271"/>
              <a:gd name="T82" fmla="*/ 2230 w 3271"/>
              <a:gd name="T83" fmla="*/ 892 h 3271"/>
              <a:gd name="T84" fmla="*/ 2676 w 3271"/>
              <a:gd name="T85" fmla="*/ 892 h 3271"/>
              <a:gd name="T86" fmla="*/ 2453 w 3271"/>
              <a:gd name="T87" fmla="*/ 669 h 3271"/>
              <a:gd name="T88" fmla="*/ 2453 w 3271"/>
              <a:gd name="T89" fmla="*/ 669 h 3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71" h="3271">
                <a:moveTo>
                  <a:pt x="2899" y="2602"/>
                </a:moveTo>
                <a:cubicBezTo>
                  <a:pt x="1710" y="2602"/>
                  <a:pt x="1710" y="2602"/>
                  <a:pt x="1710" y="2602"/>
                </a:cubicBezTo>
                <a:cubicBezTo>
                  <a:pt x="1710" y="3122"/>
                  <a:pt x="1710" y="3122"/>
                  <a:pt x="1710" y="3122"/>
                </a:cubicBezTo>
                <a:cubicBezTo>
                  <a:pt x="2602" y="3122"/>
                  <a:pt x="2602" y="3122"/>
                  <a:pt x="2602" y="3122"/>
                </a:cubicBezTo>
                <a:cubicBezTo>
                  <a:pt x="2602" y="3271"/>
                  <a:pt x="2602" y="3271"/>
                  <a:pt x="2602" y="3271"/>
                </a:cubicBezTo>
                <a:cubicBezTo>
                  <a:pt x="669" y="3271"/>
                  <a:pt x="669" y="3271"/>
                  <a:pt x="669" y="3271"/>
                </a:cubicBezTo>
                <a:cubicBezTo>
                  <a:pt x="669" y="3122"/>
                  <a:pt x="669" y="3122"/>
                  <a:pt x="669" y="3122"/>
                </a:cubicBezTo>
                <a:cubicBezTo>
                  <a:pt x="1561" y="3122"/>
                  <a:pt x="1561" y="3122"/>
                  <a:pt x="1561" y="3122"/>
                </a:cubicBezTo>
                <a:cubicBezTo>
                  <a:pt x="1561" y="2602"/>
                  <a:pt x="1561" y="2602"/>
                  <a:pt x="1561" y="2602"/>
                </a:cubicBezTo>
                <a:cubicBezTo>
                  <a:pt x="372" y="2602"/>
                  <a:pt x="372" y="2602"/>
                  <a:pt x="372" y="2602"/>
                </a:cubicBezTo>
                <a:cubicBezTo>
                  <a:pt x="166" y="2602"/>
                  <a:pt x="0" y="2436"/>
                  <a:pt x="0" y="2230"/>
                </a:cubicBezTo>
                <a:cubicBezTo>
                  <a:pt x="0" y="372"/>
                  <a:pt x="0" y="372"/>
                  <a:pt x="0" y="372"/>
                </a:cubicBezTo>
                <a:cubicBezTo>
                  <a:pt x="0" y="166"/>
                  <a:pt x="167" y="0"/>
                  <a:pt x="372" y="0"/>
                </a:cubicBezTo>
                <a:cubicBezTo>
                  <a:pt x="2899" y="0"/>
                  <a:pt x="2899" y="0"/>
                  <a:pt x="2899" y="0"/>
                </a:cubicBezTo>
                <a:cubicBezTo>
                  <a:pt x="3105" y="0"/>
                  <a:pt x="3271" y="167"/>
                  <a:pt x="3271" y="372"/>
                </a:cubicBezTo>
                <a:cubicBezTo>
                  <a:pt x="3271" y="2230"/>
                  <a:pt x="3271" y="2230"/>
                  <a:pt x="3271" y="2230"/>
                </a:cubicBezTo>
                <a:cubicBezTo>
                  <a:pt x="3271" y="2436"/>
                  <a:pt x="3105" y="2602"/>
                  <a:pt x="2899" y="2602"/>
                </a:cubicBezTo>
                <a:cubicBezTo>
                  <a:pt x="2899" y="2602"/>
                  <a:pt x="2899" y="2602"/>
                  <a:pt x="2899" y="2602"/>
                </a:cubicBezTo>
                <a:cubicBezTo>
                  <a:pt x="2899" y="2602"/>
                  <a:pt x="2899" y="2602"/>
                  <a:pt x="2899" y="2602"/>
                </a:cubicBezTo>
                <a:close/>
                <a:moveTo>
                  <a:pt x="3122" y="446"/>
                </a:moveTo>
                <a:cubicBezTo>
                  <a:pt x="3122" y="241"/>
                  <a:pt x="3030" y="149"/>
                  <a:pt x="2825" y="149"/>
                </a:cubicBezTo>
                <a:cubicBezTo>
                  <a:pt x="446" y="149"/>
                  <a:pt x="446" y="149"/>
                  <a:pt x="446" y="149"/>
                </a:cubicBezTo>
                <a:cubicBezTo>
                  <a:pt x="241" y="149"/>
                  <a:pt x="149" y="241"/>
                  <a:pt x="149" y="446"/>
                </a:cubicBezTo>
                <a:cubicBezTo>
                  <a:pt x="149" y="2156"/>
                  <a:pt x="149" y="2156"/>
                  <a:pt x="149" y="2156"/>
                </a:cubicBezTo>
                <a:cubicBezTo>
                  <a:pt x="149" y="2361"/>
                  <a:pt x="241" y="2453"/>
                  <a:pt x="446" y="2453"/>
                </a:cubicBezTo>
                <a:cubicBezTo>
                  <a:pt x="2825" y="2453"/>
                  <a:pt x="2825" y="2453"/>
                  <a:pt x="2825" y="2453"/>
                </a:cubicBezTo>
                <a:cubicBezTo>
                  <a:pt x="3030" y="2453"/>
                  <a:pt x="3122" y="2361"/>
                  <a:pt x="3122" y="2156"/>
                </a:cubicBezTo>
                <a:cubicBezTo>
                  <a:pt x="3122" y="446"/>
                  <a:pt x="3122" y="446"/>
                  <a:pt x="3122" y="446"/>
                </a:cubicBezTo>
                <a:cubicBezTo>
                  <a:pt x="3122" y="446"/>
                  <a:pt x="3122" y="446"/>
                  <a:pt x="3122" y="446"/>
                </a:cubicBezTo>
                <a:cubicBezTo>
                  <a:pt x="3122" y="446"/>
                  <a:pt x="3122" y="446"/>
                  <a:pt x="3122" y="446"/>
                </a:cubicBezTo>
                <a:close/>
                <a:moveTo>
                  <a:pt x="2453" y="1264"/>
                </a:moveTo>
                <a:cubicBezTo>
                  <a:pt x="2405" y="1264"/>
                  <a:pt x="2359" y="1254"/>
                  <a:pt x="2317" y="1237"/>
                </a:cubicBezTo>
                <a:cubicBezTo>
                  <a:pt x="2076" y="1582"/>
                  <a:pt x="2076" y="1582"/>
                  <a:pt x="2076" y="1582"/>
                </a:cubicBezTo>
                <a:cubicBezTo>
                  <a:pt x="2125" y="1635"/>
                  <a:pt x="2156" y="1706"/>
                  <a:pt x="2156" y="1784"/>
                </a:cubicBezTo>
                <a:cubicBezTo>
                  <a:pt x="2156" y="1948"/>
                  <a:pt x="2023" y="2082"/>
                  <a:pt x="1858" y="2082"/>
                </a:cubicBezTo>
                <a:cubicBezTo>
                  <a:pt x="1694" y="2082"/>
                  <a:pt x="1561" y="1949"/>
                  <a:pt x="1561" y="1784"/>
                </a:cubicBezTo>
                <a:cubicBezTo>
                  <a:pt x="1561" y="1736"/>
                  <a:pt x="1574" y="1690"/>
                  <a:pt x="1595" y="1650"/>
                </a:cubicBezTo>
                <a:cubicBezTo>
                  <a:pt x="1250" y="1254"/>
                  <a:pt x="1250" y="1254"/>
                  <a:pt x="1250" y="1254"/>
                </a:cubicBezTo>
                <a:cubicBezTo>
                  <a:pt x="1231" y="1260"/>
                  <a:pt x="1211" y="1264"/>
                  <a:pt x="1189" y="1264"/>
                </a:cubicBezTo>
                <a:cubicBezTo>
                  <a:pt x="1174" y="1264"/>
                  <a:pt x="1158" y="1262"/>
                  <a:pt x="1144" y="1259"/>
                </a:cubicBezTo>
                <a:cubicBezTo>
                  <a:pt x="856" y="1663"/>
                  <a:pt x="856" y="1663"/>
                  <a:pt x="856" y="1663"/>
                </a:cubicBezTo>
                <a:cubicBezTo>
                  <a:pt x="879" y="1698"/>
                  <a:pt x="892" y="1740"/>
                  <a:pt x="892" y="1784"/>
                </a:cubicBezTo>
                <a:cubicBezTo>
                  <a:pt x="892" y="1907"/>
                  <a:pt x="792" y="2007"/>
                  <a:pt x="669" y="2007"/>
                </a:cubicBezTo>
                <a:cubicBezTo>
                  <a:pt x="546" y="2007"/>
                  <a:pt x="446" y="1907"/>
                  <a:pt x="446" y="1784"/>
                </a:cubicBezTo>
                <a:cubicBezTo>
                  <a:pt x="446" y="1661"/>
                  <a:pt x="546" y="1561"/>
                  <a:pt x="669" y="1561"/>
                </a:cubicBezTo>
                <a:cubicBezTo>
                  <a:pt x="693" y="1561"/>
                  <a:pt x="716" y="1566"/>
                  <a:pt x="738" y="1573"/>
                </a:cubicBezTo>
                <a:cubicBezTo>
                  <a:pt x="1017" y="1181"/>
                  <a:pt x="1017" y="1181"/>
                  <a:pt x="1017" y="1181"/>
                </a:cubicBezTo>
                <a:cubicBezTo>
                  <a:pt x="986" y="1142"/>
                  <a:pt x="967" y="1094"/>
                  <a:pt x="967" y="1041"/>
                </a:cubicBezTo>
                <a:cubicBezTo>
                  <a:pt x="967" y="918"/>
                  <a:pt x="1066" y="818"/>
                  <a:pt x="1189" y="818"/>
                </a:cubicBezTo>
                <a:cubicBezTo>
                  <a:pt x="1313" y="818"/>
                  <a:pt x="1413" y="918"/>
                  <a:pt x="1413" y="1041"/>
                </a:cubicBezTo>
                <a:cubicBezTo>
                  <a:pt x="1413" y="1088"/>
                  <a:pt x="1398" y="1132"/>
                  <a:pt x="1372" y="1168"/>
                </a:cubicBezTo>
                <a:cubicBezTo>
                  <a:pt x="1694" y="1537"/>
                  <a:pt x="1694" y="1537"/>
                  <a:pt x="1694" y="1537"/>
                </a:cubicBezTo>
                <a:cubicBezTo>
                  <a:pt x="1741" y="1505"/>
                  <a:pt x="1798" y="1487"/>
                  <a:pt x="1859" y="1487"/>
                </a:cubicBezTo>
                <a:cubicBezTo>
                  <a:pt x="1891" y="1487"/>
                  <a:pt x="1921" y="1493"/>
                  <a:pt x="1950" y="1503"/>
                </a:cubicBezTo>
                <a:cubicBezTo>
                  <a:pt x="2192" y="1157"/>
                  <a:pt x="2192" y="1157"/>
                  <a:pt x="2192" y="1157"/>
                </a:cubicBezTo>
                <a:cubicBezTo>
                  <a:pt x="2124" y="1089"/>
                  <a:pt x="2082" y="996"/>
                  <a:pt x="2082" y="892"/>
                </a:cubicBezTo>
                <a:cubicBezTo>
                  <a:pt x="2082" y="687"/>
                  <a:pt x="2248" y="520"/>
                  <a:pt x="2453" y="520"/>
                </a:cubicBezTo>
                <a:cubicBezTo>
                  <a:pt x="2659" y="520"/>
                  <a:pt x="2825" y="687"/>
                  <a:pt x="2825" y="892"/>
                </a:cubicBezTo>
                <a:cubicBezTo>
                  <a:pt x="2825" y="1097"/>
                  <a:pt x="2659" y="1264"/>
                  <a:pt x="2453" y="1264"/>
                </a:cubicBezTo>
                <a:cubicBezTo>
                  <a:pt x="2453" y="1264"/>
                  <a:pt x="2453" y="1264"/>
                  <a:pt x="2453" y="1264"/>
                </a:cubicBezTo>
                <a:cubicBezTo>
                  <a:pt x="2453" y="1264"/>
                  <a:pt x="2453" y="1264"/>
                  <a:pt x="2453" y="1264"/>
                </a:cubicBezTo>
                <a:close/>
                <a:moveTo>
                  <a:pt x="669" y="1710"/>
                </a:moveTo>
                <a:cubicBezTo>
                  <a:pt x="628" y="1710"/>
                  <a:pt x="595" y="1743"/>
                  <a:pt x="595" y="1784"/>
                </a:cubicBezTo>
                <a:cubicBezTo>
                  <a:pt x="595" y="1825"/>
                  <a:pt x="628" y="1859"/>
                  <a:pt x="669" y="1859"/>
                </a:cubicBezTo>
                <a:cubicBezTo>
                  <a:pt x="710" y="1859"/>
                  <a:pt x="743" y="1825"/>
                  <a:pt x="743" y="1784"/>
                </a:cubicBezTo>
                <a:cubicBezTo>
                  <a:pt x="743" y="1743"/>
                  <a:pt x="710" y="1710"/>
                  <a:pt x="669" y="1710"/>
                </a:cubicBezTo>
                <a:cubicBezTo>
                  <a:pt x="669" y="1710"/>
                  <a:pt x="669" y="1710"/>
                  <a:pt x="669" y="1710"/>
                </a:cubicBezTo>
                <a:cubicBezTo>
                  <a:pt x="669" y="1710"/>
                  <a:pt x="669" y="1710"/>
                  <a:pt x="669" y="1710"/>
                </a:cubicBezTo>
                <a:close/>
                <a:moveTo>
                  <a:pt x="1189" y="966"/>
                </a:moveTo>
                <a:cubicBezTo>
                  <a:pt x="1148" y="966"/>
                  <a:pt x="1115" y="1000"/>
                  <a:pt x="1115" y="1041"/>
                </a:cubicBezTo>
                <a:cubicBezTo>
                  <a:pt x="1115" y="1082"/>
                  <a:pt x="1148" y="1115"/>
                  <a:pt x="1189" y="1115"/>
                </a:cubicBezTo>
                <a:cubicBezTo>
                  <a:pt x="1230" y="1115"/>
                  <a:pt x="1264" y="1082"/>
                  <a:pt x="1264" y="1041"/>
                </a:cubicBezTo>
                <a:cubicBezTo>
                  <a:pt x="1264" y="1000"/>
                  <a:pt x="1230" y="966"/>
                  <a:pt x="1189" y="966"/>
                </a:cubicBezTo>
                <a:cubicBezTo>
                  <a:pt x="1189" y="966"/>
                  <a:pt x="1189" y="966"/>
                  <a:pt x="1189" y="966"/>
                </a:cubicBezTo>
                <a:cubicBezTo>
                  <a:pt x="1189" y="966"/>
                  <a:pt x="1189" y="966"/>
                  <a:pt x="1189" y="966"/>
                </a:cubicBezTo>
                <a:close/>
                <a:moveTo>
                  <a:pt x="1858" y="1636"/>
                </a:moveTo>
                <a:cubicBezTo>
                  <a:pt x="1776" y="1636"/>
                  <a:pt x="1710" y="1702"/>
                  <a:pt x="1710" y="1784"/>
                </a:cubicBezTo>
                <a:cubicBezTo>
                  <a:pt x="1710" y="1866"/>
                  <a:pt x="1776" y="1933"/>
                  <a:pt x="1858" y="1933"/>
                </a:cubicBezTo>
                <a:cubicBezTo>
                  <a:pt x="1941" y="1933"/>
                  <a:pt x="2007" y="1866"/>
                  <a:pt x="2007" y="1784"/>
                </a:cubicBezTo>
                <a:cubicBezTo>
                  <a:pt x="2007" y="1702"/>
                  <a:pt x="1941" y="1636"/>
                  <a:pt x="1858" y="1636"/>
                </a:cubicBezTo>
                <a:cubicBezTo>
                  <a:pt x="1858" y="1636"/>
                  <a:pt x="1858" y="1636"/>
                  <a:pt x="1858" y="1636"/>
                </a:cubicBezTo>
                <a:cubicBezTo>
                  <a:pt x="1858" y="1636"/>
                  <a:pt x="1858" y="1636"/>
                  <a:pt x="1858" y="1636"/>
                </a:cubicBezTo>
                <a:close/>
                <a:moveTo>
                  <a:pt x="2453" y="669"/>
                </a:moveTo>
                <a:cubicBezTo>
                  <a:pt x="2330" y="669"/>
                  <a:pt x="2230" y="769"/>
                  <a:pt x="2230" y="892"/>
                </a:cubicBezTo>
                <a:cubicBezTo>
                  <a:pt x="2230" y="1015"/>
                  <a:pt x="2330" y="1115"/>
                  <a:pt x="2453" y="1115"/>
                </a:cubicBezTo>
                <a:cubicBezTo>
                  <a:pt x="2576" y="1115"/>
                  <a:pt x="2676" y="1015"/>
                  <a:pt x="2676" y="892"/>
                </a:cubicBezTo>
                <a:cubicBezTo>
                  <a:pt x="2676" y="769"/>
                  <a:pt x="2576" y="669"/>
                  <a:pt x="2453" y="669"/>
                </a:cubicBezTo>
                <a:cubicBezTo>
                  <a:pt x="2453" y="669"/>
                  <a:pt x="2453" y="669"/>
                  <a:pt x="2453" y="669"/>
                </a:cubicBezTo>
                <a:cubicBezTo>
                  <a:pt x="2453" y="669"/>
                  <a:pt x="2453" y="669"/>
                  <a:pt x="2453" y="669"/>
                </a:cubicBezTo>
                <a:close/>
                <a:moveTo>
                  <a:pt x="2453" y="669"/>
                </a:moveTo>
                <a:cubicBezTo>
                  <a:pt x="2453" y="669"/>
                  <a:pt x="2453" y="669"/>
                  <a:pt x="2453" y="669"/>
                </a:cubicBezTo>
              </a:path>
            </a:pathLst>
          </a:custGeom>
          <a:noFill/>
          <a:ln w="28575">
            <a:gradFill>
              <a:gsLst>
                <a:gs pos="0">
                  <a:srgbClr val="5BEEFF"/>
                </a:gs>
                <a:gs pos="100000">
                  <a:srgbClr val="75EBFC"/>
                </a:gs>
                <a:gs pos="52000">
                  <a:schemeClr val="bg1">
                    <a:alpha val="4000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组合 500"/>
          <p:cNvGrpSpPr/>
          <p:nvPr/>
        </p:nvGrpSpPr>
        <p:grpSpPr>
          <a:xfrm>
            <a:off x="504952" y="440067"/>
            <a:ext cx="11182096" cy="590062"/>
            <a:chOff x="244824" y="294898"/>
            <a:chExt cx="11182096" cy="590062"/>
          </a:xfrm>
        </p:grpSpPr>
        <p:sp>
          <p:nvSpPr>
            <p:cNvPr id="502" name="矩形 501"/>
            <p:cNvSpPr/>
            <p:nvPr/>
          </p:nvSpPr>
          <p:spPr>
            <a:xfrm>
              <a:off x="4358207" y="294898"/>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1"/>
            <a:stretch>
              <a:fillRect/>
            </a:stretch>
          </p:blipFill>
          <p:spPr>
            <a:xfrm>
              <a:off x="8366463" y="476493"/>
              <a:ext cx="3060457" cy="408467"/>
            </a:xfrm>
            <a:prstGeom prst="rect">
              <a:avLst/>
            </a:prstGeom>
          </p:spPr>
        </p:pic>
        <p:pic>
          <p:nvPicPr>
            <p:cNvPr id="504" name="图片 503"/>
            <p:cNvPicPr>
              <a:picLocks noChangeAspect="1"/>
            </p:cNvPicPr>
            <p:nvPr/>
          </p:nvPicPr>
          <p:blipFill>
            <a:blip r:embed="rId1"/>
            <a:stretch>
              <a:fillRect/>
            </a:stretch>
          </p:blipFill>
          <p:spPr>
            <a:xfrm flipH="1">
              <a:off x="244824" y="464272"/>
              <a:ext cx="3060457" cy="408467"/>
            </a:xfrm>
            <a:prstGeom prst="rect">
              <a:avLst/>
            </a:prstGeom>
          </p:spPr>
        </p:pic>
      </p:grpSp>
      <p:pic>
        <p:nvPicPr>
          <p:cNvPr id="6" name="图片 5"/>
          <p:cNvPicPr>
            <a:picLocks noChangeAspect="1"/>
          </p:cNvPicPr>
          <p:nvPr/>
        </p:nvPicPr>
        <p:blipFill>
          <a:blip r:embed="rId2">
            <a:biLevel thresh="25000"/>
          </a:blip>
          <a:stretch>
            <a:fillRect/>
          </a:stretch>
        </p:blipFill>
        <p:spPr>
          <a:xfrm>
            <a:off x="4994275" y="2553059"/>
            <a:ext cx="2287672" cy="2285640"/>
          </a:xfrm>
          <a:prstGeom prst="rect">
            <a:avLst/>
          </a:prstGeom>
        </p:spPr>
      </p:pic>
      <p:sp>
        <p:nvSpPr>
          <p:cNvPr id="13" name="文本框 4"/>
          <p:cNvSpPr txBox="1"/>
          <p:nvPr/>
        </p:nvSpPr>
        <p:spPr>
          <a:xfrm>
            <a:off x="5479693" y="2951591"/>
            <a:ext cx="1307465" cy="1323439"/>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4000" b="1" dirty="0">
                <a:solidFill>
                  <a:schemeClr val="bg1"/>
                </a:solidFill>
                <a:latin typeface="幼圆" panose="02010509060101010101" pitchFamily="49" charset="-122"/>
                <a:ea typeface="幼圆" panose="02010509060101010101" pitchFamily="49" charset="-122"/>
              </a:rPr>
              <a:t>文字标题</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3" name="矩形 2"/>
          <p:cNvSpPr/>
          <p:nvPr/>
        </p:nvSpPr>
        <p:spPr>
          <a:xfrm>
            <a:off x="2035180" y="3407200"/>
            <a:ext cx="803425" cy="830997"/>
          </a:xfrm>
          <a:prstGeom prst="rect">
            <a:avLst/>
          </a:prstGeom>
        </p:spPr>
        <p:txBody>
          <a:bodyPr wrap="none">
            <a:spAutoFit/>
          </a:bodyPr>
          <a:lstStyle/>
          <a:p>
            <a:pPr lvl="0">
              <a:spcBef>
                <a:spcPct val="0"/>
              </a:spcBef>
            </a:pPr>
            <a:r>
              <a:rPr lang="zh-CN" altLang="en-US" sz="2400" b="1" dirty="0">
                <a:solidFill>
                  <a:schemeClr val="bg1"/>
                </a:solidFill>
                <a:latin typeface="幼圆" panose="02010509060101010101" pitchFamily="49" charset="-122"/>
                <a:ea typeface="幼圆" panose="02010509060101010101" pitchFamily="49" charset="-122"/>
              </a:rPr>
              <a:t>文字</a:t>
            </a:r>
            <a:endParaRPr lang="en-US" altLang="zh-CN" sz="2400" b="1" dirty="0">
              <a:solidFill>
                <a:schemeClr val="bg1"/>
              </a:solidFill>
              <a:latin typeface="幼圆" panose="02010509060101010101" pitchFamily="49" charset="-122"/>
              <a:ea typeface="幼圆" panose="02010509060101010101" pitchFamily="49" charset="-122"/>
            </a:endParaRPr>
          </a:p>
          <a:p>
            <a:pPr lvl="0">
              <a:spcBef>
                <a:spcPct val="0"/>
              </a:spcBef>
            </a:pPr>
            <a:r>
              <a:rPr lang="zh-CN" altLang="en-US" sz="2400" b="1" dirty="0">
                <a:solidFill>
                  <a:schemeClr val="bg1"/>
                </a:solidFill>
                <a:latin typeface="幼圆" panose="02010509060101010101" pitchFamily="49" charset="-122"/>
                <a:ea typeface="幼圆" panose="02010509060101010101" pitchFamily="49" charset="-122"/>
              </a:rPr>
              <a:t>标题</a:t>
            </a:r>
            <a:endParaRPr lang="zh-CN" altLang="en-US" sz="2400" b="1" dirty="0">
              <a:solidFill>
                <a:schemeClr val="bg1"/>
              </a:solidFill>
              <a:latin typeface="幼圆" panose="02010509060101010101" pitchFamily="49" charset="-122"/>
              <a:ea typeface="幼圆" panose="02010509060101010101" pitchFamily="49" charset="-122"/>
            </a:endParaRPr>
          </a:p>
        </p:txBody>
      </p:sp>
      <p:sp>
        <p:nvSpPr>
          <p:cNvPr id="5" name="矩形 4"/>
          <p:cNvSpPr/>
          <p:nvPr/>
        </p:nvSpPr>
        <p:spPr>
          <a:xfrm>
            <a:off x="9382967" y="3402435"/>
            <a:ext cx="803425" cy="830997"/>
          </a:xfrm>
          <a:prstGeom prst="rect">
            <a:avLst/>
          </a:prstGeom>
        </p:spPr>
        <p:txBody>
          <a:bodyPr wrap="none">
            <a:spAutoFit/>
          </a:bodyPr>
          <a:lstStyle/>
          <a:p>
            <a:pPr>
              <a:spcBef>
                <a:spcPct val="0"/>
              </a:spcBef>
            </a:pPr>
            <a:r>
              <a:rPr lang="zh-CN" altLang="en-US" sz="2400" b="1" dirty="0">
                <a:solidFill>
                  <a:schemeClr val="bg1"/>
                </a:solidFill>
                <a:latin typeface="幼圆" panose="02010509060101010101" pitchFamily="49" charset="-122"/>
                <a:ea typeface="幼圆" panose="02010509060101010101" pitchFamily="49" charset="-122"/>
              </a:rPr>
              <a:t>文字</a:t>
            </a:r>
            <a:endParaRPr lang="en-US" altLang="zh-CN" sz="2400" b="1" dirty="0">
              <a:solidFill>
                <a:schemeClr val="bg1"/>
              </a:solidFill>
              <a:latin typeface="幼圆" panose="02010509060101010101" pitchFamily="49" charset="-122"/>
              <a:ea typeface="幼圆" panose="02010509060101010101" pitchFamily="49" charset="-122"/>
            </a:endParaRPr>
          </a:p>
          <a:p>
            <a:pPr>
              <a:spcBef>
                <a:spcPct val="0"/>
              </a:spcBef>
            </a:pPr>
            <a:r>
              <a:rPr lang="zh-CN" altLang="en-US" sz="2400" b="1" dirty="0">
                <a:solidFill>
                  <a:schemeClr val="bg1"/>
                </a:solidFill>
                <a:latin typeface="幼圆" panose="02010509060101010101" pitchFamily="49" charset="-122"/>
                <a:ea typeface="幼圆" panose="02010509060101010101" pitchFamily="49" charset="-122"/>
              </a:rPr>
              <a:t>标题</a:t>
            </a:r>
            <a:endParaRPr lang="zh-CN" altLang="en-US" sz="2400" b="1" dirty="0">
              <a:solidFill>
                <a:schemeClr val="bg1"/>
              </a:solidFill>
              <a:latin typeface="幼圆" panose="02010509060101010101" pitchFamily="49" charset="-122"/>
              <a:ea typeface="幼圆" panose="02010509060101010101" pitchFamily="49" charset="-122"/>
            </a:endParaRPr>
          </a:p>
        </p:txBody>
      </p:sp>
      <p:cxnSp>
        <p:nvCxnSpPr>
          <p:cNvPr id="9" name="直接连接符 8"/>
          <p:cNvCxnSpPr/>
          <p:nvPr/>
        </p:nvCxnSpPr>
        <p:spPr>
          <a:xfrm>
            <a:off x="3360669" y="3822700"/>
            <a:ext cx="1728856" cy="0"/>
          </a:xfrm>
          <a:prstGeom prst="lin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7204075" y="3822700"/>
            <a:ext cx="1661160" cy="0"/>
          </a:xfrm>
          <a:prstGeom prst="lin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cxnSp>
      <p:sp>
        <p:nvSpPr>
          <p:cNvPr id="22" name="空心弧 21"/>
          <p:cNvSpPr/>
          <p:nvPr/>
        </p:nvSpPr>
        <p:spPr>
          <a:xfrm>
            <a:off x="1571381" y="2928056"/>
            <a:ext cx="1795638" cy="1795638"/>
          </a:xfrm>
          <a:prstGeom prst="blockArc">
            <a:avLst>
              <a:gd name="adj1" fmla="val 11721962"/>
              <a:gd name="adj2" fmla="val 21567341"/>
              <a:gd name="adj3" fmla="val 0"/>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空心弧 28"/>
          <p:cNvSpPr/>
          <p:nvPr/>
        </p:nvSpPr>
        <p:spPr>
          <a:xfrm rot="10800000">
            <a:off x="1571381" y="2951591"/>
            <a:ext cx="1795638" cy="1795638"/>
          </a:xfrm>
          <a:prstGeom prst="blockArc">
            <a:avLst>
              <a:gd name="adj1" fmla="val 11705252"/>
              <a:gd name="adj2" fmla="val 62818"/>
              <a:gd name="adj3" fmla="val 0"/>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0" name="直接连接符 29"/>
          <p:cNvCxnSpPr/>
          <p:nvPr/>
        </p:nvCxnSpPr>
        <p:spPr>
          <a:xfrm>
            <a:off x="0" y="3822699"/>
            <a:ext cx="1566088" cy="95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698726" y="3817934"/>
            <a:ext cx="1566088" cy="9525"/>
          </a:xfrm>
          <a:prstGeom prst="line">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cxnSp>
      <p:sp>
        <p:nvSpPr>
          <p:cNvPr id="19" name="空心弧 18"/>
          <p:cNvSpPr/>
          <p:nvPr/>
        </p:nvSpPr>
        <p:spPr>
          <a:xfrm>
            <a:off x="8865235" y="2928056"/>
            <a:ext cx="1795638" cy="1795638"/>
          </a:xfrm>
          <a:prstGeom prst="blockArc">
            <a:avLst>
              <a:gd name="adj1" fmla="val 11721962"/>
              <a:gd name="adj2" fmla="val 21567341"/>
              <a:gd name="adj3" fmla="val 0"/>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空心弧 19"/>
          <p:cNvSpPr/>
          <p:nvPr/>
        </p:nvSpPr>
        <p:spPr>
          <a:xfrm rot="10800000">
            <a:off x="8865235" y="2951591"/>
            <a:ext cx="1795638" cy="1795638"/>
          </a:xfrm>
          <a:prstGeom prst="blockArc">
            <a:avLst>
              <a:gd name="adj1" fmla="val 11705252"/>
              <a:gd name="adj2" fmla="val 62818"/>
              <a:gd name="adj3" fmla="val 0"/>
            </a:avLst>
          </a:prstGeom>
          <a:noFill/>
          <a:ln w="28575">
            <a:gradFill>
              <a:gsLst>
                <a:gs pos="0">
                  <a:srgbClr val="5BEEFF"/>
                </a:gs>
                <a:gs pos="100000">
                  <a:srgbClr val="75EBFC"/>
                </a:gs>
                <a:gs pos="52000">
                  <a:schemeClr val="bg1">
                    <a:alpha val="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flipH="1">
            <a:off x="6138863" y="4655412"/>
            <a:ext cx="5066615" cy="584775"/>
          </a:xfrm>
          <a:prstGeom prst="rect">
            <a:avLst/>
          </a:prstGeom>
          <a:noFill/>
        </p:spPr>
        <p:txBody>
          <a:bodyPr wrap="square" rtlCol="0">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r>
              <a:rPr lang="zh-CN" altLang="en-US" b="0" dirty="0"/>
              <a:t>单击此处添加您的文字内容。本模板的所有素材和逻辑图表，均可自由编辑替换和移动</a:t>
            </a:r>
            <a:endParaRPr lang="zh-CN" altLang="en-US" b="0" dirty="0"/>
          </a:p>
        </p:txBody>
      </p:sp>
      <p:cxnSp>
        <p:nvCxnSpPr>
          <p:cNvPr id="20" name="直接连接符 19"/>
          <p:cNvCxnSpPr/>
          <p:nvPr/>
        </p:nvCxnSpPr>
        <p:spPr>
          <a:xfrm>
            <a:off x="8992021" y="3422224"/>
            <a:ext cx="1852554"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138863" y="3191391"/>
            <a:ext cx="3539063"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选题的目的与背景</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9" name="矩形 38"/>
          <p:cNvSpPr/>
          <p:nvPr/>
        </p:nvSpPr>
        <p:spPr>
          <a:xfrm>
            <a:off x="6144201" y="3805613"/>
            <a:ext cx="5061278" cy="791627"/>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单击此处添加您的文字内容。本模板的所有素材和逻辑图表自由编辑替换和移动</a:t>
            </a:r>
            <a:endParaRPr lang="zh-CN" altLang="en-US" sz="1600" dirty="0">
              <a:solidFill>
                <a:schemeClr val="bg1"/>
              </a:solidFill>
            </a:endParaRPr>
          </a:p>
        </p:txBody>
      </p:sp>
      <p:pic>
        <p:nvPicPr>
          <p:cNvPr id="40" name="图片 39"/>
          <p:cNvPicPr>
            <a:picLocks noChangeAspect="1"/>
          </p:cNvPicPr>
          <p:nvPr/>
        </p:nvPicPr>
        <p:blipFill>
          <a:blip r:embed="rId1"/>
          <a:stretch>
            <a:fillRect/>
          </a:stretch>
        </p:blipFill>
        <p:spPr>
          <a:xfrm>
            <a:off x="1102474" y="2073730"/>
            <a:ext cx="4406393" cy="3608856"/>
          </a:xfrm>
          <a:prstGeom prst="rect">
            <a:avLst/>
          </a:prstGeom>
        </p:spPr>
      </p:pic>
      <p:grpSp>
        <p:nvGrpSpPr>
          <p:cNvPr id="12" name="组合 11"/>
          <p:cNvGrpSpPr/>
          <p:nvPr/>
        </p:nvGrpSpPr>
        <p:grpSpPr>
          <a:xfrm>
            <a:off x="504952" y="390829"/>
            <a:ext cx="11182096" cy="639300"/>
            <a:chOff x="244824" y="245660"/>
            <a:chExt cx="11182096" cy="639300"/>
          </a:xfrm>
        </p:grpSpPr>
        <p:sp>
          <p:nvSpPr>
            <p:cNvPr id="13" name="矩形 12"/>
            <p:cNvSpPr/>
            <p:nvPr/>
          </p:nvSpPr>
          <p:spPr>
            <a:xfrm>
              <a:off x="5263504" y="245660"/>
              <a:ext cx="1415772" cy="461665"/>
            </a:xfrm>
            <a:prstGeom prst="rect">
              <a:avLst/>
            </a:prstGeom>
          </p:spPr>
          <p:txBody>
            <a:bodyPr wrap="none">
              <a:spAutoFit/>
            </a:bodyPr>
            <a:lstStyle/>
            <a:p>
              <a:r>
                <a:rPr lang="zh-CN" altLang="en-US" sz="2400" dirty="0">
                  <a:solidFill>
                    <a:schemeClr val="bg1"/>
                  </a:solidFill>
                  <a:latin typeface="幼圆" panose="02010509060101010101" pitchFamily="49" charset="-122"/>
                  <a:ea typeface="幼圆" panose="02010509060101010101" pitchFamily="49" charset="-122"/>
                </a:rPr>
                <a:t>输入标题</a:t>
              </a:r>
              <a:endParaRPr lang="zh-CN" altLang="en-US" sz="2400" dirty="0">
                <a:solidFill>
                  <a:schemeClr val="bg1"/>
                </a:solidFill>
                <a:latin typeface="幼圆" panose="02010509060101010101" pitchFamily="49" charset="-122"/>
                <a:ea typeface="幼圆" panose="02010509060101010101" pitchFamily="49" charset="-122"/>
              </a:endParaRPr>
            </a:p>
          </p:txBody>
        </p:sp>
        <p:pic>
          <p:nvPicPr>
            <p:cNvPr id="14" name="图片 13"/>
            <p:cNvPicPr>
              <a:picLocks noChangeAspect="1"/>
            </p:cNvPicPr>
            <p:nvPr/>
          </p:nvPicPr>
          <p:blipFill>
            <a:blip r:embed="rId2"/>
            <a:stretch>
              <a:fillRect/>
            </a:stretch>
          </p:blipFill>
          <p:spPr>
            <a:xfrm>
              <a:off x="8366463" y="476493"/>
              <a:ext cx="3060457" cy="408467"/>
            </a:xfrm>
            <a:prstGeom prst="rect">
              <a:avLst/>
            </a:prstGeom>
          </p:spPr>
        </p:pic>
        <p:pic>
          <p:nvPicPr>
            <p:cNvPr id="15" name="图片 14"/>
            <p:cNvPicPr>
              <a:picLocks noChangeAspect="1"/>
            </p:cNvPicPr>
            <p:nvPr/>
          </p:nvPicPr>
          <p:blipFill>
            <a:blip r:embed="rId2"/>
            <a:stretch>
              <a:fillRect/>
            </a:stretch>
          </p:blipFill>
          <p:spPr>
            <a:xfrm flipH="1">
              <a:off x="244824" y="464272"/>
              <a:ext cx="3060457" cy="408467"/>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14780" b="27915"/>
          <a:stretch>
            <a:fillRect/>
          </a:stretch>
        </p:blipFill>
        <p:spPr>
          <a:xfrm>
            <a:off x="0" y="-85726"/>
            <a:ext cx="12266852" cy="7029450"/>
          </a:xfrm>
          <a:prstGeom prst="rect">
            <a:avLst/>
          </a:prstGeom>
          <a:noFill/>
          <a:ln w="28575">
            <a:noFill/>
          </a:ln>
        </p:spPr>
      </p:pic>
      <p:pic>
        <p:nvPicPr>
          <p:cNvPr id="64" name="图片 63"/>
          <p:cNvPicPr>
            <a:picLocks noChangeAspect="1"/>
          </p:cNvPicPr>
          <p:nvPr/>
        </p:nvPicPr>
        <p:blipFill>
          <a:blip r:embed="rId2"/>
          <a:srcRect/>
          <a:stretch>
            <a:fillRect/>
          </a:stretch>
        </p:blipFill>
        <p:spPr>
          <a:xfrm>
            <a:off x="1736982" y="2106147"/>
            <a:ext cx="8718036" cy="3761558"/>
          </a:xfrm>
          <a:custGeom>
            <a:avLst/>
            <a:gdLst>
              <a:gd name="connsiteX0" fmla="*/ 3094089 w 8718036"/>
              <a:gd name="connsiteY0" fmla="*/ 1403736 h 3761558"/>
              <a:gd name="connsiteX1" fmla="*/ 3094089 w 8718036"/>
              <a:gd name="connsiteY1" fmla="*/ 2357823 h 3761558"/>
              <a:gd name="connsiteX2" fmla="*/ 5623948 w 8718036"/>
              <a:gd name="connsiteY2" fmla="*/ 2357823 h 3761558"/>
              <a:gd name="connsiteX3" fmla="*/ 5623948 w 8718036"/>
              <a:gd name="connsiteY3" fmla="*/ 1403736 h 3761558"/>
              <a:gd name="connsiteX4" fmla="*/ 0 w 8718036"/>
              <a:gd name="connsiteY4" fmla="*/ 0 h 3761558"/>
              <a:gd name="connsiteX5" fmla="*/ 8718036 w 8718036"/>
              <a:gd name="connsiteY5" fmla="*/ 0 h 3761558"/>
              <a:gd name="connsiteX6" fmla="*/ 8718036 w 8718036"/>
              <a:gd name="connsiteY6" fmla="*/ 3761558 h 3761558"/>
              <a:gd name="connsiteX7" fmla="*/ 0 w 8718036"/>
              <a:gd name="connsiteY7" fmla="*/ 3761558 h 376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8036" h="3761558">
                <a:moveTo>
                  <a:pt x="3094089" y="1403736"/>
                </a:moveTo>
                <a:lnTo>
                  <a:pt x="3094089" y="2357823"/>
                </a:lnTo>
                <a:lnTo>
                  <a:pt x="5623948" y="2357823"/>
                </a:lnTo>
                <a:lnTo>
                  <a:pt x="5623948" y="1403736"/>
                </a:lnTo>
                <a:close/>
                <a:moveTo>
                  <a:pt x="0" y="0"/>
                </a:moveTo>
                <a:lnTo>
                  <a:pt x="8718036" y="0"/>
                </a:lnTo>
                <a:lnTo>
                  <a:pt x="8718036" y="3761558"/>
                </a:lnTo>
                <a:lnTo>
                  <a:pt x="0" y="3761558"/>
                </a:lnTo>
                <a:close/>
              </a:path>
            </a:pathLst>
          </a:custGeom>
        </p:spPr>
      </p:pic>
      <p:grpSp>
        <p:nvGrpSpPr>
          <p:cNvPr id="501" name="组合 500"/>
          <p:cNvGrpSpPr/>
          <p:nvPr/>
        </p:nvGrpSpPr>
        <p:grpSpPr>
          <a:xfrm>
            <a:off x="504952" y="360052"/>
            <a:ext cx="11182096" cy="670077"/>
            <a:chOff x="244824" y="214883"/>
            <a:chExt cx="11182096" cy="670077"/>
          </a:xfrm>
        </p:grpSpPr>
        <p:sp>
          <p:nvSpPr>
            <p:cNvPr id="502" name="矩形 501"/>
            <p:cNvSpPr/>
            <p:nvPr/>
          </p:nvSpPr>
          <p:spPr>
            <a:xfrm>
              <a:off x="4279100" y="214883"/>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3"/>
            <a:stretch>
              <a:fillRect/>
            </a:stretch>
          </p:blipFill>
          <p:spPr>
            <a:xfrm>
              <a:off x="8366463" y="476493"/>
              <a:ext cx="3060457" cy="408467"/>
            </a:xfrm>
            <a:prstGeom prst="rect">
              <a:avLst/>
            </a:prstGeom>
          </p:spPr>
        </p:pic>
        <p:pic>
          <p:nvPicPr>
            <p:cNvPr id="504" name="图片 503"/>
            <p:cNvPicPr>
              <a:picLocks noChangeAspect="1"/>
            </p:cNvPicPr>
            <p:nvPr/>
          </p:nvPicPr>
          <p:blipFill>
            <a:blip r:embed="rId3"/>
            <a:stretch>
              <a:fillRect/>
            </a:stretch>
          </p:blipFill>
          <p:spPr>
            <a:xfrm flipH="1">
              <a:off x="244824" y="464272"/>
              <a:ext cx="3060457" cy="408467"/>
            </a:xfrm>
            <a:prstGeom prst="rect">
              <a:avLst/>
            </a:prstGeom>
          </p:spPr>
        </p:pic>
      </p:grpSp>
      <p:sp>
        <p:nvSpPr>
          <p:cNvPr id="38" name="矩形 37"/>
          <p:cNvSpPr/>
          <p:nvPr/>
        </p:nvSpPr>
        <p:spPr bwMode="auto">
          <a:xfrm>
            <a:off x="1736982" y="2192922"/>
            <a:ext cx="180224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base">
              <a:spcBef>
                <a:spcPct val="0"/>
              </a:spcBef>
              <a:spcAft>
                <a:spcPct val="0"/>
              </a:spcAft>
              <a:defRPr/>
            </a:pPr>
            <a:r>
              <a:rPr lang="zh-CN" altLang="en-US"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rPr>
              <a:t>输入标题</a:t>
            </a:r>
            <a:endParaRPr lang="en-US" altLang="zh-CN"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endParaRPr>
          </a:p>
        </p:txBody>
      </p:sp>
      <p:sp>
        <p:nvSpPr>
          <p:cNvPr id="39" name="矩形 38"/>
          <p:cNvSpPr/>
          <p:nvPr/>
        </p:nvSpPr>
        <p:spPr bwMode="auto">
          <a:xfrm>
            <a:off x="1741861" y="4347483"/>
            <a:ext cx="180224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spcBef>
                <a:spcPct val="0"/>
              </a:spcBef>
              <a:spcAft>
                <a:spcPct val="0"/>
              </a:spcAft>
              <a:buClrTx/>
              <a:buSzTx/>
              <a:buFontTx/>
              <a:buNone/>
              <a:defRPr/>
            </a:pPr>
            <a:r>
              <a:rPr kumimoji="0" lang="zh-CN" altLang="en-US" sz="2400" b="1" i="0" u="none" strike="noStrike" kern="1200" cap="none" spc="0" normalizeH="0" baseline="0" noProof="0" dirty="0">
                <a:ln>
                  <a:noFill/>
                </a:ln>
                <a:gradFill>
                  <a:gsLst>
                    <a:gs pos="68000">
                      <a:srgbClr val="D3FAFF"/>
                    </a:gs>
                    <a:gs pos="0">
                      <a:schemeClr val="bg1"/>
                    </a:gs>
                    <a:gs pos="32000">
                      <a:srgbClr val="5BEEFF"/>
                    </a:gs>
                    <a:gs pos="100000">
                      <a:srgbClr val="5BEEFF"/>
                    </a:gs>
                  </a:gsLst>
                  <a:lin ang="5400000" scaled="1"/>
                </a:gradFill>
                <a:effectLst/>
                <a:uLnTx/>
                <a:uFillTx/>
                <a:latin typeface="幼圆" panose="02010509060101010101" pitchFamily="49" charset="-122"/>
                <a:ea typeface="幼圆" panose="02010509060101010101" pitchFamily="49" charset="-122"/>
              </a:rPr>
              <a:t>输入标题</a:t>
            </a:r>
            <a:endParaRPr kumimoji="0" lang="en-US" altLang="zh-CN" sz="2400" b="1" i="0" u="none" strike="noStrike" kern="1200" cap="none" spc="0" normalizeH="0" baseline="0" noProof="0" dirty="0">
              <a:ln>
                <a:noFill/>
              </a:ln>
              <a:gradFill>
                <a:gsLst>
                  <a:gs pos="68000">
                    <a:srgbClr val="D3FAFF"/>
                  </a:gs>
                  <a:gs pos="0">
                    <a:schemeClr val="bg1"/>
                  </a:gs>
                  <a:gs pos="32000">
                    <a:srgbClr val="5BEEFF"/>
                  </a:gs>
                  <a:gs pos="100000">
                    <a:srgbClr val="5BEEFF"/>
                  </a:gs>
                </a:gsLst>
                <a:lin ang="5400000" scaled="1"/>
              </a:gradFill>
              <a:effectLst/>
              <a:uLnTx/>
              <a:uFillTx/>
              <a:latin typeface="幼圆" panose="02010509060101010101" pitchFamily="49" charset="-122"/>
              <a:ea typeface="幼圆" panose="02010509060101010101" pitchFamily="49" charset="-122"/>
            </a:endParaRPr>
          </a:p>
        </p:txBody>
      </p:sp>
      <p:sp>
        <p:nvSpPr>
          <p:cNvPr id="40" name="矩形 39"/>
          <p:cNvSpPr/>
          <p:nvPr/>
        </p:nvSpPr>
        <p:spPr bwMode="auto">
          <a:xfrm>
            <a:off x="5994400" y="2209076"/>
            <a:ext cx="1802242" cy="4333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base">
              <a:spcBef>
                <a:spcPct val="0"/>
              </a:spcBef>
              <a:spcAft>
                <a:spcPct val="0"/>
              </a:spcAft>
              <a:defRPr/>
            </a:pPr>
            <a:r>
              <a:rPr lang="zh-CN" altLang="en-US"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rPr>
              <a:t>输入标题</a:t>
            </a:r>
            <a:endParaRPr lang="en-US" altLang="zh-CN"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endParaRPr>
          </a:p>
        </p:txBody>
      </p:sp>
      <p:sp>
        <p:nvSpPr>
          <p:cNvPr id="41" name="矩形 40"/>
          <p:cNvSpPr/>
          <p:nvPr/>
        </p:nvSpPr>
        <p:spPr bwMode="auto">
          <a:xfrm>
            <a:off x="6185292" y="4347483"/>
            <a:ext cx="180224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fontAlgn="base">
              <a:spcBef>
                <a:spcPct val="0"/>
              </a:spcBef>
              <a:spcAft>
                <a:spcPct val="0"/>
              </a:spcAft>
              <a:defRPr/>
            </a:pPr>
            <a:r>
              <a:rPr lang="zh-CN" altLang="en-US"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rPr>
              <a:t>输入标题</a:t>
            </a:r>
            <a:endParaRPr lang="en-US" altLang="zh-CN" sz="2400" b="1" dirty="0">
              <a:gradFill>
                <a:gsLst>
                  <a:gs pos="68000">
                    <a:srgbClr val="D3FAFF"/>
                  </a:gs>
                  <a:gs pos="0">
                    <a:schemeClr val="bg1"/>
                  </a:gs>
                  <a:gs pos="32000">
                    <a:srgbClr val="5BEEFF"/>
                  </a:gs>
                  <a:gs pos="100000">
                    <a:srgbClr val="5BEEFF"/>
                  </a:gs>
                </a:gsLst>
                <a:lin ang="5400000" scaled="1"/>
              </a:gradFill>
              <a:latin typeface="幼圆" panose="02010509060101010101" pitchFamily="49" charset="-122"/>
              <a:ea typeface="幼圆" panose="02010509060101010101" pitchFamily="49" charset="-122"/>
            </a:endParaRPr>
          </a:p>
        </p:txBody>
      </p:sp>
      <p:sp>
        <p:nvSpPr>
          <p:cNvPr id="43" name="矩形 42"/>
          <p:cNvSpPr/>
          <p:nvPr/>
        </p:nvSpPr>
        <p:spPr>
          <a:xfrm>
            <a:off x="1901542" y="4831766"/>
            <a:ext cx="4061108"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9" name="文本框 22"/>
          <p:cNvSpPr txBox="1"/>
          <p:nvPr/>
        </p:nvSpPr>
        <p:spPr>
          <a:xfrm>
            <a:off x="5056664" y="3648616"/>
            <a:ext cx="2592387" cy="646331"/>
          </a:xfrm>
          <a:prstGeom prst="rect">
            <a:avLst/>
          </a:prstGeom>
          <a:noFill/>
          <a:ln w="9525">
            <a:noFill/>
            <a:miter/>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3600" b="1" dirty="0">
                <a:solidFill>
                  <a:schemeClr val="bg1"/>
                </a:solidFill>
                <a:latin typeface="微软雅黑" panose="020B0503020204020204" pitchFamily="34" charset="-122"/>
                <a:ea typeface="微软雅黑" panose="020B0503020204020204" pitchFamily="34" charset="-122"/>
              </a:rPr>
              <a:t>成功案例</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80" name="矩形 479"/>
          <p:cNvSpPr/>
          <p:nvPr/>
        </p:nvSpPr>
        <p:spPr>
          <a:xfrm>
            <a:off x="1901542" y="2675004"/>
            <a:ext cx="3876957"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81" name="矩形 480"/>
          <p:cNvSpPr/>
          <p:nvPr/>
        </p:nvSpPr>
        <p:spPr>
          <a:xfrm>
            <a:off x="6228551" y="2653990"/>
            <a:ext cx="3791749"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82" name="矩形 481"/>
          <p:cNvSpPr/>
          <p:nvPr/>
        </p:nvSpPr>
        <p:spPr>
          <a:xfrm>
            <a:off x="6352858" y="4808551"/>
            <a:ext cx="3781742" cy="646331"/>
          </a:xfrm>
          <a:prstGeom prst="rect">
            <a:avLst/>
          </a:prstGeom>
        </p:spPr>
        <p:txBody>
          <a:bodyPr wrap="square">
            <a:spAutoFit/>
          </a:bodyPr>
          <a:lstStyle/>
          <a:p>
            <a:pPr eaLnBrk="0" fontAlgn="base" hangingPunct="0">
              <a:spcBef>
                <a:spcPct val="20000"/>
              </a:spcBef>
              <a:spcAft>
                <a:spcPct val="0"/>
              </a:spcAft>
              <a:defRPr/>
            </a:pPr>
            <a:r>
              <a:rPr lang="zh-CN" altLang="en-US" dirty="0">
                <a:solidFill>
                  <a:schemeClr val="bg1"/>
                </a:solidFill>
                <a:latin typeface="微软雅黑" panose="020B0503020204020204" pitchFamily="34" charset="-122"/>
                <a:ea typeface="微软雅黑" panose="020B0503020204020204" pitchFamily="34" charset="-122"/>
              </a:rPr>
              <a:t>单击此处添加您的文字单击此处添加您的文字单击此处添</a:t>
            </a:r>
            <a:endParaRPr lang="en-US" altLang="zh-CN" dirty="0">
              <a:solidFill>
                <a:schemeClr val="bg1"/>
              </a:solidFill>
              <a:latin typeface="微软雅黑" panose="020B0503020204020204" pitchFamily="34" charset="-122"/>
              <a:ea typeface="微软雅黑" panose="020B0503020204020204" pitchFamily="34" charset="-122"/>
            </a:endParaRPr>
          </a:p>
        </p:txBody>
      </p:sp>
      <p:pic>
        <p:nvPicPr>
          <p:cNvPr id="68" name="图片 67"/>
          <p:cNvPicPr>
            <a:picLocks noChangeAspect="1"/>
          </p:cNvPicPr>
          <p:nvPr/>
        </p:nvPicPr>
        <p:blipFill>
          <a:blip r:embed="rId3"/>
          <a:stretch>
            <a:fillRect/>
          </a:stretch>
        </p:blipFill>
        <p:spPr>
          <a:xfrm flipH="1">
            <a:off x="657352" y="761841"/>
            <a:ext cx="3060457" cy="408467"/>
          </a:xfrm>
          <a:prstGeom prst="rect">
            <a:avLst/>
          </a:prstGeom>
        </p:spPr>
      </p:pic>
      <p:grpSp>
        <p:nvGrpSpPr>
          <p:cNvPr id="487" name="组合 486"/>
          <p:cNvGrpSpPr/>
          <p:nvPr/>
        </p:nvGrpSpPr>
        <p:grpSpPr>
          <a:xfrm>
            <a:off x="4867137" y="3627841"/>
            <a:ext cx="276179" cy="159268"/>
            <a:chOff x="4780485" y="3598334"/>
            <a:chExt cx="276179" cy="159268"/>
          </a:xfrm>
        </p:grpSpPr>
        <p:cxnSp>
          <p:nvCxnSpPr>
            <p:cNvPr id="484" name="直接连接符 483"/>
            <p:cNvCxnSpPr/>
            <p:nvPr/>
          </p:nvCxnSpPr>
          <p:spPr>
            <a:xfrm>
              <a:off x="4780485" y="3598334"/>
              <a:ext cx="2761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4780485" y="3598334"/>
              <a:ext cx="0" cy="1592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nvGrpSpPr>
        <p:grpSpPr>
          <a:xfrm rot="10800000" flipH="1">
            <a:off x="4867138" y="4213465"/>
            <a:ext cx="276179" cy="159268"/>
            <a:chOff x="4780485" y="3598334"/>
            <a:chExt cx="276179" cy="159268"/>
          </a:xfrm>
        </p:grpSpPr>
        <p:cxnSp>
          <p:nvCxnSpPr>
            <p:cNvPr id="76" name="直接连接符 75"/>
            <p:cNvCxnSpPr/>
            <p:nvPr/>
          </p:nvCxnSpPr>
          <p:spPr>
            <a:xfrm>
              <a:off x="4780485" y="3598334"/>
              <a:ext cx="2761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4780485" y="3598334"/>
              <a:ext cx="0" cy="1592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88" name="组合 487"/>
          <p:cNvGrpSpPr/>
          <p:nvPr/>
        </p:nvGrpSpPr>
        <p:grpSpPr>
          <a:xfrm flipH="1">
            <a:off x="7042045" y="3587897"/>
            <a:ext cx="278875" cy="767767"/>
            <a:chOff x="5664184" y="3596080"/>
            <a:chExt cx="278875" cy="767767"/>
          </a:xfrm>
        </p:grpSpPr>
        <p:grpSp>
          <p:nvGrpSpPr>
            <p:cNvPr id="81" name="组合 80"/>
            <p:cNvGrpSpPr/>
            <p:nvPr/>
          </p:nvGrpSpPr>
          <p:grpSpPr>
            <a:xfrm>
              <a:off x="5666880" y="3596080"/>
              <a:ext cx="276179" cy="159268"/>
              <a:chOff x="4780485" y="3598334"/>
              <a:chExt cx="276179" cy="159268"/>
            </a:xfrm>
          </p:grpSpPr>
          <p:cxnSp>
            <p:nvCxnSpPr>
              <p:cNvPr id="82" name="直接连接符 81"/>
              <p:cNvCxnSpPr/>
              <p:nvPr/>
            </p:nvCxnSpPr>
            <p:spPr>
              <a:xfrm>
                <a:off x="4780485" y="3598334"/>
                <a:ext cx="2761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4780485" y="3598334"/>
                <a:ext cx="0" cy="1592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rot="10800000" flipH="1">
              <a:off x="5664184" y="4204579"/>
              <a:ext cx="276179" cy="159268"/>
              <a:chOff x="4780485" y="3598334"/>
              <a:chExt cx="276179" cy="159268"/>
            </a:xfrm>
          </p:grpSpPr>
          <p:cxnSp>
            <p:nvCxnSpPr>
              <p:cNvPr id="85" name="直接连接符 84"/>
              <p:cNvCxnSpPr/>
              <p:nvPr/>
            </p:nvCxnSpPr>
            <p:spPr>
              <a:xfrm>
                <a:off x="4780485" y="3598334"/>
                <a:ext cx="2761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4780485" y="3598334"/>
                <a:ext cx="0" cy="1592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组合 500"/>
          <p:cNvGrpSpPr/>
          <p:nvPr/>
        </p:nvGrpSpPr>
        <p:grpSpPr>
          <a:xfrm>
            <a:off x="504952" y="360052"/>
            <a:ext cx="11182096" cy="670077"/>
            <a:chOff x="244824" y="214883"/>
            <a:chExt cx="11182096" cy="670077"/>
          </a:xfrm>
        </p:grpSpPr>
        <p:sp>
          <p:nvSpPr>
            <p:cNvPr id="502" name="矩形 501"/>
            <p:cNvSpPr/>
            <p:nvPr/>
          </p:nvSpPr>
          <p:spPr>
            <a:xfrm>
              <a:off x="4339145" y="214883"/>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1"/>
            <a:stretch>
              <a:fillRect/>
            </a:stretch>
          </p:blipFill>
          <p:spPr>
            <a:xfrm>
              <a:off x="8366463" y="476493"/>
              <a:ext cx="3060457" cy="408467"/>
            </a:xfrm>
            <a:prstGeom prst="rect">
              <a:avLst/>
            </a:prstGeom>
          </p:spPr>
        </p:pic>
        <p:pic>
          <p:nvPicPr>
            <p:cNvPr id="504" name="图片 503"/>
            <p:cNvPicPr>
              <a:picLocks noChangeAspect="1"/>
            </p:cNvPicPr>
            <p:nvPr/>
          </p:nvPicPr>
          <p:blipFill>
            <a:blip r:embed="rId1"/>
            <a:stretch>
              <a:fillRect/>
            </a:stretch>
          </p:blipFill>
          <p:spPr>
            <a:xfrm flipH="1">
              <a:off x="244824" y="464272"/>
              <a:ext cx="3060457" cy="408467"/>
            </a:xfrm>
            <a:prstGeom prst="rect">
              <a:avLst/>
            </a:prstGeom>
          </p:spPr>
        </p:pic>
      </p:grpSp>
      <p:sp>
        <p:nvSpPr>
          <p:cNvPr id="9" name="文本框 12"/>
          <p:cNvSpPr txBox="1"/>
          <p:nvPr/>
        </p:nvSpPr>
        <p:spPr>
          <a:xfrm>
            <a:off x="2453084" y="4709681"/>
            <a:ext cx="2033276" cy="461665"/>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 name="文本框 13"/>
          <p:cNvSpPr txBox="1"/>
          <p:nvPr/>
        </p:nvSpPr>
        <p:spPr>
          <a:xfrm>
            <a:off x="4986362" y="3265131"/>
            <a:ext cx="2642142" cy="460375"/>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2400" b="1" dirty="0">
                <a:solidFill>
                  <a:schemeClr val="bg1"/>
                </a:solidFill>
                <a:latin typeface="微软雅黑" panose="020B0503020204020204" pitchFamily="34" charset="-122"/>
                <a:ea typeface="微软雅黑" panose="020B0503020204020204" pitchFamily="34" charset="-122"/>
              </a:rPr>
              <a:t>产品主要行业应用</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 name="椭圆 1"/>
          <p:cNvSpPr/>
          <p:nvPr/>
        </p:nvSpPr>
        <p:spPr>
          <a:xfrm>
            <a:off x="1295322" y="2003895"/>
            <a:ext cx="3667312" cy="3667312"/>
          </a:xfrm>
          <a:prstGeom prst="ellipse">
            <a:avLst/>
          </a:prstGeom>
          <a:no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4959533" y="3827651"/>
            <a:ext cx="2479383" cy="9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088753" y="2576737"/>
            <a:ext cx="226215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在此处添加输入标题</a:t>
            </a:r>
            <a:endParaRPr lang="zh-CN" altLang="en-US" dirty="0">
              <a:solidFill>
                <a:schemeClr val="bg1"/>
              </a:solidFill>
            </a:endParaRPr>
          </a:p>
        </p:txBody>
      </p:sp>
      <p:sp>
        <p:nvSpPr>
          <p:cNvPr id="26" name="椭圆 25"/>
          <p:cNvSpPr/>
          <p:nvPr/>
        </p:nvSpPr>
        <p:spPr>
          <a:xfrm>
            <a:off x="7438916" y="3747823"/>
            <a:ext cx="159657" cy="1596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729807" y="2071225"/>
            <a:ext cx="3166871" cy="3582549"/>
            <a:chOff x="1214257" y="2287465"/>
            <a:chExt cx="3773487" cy="4268788"/>
          </a:xfrm>
        </p:grpSpPr>
        <p:sp>
          <p:nvSpPr>
            <p:cNvPr id="34"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35"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sp>
        <p:nvSpPr>
          <p:cNvPr id="27" name="矩形 26"/>
          <p:cNvSpPr/>
          <p:nvPr/>
        </p:nvSpPr>
        <p:spPr>
          <a:xfrm>
            <a:off x="8088753" y="3065762"/>
            <a:ext cx="226215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在此处添加输入标题</a:t>
            </a:r>
            <a:endParaRPr lang="zh-CN" altLang="en-US" dirty="0">
              <a:solidFill>
                <a:schemeClr val="bg1"/>
              </a:solidFill>
            </a:endParaRPr>
          </a:p>
        </p:txBody>
      </p:sp>
      <p:sp>
        <p:nvSpPr>
          <p:cNvPr id="28" name="矩形 27"/>
          <p:cNvSpPr/>
          <p:nvPr/>
        </p:nvSpPr>
        <p:spPr>
          <a:xfrm>
            <a:off x="8088753" y="3554787"/>
            <a:ext cx="226215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在此处添加输入标题</a:t>
            </a:r>
            <a:endParaRPr lang="zh-CN" altLang="en-US" dirty="0">
              <a:solidFill>
                <a:schemeClr val="bg1"/>
              </a:solidFill>
            </a:endParaRPr>
          </a:p>
        </p:txBody>
      </p:sp>
      <p:sp>
        <p:nvSpPr>
          <p:cNvPr id="29" name="矩形 28"/>
          <p:cNvSpPr/>
          <p:nvPr/>
        </p:nvSpPr>
        <p:spPr>
          <a:xfrm>
            <a:off x="8088753" y="4043812"/>
            <a:ext cx="226215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在此处添加输入标题</a:t>
            </a:r>
            <a:endParaRPr lang="zh-CN" altLang="en-US" dirty="0">
              <a:solidFill>
                <a:schemeClr val="bg1"/>
              </a:solidFill>
            </a:endParaRPr>
          </a:p>
        </p:txBody>
      </p:sp>
      <p:sp>
        <p:nvSpPr>
          <p:cNvPr id="30" name="矩形 29"/>
          <p:cNvSpPr/>
          <p:nvPr/>
        </p:nvSpPr>
        <p:spPr>
          <a:xfrm>
            <a:off x="8088753" y="4532836"/>
            <a:ext cx="226215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在此处添加输入标题</a:t>
            </a:r>
            <a:endParaRPr lang="zh-CN" altLang="en-US" dirty="0">
              <a:solidFill>
                <a:schemeClr val="bg1"/>
              </a:solidFill>
            </a:endParaRPr>
          </a:p>
        </p:txBody>
      </p:sp>
      <p:sp>
        <p:nvSpPr>
          <p:cNvPr id="31" name="Freeform 5"/>
          <p:cNvSpPr>
            <a:spLocks noEditPoints="1"/>
          </p:cNvSpPr>
          <p:nvPr/>
        </p:nvSpPr>
        <p:spPr bwMode="auto">
          <a:xfrm>
            <a:off x="2426510" y="2940395"/>
            <a:ext cx="1404935" cy="1402709"/>
          </a:xfrm>
          <a:custGeom>
            <a:avLst/>
            <a:gdLst>
              <a:gd name="T0" fmla="*/ 1710 w 3271"/>
              <a:gd name="T1" fmla="*/ 2602 h 3271"/>
              <a:gd name="T2" fmla="*/ 2602 w 3271"/>
              <a:gd name="T3" fmla="*/ 3122 h 3271"/>
              <a:gd name="T4" fmla="*/ 669 w 3271"/>
              <a:gd name="T5" fmla="*/ 3271 h 3271"/>
              <a:gd name="T6" fmla="*/ 1561 w 3271"/>
              <a:gd name="T7" fmla="*/ 3122 h 3271"/>
              <a:gd name="T8" fmla="*/ 372 w 3271"/>
              <a:gd name="T9" fmla="*/ 2602 h 3271"/>
              <a:gd name="T10" fmla="*/ 0 w 3271"/>
              <a:gd name="T11" fmla="*/ 372 h 3271"/>
              <a:gd name="T12" fmla="*/ 2899 w 3271"/>
              <a:gd name="T13" fmla="*/ 0 h 3271"/>
              <a:gd name="T14" fmla="*/ 3271 w 3271"/>
              <a:gd name="T15" fmla="*/ 2230 h 3271"/>
              <a:gd name="T16" fmla="*/ 2899 w 3271"/>
              <a:gd name="T17" fmla="*/ 2602 h 3271"/>
              <a:gd name="T18" fmla="*/ 3122 w 3271"/>
              <a:gd name="T19" fmla="*/ 446 h 3271"/>
              <a:gd name="T20" fmla="*/ 446 w 3271"/>
              <a:gd name="T21" fmla="*/ 149 h 3271"/>
              <a:gd name="T22" fmla="*/ 149 w 3271"/>
              <a:gd name="T23" fmla="*/ 2156 h 3271"/>
              <a:gd name="T24" fmla="*/ 2825 w 3271"/>
              <a:gd name="T25" fmla="*/ 2453 h 3271"/>
              <a:gd name="T26" fmla="*/ 3122 w 3271"/>
              <a:gd name="T27" fmla="*/ 446 h 3271"/>
              <a:gd name="T28" fmla="*/ 3122 w 3271"/>
              <a:gd name="T29" fmla="*/ 446 h 3271"/>
              <a:gd name="T30" fmla="*/ 2317 w 3271"/>
              <a:gd name="T31" fmla="*/ 1237 h 3271"/>
              <a:gd name="T32" fmla="*/ 2156 w 3271"/>
              <a:gd name="T33" fmla="*/ 1784 h 3271"/>
              <a:gd name="T34" fmla="*/ 1561 w 3271"/>
              <a:gd name="T35" fmla="*/ 1784 h 3271"/>
              <a:gd name="T36" fmla="*/ 1250 w 3271"/>
              <a:gd name="T37" fmla="*/ 1254 h 3271"/>
              <a:gd name="T38" fmla="*/ 1144 w 3271"/>
              <a:gd name="T39" fmla="*/ 1259 h 3271"/>
              <a:gd name="T40" fmla="*/ 892 w 3271"/>
              <a:gd name="T41" fmla="*/ 1784 h 3271"/>
              <a:gd name="T42" fmla="*/ 446 w 3271"/>
              <a:gd name="T43" fmla="*/ 1784 h 3271"/>
              <a:gd name="T44" fmla="*/ 738 w 3271"/>
              <a:gd name="T45" fmla="*/ 1573 h 3271"/>
              <a:gd name="T46" fmla="*/ 967 w 3271"/>
              <a:gd name="T47" fmla="*/ 1041 h 3271"/>
              <a:gd name="T48" fmla="*/ 1413 w 3271"/>
              <a:gd name="T49" fmla="*/ 1041 h 3271"/>
              <a:gd name="T50" fmla="*/ 1694 w 3271"/>
              <a:gd name="T51" fmla="*/ 1537 h 3271"/>
              <a:gd name="T52" fmla="*/ 1950 w 3271"/>
              <a:gd name="T53" fmla="*/ 1503 h 3271"/>
              <a:gd name="T54" fmla="*/ 2082 w 3271"/>
              <a:gd name="T55" fmla="*/ 892 h 3271"/>
              <a:gd name="T56" fmla="*/ 2825 w 3271"/>
              <a:gd name="T57" fmla="*/ 892 h 3271"/>
              <a:gd name="T58" fmla="*/ 2453 w 3271"/>
              <a:gd name="T59" fmla="*/ 1264 h 3271"/>
              <a:gd name="T60" fmla="*/ 669 w 3271"/>
              <a:gd name="T61" fmla="*/ 1710 h 3271"/>
              <a:gd name="T62" fmla="*/ 669 w 3271"/>
              <a:gd name="T63" fmla="*/ 1859 h 3271"/>
              <a:gd name="T64" fmla="*/ 669 w 3271"/>
              <a:gd name="T65" fmla="*/ 1710 h 3271"/>
              <a:gd name="T66" fmla="*/ 669 w 3271"/>
              <a:gd name="T67" fmla="*/ 1710 h 3271"/>
              <a:gd name="T68" fmla="*/ 1115 w 3271"/>
              <a:gd name="T69" fmla="*/ 1041 h 3271"/>
              <a:gd name="T70" fmla="*/ 1264 w 3271"/>
              <a:gd name="T71" fmla="*/ 1041 h 3271"/>
              <a:gd name="T72" fmla="*/ 1189 w 3271"/>
              <a:gd name="T73" fmla="*/ 966 h 3271"/>
              <a:gd name="T74" fmla="*/ 1858 w 3271"/>
              <a:gd name="T75" fmla="*/ 1636 h 3271"/>
              <a:gd name="T76" fmla="*/ 1858 w 3271"/>
              <a:gd name="T77" fmla="*/ 1933 h 3271"/>
              <a:gd name="T78" fmla="*/ 1858 w 3271"/>
              <a:gd name="T79" fmla="*/ 1636 h 3271"/>
              <a:gd name="T80" fmla="*/ 1858 w 3271"/>
              <a:gd name="T81" fmla="*/ 1636 h 3271"/>
              <a:gd name="T82" fmla="*/ 2230 w 3271"/>
              <a:gd name="T83" fmla="*/ 892 h 3271"/>
              <a:gd name="T84" fmla="*/ 2676 w 3271"/>
              <a:gd name="T85" fmla="*/ 892 h 3271"/>
              <a:gd name="T86" fmla="*/ 2453 w 3271"/>
              <a:gd name="T87" fmla="*/ 669 h 3271"/>
              <a:gd name="T88" fmla="*/ 2453 w 3271"/>
              <a:gd name="T89" fmla="*/ 669 h 3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71" h="3271">
                <a:moveTo>
                  <a:pt x="2899" y="2602"/>
                </a:moveTo>
                <a:cubicBezTo>
                  <a:pt x="1710" y="2602"/>
                  <a:pt x="1710" y="2602"/>
                  <a:pt x="1710" y="2602"/>
                </a:cubicBezTo>
                <a:cubicBezTo>
                  <a:pt x="1710" y="3122"/>
                  <a:pt x="1710" y="3122"/>
                  <a:pt x="1710" y="3122"/>
                </a:cubicBezTo>
                <a:cubicBezTo>
                  <a:pt x="2602" y="3122"/>
                  <a:pt x="2602" y="3122"/>
                  <a:pt x="2602" y="3122"/>
                </a:cubicBezTo>
                <a:cubicBezTo>
                  <a:pt x="2602" y="3271"/>
                  <a:pt x="2602" y="3271"/>
                  <a:pt x="2602" y="3271"/>
                </a:cubicBezTo>
                <a:cubicBezTo>
                  <a:pt x="669" y="3271"/>
                  <a:pt x="669" y="3271"/>
                  <a:pt x="669" y="3271"/>
                </a:cubicBezTo>
                <a:cubicBezTo>
                  <a:pt x="669" y="3122"/>
                  <a:pt x="669" y="3122"/>
                  <a:pt x="669" y="3122"/>
                </a:cubicBezTo>
                <a:cubicBezTo>
                  <a:pt x="1561" y="3122"/>
                  <a:pt x="1561" y="3122"/>
                  <a:pt x="1561" y="3122"/>
                </a:cubicBezTo>
                <a:cubicBezTo>
                  <a:pt x="1561" y="2602"/>
                  <a:pt x="1561" y="2602"/>
                  <a:pt x="1561" y="2602"/>
                </a:cubicBezTo>
                <a:cubicBezTo>
                  <a:pt x="372" y="2602"/>
                  <a:pt x="372" y="2602"/>
                  <a:pt x="372" y="2602"/>
                </a:cubicBezTo>
                <a:cubicBezTo>
                  <a:pt x="166" y="2602"/>
                  <a:pt x="0" y="2436"/>
                  <a:pt x="0" y="2230"/>
                </a:cubicBezTo>
                <a:cubicBezTo>
                  <a:pt x="0" y="372"/>
                  <a:pt x="0" y="372"/>
                  <a:pt x="0" y="372"/>
                </a:cubicBezTo>
                <a:cubicBezTo>
                  <a:pt x="0" y="166"/>
                  <a:pt x="167" y="0"/>
                  <a:pt x="372" y="0"/>
                </a:cubicBezTo>
                <a:cubicBezTo>
                  <a:pt x="2899" y="0"/>
                  <a:pt x="2899" y="0"/>
                  <a:pt x="2899" y="0"/>
                </a:cubicBezTo>
                <a:cubicBezTo>
                  <a:pt x="3105" y="0"/>
                  <a:pt x="3271" y="167"/>
                  <a:pt x="3271" y="372"/>
                </a:cubicBezTo>
                <a:cubicBezTo>
                  <a:pt x="3271" y="2230"/>
                  <a:pt x="3271" y="2230"/>
                  <a:pt x="3271" y="2230"/>
                </a:cubicBezTo>
                <a:cubicBezTo>
                  <a:pt x="3271" y="2436"/>
                  <a:pt x="3105" y="2602"/>
                  <a:pt x="2899" y="2602"/>
                </a:cubicBezTo>
                <a:cubicBezTo>
                  <a:pt x="2899" y="2602"/>
                  <a:pt x="2899" y="2602"/>
                  <a:pt x="2899" y="2602"/>
                </a:cubicBezTo>
                <a:cubicBezTo>
                  <a:pt x="2899" y="2602"/>
                  <a:pt x="2899" y="2602"/>
                  <a:pt x="2899" y="2602"/>
                </a:cubicBezTo>
                <a:close/>
                <a:moveTo>
                  <a:pt x="3122" y="446"/>
                </a:moveTo>
                <a:cubicBezTo>
                  <a:pt x="3122" y="241"/>
                  <a:pt x="3030" y="149"/>
                  <a:pt x="2825" y="149"/>
                </a:cubicBezTo>
                <a:cubicBezTo>
                  <a:pt x="446" y="149"/>
                  <a:pt x="446" y="149"/>
                  <a:pt x="446" y="149"/>
                </a:cubicBezTo>
                <a:cubicBezTo>
                  <a:pt x="241" y="149"/>
                  <a:pt x="149" y="241"/>
                  <a:pt x="149" y="446"/>
                </a:cubicBezTo>
                <a:cubicBezTo>
                  <a:pt x="149" y="2156"/>
                  <a:pt x="149" y="2156"/>
                  <a:pt x="149" y="2156"/>
                </a:cubicBezTo>
                <a:cubicBezTo>
                  <a:pt x="149" y="2361"/>
                  <a:pt x="241" y="2453"/>
                  <a:pt x="446" y="2453"/>
                </a:cubicBezTo>
                <a:cubicBezTo>
                  <a:pt x="2825" y="2453"/>
                  <a:pt x="2825" y="2453"/>
                  <a:pt x="2825" y="2453"/>
                </a:cubicBezTo>
                <a:cubicBezTo>
                  <a:pt x="3030" y="2453"/>
                  <a:pt x="3122" y="2361"/>
                  <a:pt x="3122" y="2156"/>
                </a:cubicBezTo>
                <a:cubicBezTo>
                  <a:pt x="3122" y="446"/>
                  <a:pt x="3122" y="446"/>
                  <a:pt x="3122" y="446"/>
                </a:cubicBezTo>
                <a:cubicBezTo>
                  <a:pt x="3122" y="446"/>
                  <a:pt x="3122" y="446"/>
                  <a:pt x="3122" y="446"/>
                </a:cubicBezTo>
                <a:cubicBezTo>
                  <a:pt x="3122" y="446"/>
                  <a:pt x="3122" y="446"/>
                  <a:pt x="3122" y="446"/>
                </a:cubicBezTo>
                <a:close/>
                <a:moveTo>
                  <a:pt x="2453" y="1264"/>
                </a:moveTo>
                <a:cubicBezTo>
                  <a:pt x="2405" y="1264"/>
                  <a:pt x="2359" y="1254"/>
                  <a:pt x="2317" y="1237"/>
                </a:cubicBezTo>
                <a:cubicBezTo>
                  <a:pt x="2076" y="1582"/>
                  <a:pt x="2076" y="1582"/>
                  <a:pt x="2076" y="1582"/>
                </a:cubicBezTo>
                <a:cubicBezTo>
                  <a:pt x="2125" y="1635"/>
                  <a:pt x="2156" y="1706"/>
                  <a:pt x="2156" y="1784"/>
                </a:cubicBezTo>
                <a:cubicBezTo>
                  <a:pt x="2156" y="1948"/>
                  <a:pt x="2023" y="2082"/>
                  <a:pt x="1858" y="2082"/>
                </a:cubicBezTo>
                <a:cubicBezTo>
                  <a:pt x="1694" y="2082"/>
                  <a:pt x="1561" y="1949"/>
                  <a:pt x="1561" y="1784"/>
                </a:cubicBezTo>
                <a:cubicBezTo>
                  <a:pt x="1561" y="1736"/>
                  <a:pt x="1574" y="1690"/>
                  <a:pt x="1595" y="1650"/>
                </a:cubicBezTo>
                <a:cubicBezTo>
                  <a:pt x="1250" y="1254"/>
                  <a:pt x="1250" y="1254"/>
                  <a:pt x="1250" y="1254"/>
                </a:cubicBezTo>
                <a:cubicBezTo>
                  <a:pt x="1231" y="1260"/>
                  <a:pt x="1211" y="1264"/>
                  <a:pt x="1189" y="1264"/>
                </a:cubicBezTo>
                <a:cubicBezTo>
                  <a:pt x="1174" y="1264"/>
                  <a:pt x="1158" y="1262"/>
                  <a:pt x="1144" y="1259"/>
                </a:cubicBezTo>
                <a:cubicBezTo>
                  <a:pt x="856" y="1663"/>
                  <a:pt x="856" y="1663"/>
                  <a:pt x="856" y="1663"/>
                </a:cubicBezTo>
                <a:cubicBezTo>
                  <a:pt x="879" y="1698"/>
                  <a:pt x="892" y="1740"/>
                  <a:pt x="892" y="1784"/>
                </a:cubicBezTo>
                <a:cubicBezTo>
                  <a:pt x="892" y="1907"/>
                  <a:pt x="792" y="2007"/>
                  <a:pt x="669" y="2007"/>
                </a:cubicBezTo>
                <a:cubicBezTo>
                  <a:pt x="546" y="2007"/>
                  <a:pt x="446" y="1907"/>
                  <a:pt x="446" y="1784"/>
                </a:cubicBezTo>
                <a:cubicBezTo>
                  <a:pt x="446" y="1661"/>
                  <a:pt x="546" y="1561"/>
                  <a:pt x="669" y="1561"/>
                </a:cubicBezTo>
                <a:cubicBezTo>
                  <a:pt x="693" y="1561"/>
                  <a:pt x="716" y="1566"/>
                  <a:pt x="738" y="1573"/>
                </a:cubicBezTo>
                <a:cubicBezTo>
                  <a:pt x="1017" y="1181"/>
                  <a:pt x="1017" y="1181"/>
                  <a:pt x="1017" y="1181"/>
                </a:cubicBezTo>
                <a:cubicBezTo>
                  <a:pt x="986" y="1142"/>
                  <a:pt x="967" y="1094"/>
                  <a:pt x="967" y="1041"/>
                </a:cubicBezTo>
                <a:cubicBezTo>
                  <a:pt x="967" y="918"/>
                  <a:pt x="1066" y="818"/>
                  <a:pt x="1189" y="818"/>
                </a:cubicBezTo>
                <a:cubicBezTo>
                  <a:pt x="1313" y="818"/>
                  <a:pt x="1413" y="918"/>
                  <a:pt x="1413" y="1041"/>
                </a:cubicBezTo>
                <a:cubicBezTo>
                  <a:pt x="1413" y="1088"/>
                  <a:pt x="1398" y="1132"/>
                  <a:pt x="1372" y="1168"/>
                </a:cubicBezTo>
                <a:cubicBezTo>
                  <a:pt x="1694" y="1537"/>
                  <a:pt x="1694" y="1537"/>
                  <a:pt x="1694" y="1537"/>
                </a:cubicBezTo>
                <a:cubicBezTo>
                  <a:pt x="1741" y="1505"/>
                  <a:pt x="1798" y="1487"/>
                  <a:pt x="1859" y="1487"/>
                </a:cubicBezTo>
                <a:cubicBezTo>
                  <a:pt x="1891" y="1487"/>
                  <a:pt x="1921" y="1493"/>
                  <a:pt x="1950" y="1503"/>
                </a:cubicBezTo>
                <a:cubicBezTo>
                  <a:pt x="2192" y="1157"/>
                  <a:pt x="2192" y="1157"/>
                  <a:pt x="2192" y="1157"/>
                </a:cubicBezTo>
                <a:cubicBezTo>
                  <a:pt x="2124" y="1089"/>
                  <a:pt x="2082" y="996"/>
                  <a:pt x="2082" y="892"/>
                </a:cubicBezTo>
                <a:cubicBezTo>
                  <a:pt x="2082" y="687"/>
                  <a:pt x="2248" y="520"/>
                  <a:pt x="2453" y="520"/>
                </a:cubicBezTo>
                <a:cubicBezTo>
                  <a:pt x="2659" y="520"/>
                  <a:pt x="2825" y="687"/>
                  <a:pt x="2825" y="892"/>
                </a:cubicBezTo>
                <a:cubicBezTo>
                  <a:pt x="2825" y="1097"/>
                  <a:pt x="2659" y="1264"/>
                  <a:pt x="2453" y="1264"/>
                </a:cubicBezTo>
                <a:cubicBezTo>
                  <a:pt x="2453" y="1264"/>
                  <a:pt x="2453" y="1264"/>
                  <a:pt x="2453" y="1264"/>
                </a:cubicBezTo>
                <a:cubicBezTo>
                  <a:pt x="2453" y="1264"/>
                  <a:pt x="2453" y="1264"/>
                  <a:pt x="2453" y="1264"/>
                </a:cubicBezTo>
                <a:close/>
                <a:moveTo>
                  <a:pt x="669" y="1710"/>
                </a:moveTo>
                <a:cubicBezTo>
                  <a:pt x="628" y="1710"/>
                  <a:pt x="595" y="1743"/>
                  <a:pt x="595" y="1784"/>
                </a:cubicBezTo>
                <a:cubicBezTo>
                  <a:pt x="595" y="1825"/>
                  <a:pt x="628" y="1859"/>
                  <a:pt x="669" y="1859"/>
                </a:cubicBezTo>
                <a:cubicBezTo>
                  <a:pt x="710" y="1859"/>
                  <a:pt x="743" y="1825"/>
                  <a:pt x="743" y="1784"/>
                </a:cubicBezTo>
                <a:cubicBezTo>
                  <a:pt x="743" y="1743"/>
                  <a:pt x="710" y="1710"/>
                  <a:pt x="669" y="1710"/>
                </a:cubicBezTo>
                <a:cubicBezTo>
                  <a:pt x="669" y="1710"/>
                  <a:pt x="669" y="1710"/>
                  <a:pt x="669" y="1710"/>
                </a:cubicBezTo>
                <a:cubicBezTo>
                  <a:pt x="669" y="1710"/>
                  <a:pt x="669" y="1710"/>
                  <a:pt x="669" y="1710"/>
                </a:cubicBezTo>
                <a:close/>
                <a:moveTo>
                  <a:pt x="1189" y="966"/>
                </a:moveTo>
                <a:cubicBezTo>
                  <a:pt x="1148" y="966"/>
                  <a:pt x="1115" y="1000"/>
                  <a:pt x="1115" y="1041"/>
                </a:cubicBezTo>
                <a:cubicBezTo>
                  <a:pt x="1115" y="1082"/>
                  <a:pt x="1148" y="1115"/>
                  <a:pt x="1189" y="1115"/>
                </a:cubicBezTo>
                <a:cubicBezTo>
                  <a:pt x="1230" y="1115"/>
                  <a:pt x="1264" y="1082"/>
                  <a:pt x="1264" y="1041"/>
                </a:cubicBezTo>
                <a:cubicBezTo>
                  <a:pt x="1264" y="1000"/>
                  <a:pt x="1230" y="966"/>
                  <a:pt x="1189" y="966"/>
                </a:cubicBezTo>
                <a:cubicBezTo>
                  <a:pt x="1189" y="966"/>
                  <a:pt x="1189" y="966"/>
                  <a:pt x="1189" y="966"/>
                </a:cubicBezTo>
                <a:cubicBezTo>
                  <a:pt x="1189" y="966"/>
                  <a:pt x="1189" y="966"/>
                  <a:pt x="1189" y="966"/>
                </a:cubicBezTo>
                <a:close/>
                <a:moveTo>
                  <a:pt x="1858" y="1636"/>
                </a:moveTo>
                <a:cubicBezTo>
                  <a:pt x="1776" y="1636"/>
                  <a:pt x="1710" y="1702"/>
                  <a:pt x="1710" y="1784"/>
                </a:cubicBezTo>
                <a:cubicBezTo>
                  <a:pt x="1710" y="1866"/>
                  <a:pt x="1776" y="1933"/>
                  <a:pt x="1858" y="1933"/>
                </a:cubicBezTo>
                <a:cubicBezTo>
                  <a:pt x="1941" y="1933"/>
                  <a:pt x="2007" y="1866"/>
                  <a:pt x="2007" y="1784"/>
                </a:cubicBezTo>
                <a:cubicBezTo>
                  <a:pt x="2007" y="1702"/>
                  <a:pt x="1941" y="1636"/>
                  <a:pt x="1858" y="1636"/>
                </a:cubicBezTo>
                <a:cubicBezTo>
                  <a:pt x="1858" y="1636"/>
                  <a:pt x="1858" y="1636"/>
                  <a:pt x="1858" y="1636"/>
                </a:cubicBezTo>
                <a:cubicBezTo>
                  <a:pt x="1858" y="1636"/>
                  <a:pt x="1858" y="1636"/>
                  <a:pt x="1858" y="1636"/>
                </a:cubicBezTo>
                <a:close/>
                <a:moveTo>
                  <a:pt x="2453" y="669"/>
                </a:moveTo>
                <a:cubicBezTo>
                  <a:pt x="2330" y="669"/>
                  <a:pt x="2230" y="769"/>
                  <a:pt x="2230" y="892"/>
                </a:cubicBezTo>
                <a:cubicBezTo>
                  <a:pt x="2230" y="1015"/>
                  <a:pt x="2330" y="1115"/>
                  <a:pt x="2453" y="1115"/>
                </a:cubicBezTo>
                <a:cubicBezTo>
                  <a:pt x="2576" y="1115"/>
                  <a:pt x="2676" y="1015"/>
                  <a:pt x="2676" y="892"/>
                </a:cubicBezTo>
                <a:cubicBezTo>
                  <a:pt x="2676" y="769"/>
                  <a:pt x="2576" y="669"/>
                  <a:pt x="2453" y="669"/>
                </a:cubicBezTo>
                <a:cubicBezTo>
                  <a:pt x="2453" y="669"/>
                  <a:pt x="2453" y="669"/>
                  <a:pt x="2453" y="669"/>
                </a:cubicBezTo>
                <a:cubicBezTo>
                  <a:pt x="2453" y="669"/>
                  <a:pt x="2453" y="669"/>
                  <a:pt x="2453" y="669"/>
                </a:cubicBezTo>
                <a:close/>
                <a:moveTo>
                  <a:pt x="2453" y="669"/>
                </a:moveTo>
                <a:cubicBezTo>
                  <a:pt x="2453" y="669"/>
                  <a:pt x="2453" y="669"/>
                  <a:pt x="2453" y="669"/>
                </a:cubicBezTo>
              </a:path>
            </a:pathLst>
          </a:custGeom>
          <a:noFill/>
          <a:ln w="28575">
            <a:gradFill>
              <a:gsLst>
                <a:gs pos="0">
                  <a:srgbClr val="5BEEFF"/>
                </a:gs>
                <a:gs pos="100000">
                  <a:srgbClr val="75EBFC"/>
                </a:gs>
                <a:gs pos="52000">
                  <a:schemeClr val="bg1">
                    <a:alpha val="40000"/>
                  </a:schemeClr>
                </a:gs>
              </a:gsLst>
              <a:lin ang="3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379969" y="1255492"/>
            <a:ext cx="10812031" cy="5608362"/>
            <a:chOff x="946151" y="758032"/>
            <a:chExt cx="11218070" cy="5818981"/>
          </a:xfrm>
        </p:grpSpPr>
        <p:sp>
          <p:nvSpPr>
            <p:cNvPr id="20" name="Freeform 21"/>
            <p:cNvSpPr/>
            <p:nvPr/>
          </p:nvSpPr>
          <p:spPr bwMode="auto">
            <a:xfrm>
              <a:off x="3330626" y="1641752"/>
              <a:ext cx="8833595" cy="4928862"/>
            </a:xfrm>
            <a:custGeom>
              <a:avLst/>
              <a:gdLst>
                <a:gd name="T0" fmla="*/ 927 w 6228"/>
                <a:gd name="T1" fmla="*/ 0 h 2895"/>
                <a:gd name="T2" fmla="*/ 640 w 6228"/>
                <a:gd name="T3" fmla="*/ 202 h 2895"/>
                <a:gd name="T4" fmla="*/ 640 w 6228"/>
                <a:gd name="T5" fmla="*/ 152 h 2895"/>
                <a:gd name="T6" fmla="*/ 0 w 6228"/>
                <a:gd name="T7" fmla="*/ 603 h 2895"/>
                <a:gd name="T8" fmla="*/ 251 w 6228"/>
                <a:gd name="T9" fmla="*/ 2895 h 2895"/>
                <a:gd name="T10" fmla="*/ 6228 w 6228"/>
                <a:gd name="T11" fmla="*/ 2895 h 2895"/>
                <a:gd name="T12" fmla="*/ 927 w 6228"/>
                <a:gd name="T13" fmla="*/ 0 h 2895"/>
                <a:gd name="connsiteX0" fmla="*/ 1488 w 10000"/>
                <a:gd name="connsiteY0" fmla="*/ 0 h 10000"/>
                <a:gd name="connsiteX1" fmla="*/ 1028 w 10000"/>
                <a:gd name="connsiteY1" fmla="*/ 698 h 10000"/>
                <a:gd name="connsiteX2" fmla="*/ 1028 w 10000"/>
                <a:gd name="connsiteY2" fmla="*/ 525 h 10000"/>
                <a:gd name="connsiteX3" fmla="*/ 0 w 10000"/>
                <a:gd name="connsiteY3" fmla="*/ 2083 h 10000"/>
                <a:gd name="connsiteX4" fmla="*/ 1878 w 10000"/>
                <a:gd name="connsiteY4" fmla="*/ 9949 h 10000"/>
                <a:gd name="connsiteX5" fmla="*/ 10000 w 10000"/>
                <a:gd name="connsiteY5" fmla="*/ 10000 h 10000"/>
                <a:gd name="connsiteX6" fmla="*/ 1488 w 10000"/>
                <a:gd name="connsiteY6" fmla="*/ 0 h 10000"/>
                <a:gd name="connsiteX0-1" fmla="*/ 1488 w 10000"/>
                <a:gd name="connsiteY0-2" fmla="*/ 0 h 10000"/>
                <a:gd name="connsiteX1-3" fmla="*/ 1028 w 10000"/>
                <a:gd name="connsiteY1-4" fmla="*/ 698 h 10000"/>
                <a:gd name="connsiteX2-5" fmla="*/ 0 w 10000"/>
                <a:gd name="connsiteY2-6" fmla="*/ 2083 h 10000"/>
                <a:gd name="connsiteX3-7" fmla="*/ 1878 w 10000"/>
                <a:gd name="connsiteY3-8" fmla="*/ 9949 h 10000"/>
                <a:gd name="connsiteX4-9" fmla="*/ 10000 w 10000"/>
                <a:gd name="connsiteY4-10" fmla="*/ 10000 h 10000"/>
                <a:gd name="connsiteX5-11" fmla="*/ 1488 w 10000"/>
                <a:gd name="connsiteY5-12" fmla="*/ 0 h 10000"/>
                <a:gd name="connsiteX0-13" fmla="*/ 1488 w 10000"/>
                <a:gd name="connsiteY0-14" fmla="*/ 0 h 10000"/>
                <a:gd name="connsiteX1-15" fmla="*/ 0 w 10000"/>
                <a:gd name="connsiteY1-16" fmla="*/ 2083 h 10000"/>
                <a:gd name="connsiteX2-17" fmla="*/ 1878 w 10000"/>
                <a:gd name="connsiteY2-18" fmla="*/ 9949 h 10000"/>
                <a:gd name="connsiteX3-19" fmla="*/ 10000 w 10000"/>
                <a:gd name="connsiteY3-20" fmla="*/ 10000 h 10000"/>
                <a:gd name="connsiteX4-21" fmla="*/ 1488 w 10000"/>
                <a:gd name="connsiteY4-22" fmla="*/ 0 h 10000"/>
                <a:gd name="connsiteX0-23" fmla="*/ 1101 w 10000"/>
                <a:gd name="connsiteY0-24" fmla="*/ 0 h 10949"/>
                <a:gd name="connsiteX1-25" fmla="*/ 0 w 10000"/>
                <a:gd name="connsiteY1-26" fmla="*/ 3032 h 10949"/>
                <a:gd name="connsiteX2-27" fmla="*/ 1878 w 10000"/>
                <a:gd name="connsiteY2-28" fmla="*/ 10898 h 10949"/>
                <a:gd name="connsiteX3-29" fmla="*/ 10000 w 10000"/>
                <a:gd name="connsiteY3-30" fmla="*/ 10949 h 10949"/>
                <a:gd name="connsiteX4-31" fmla="*/ 1101 w 10000"/>
                <a:gd name="connsiteY4-32" fmla="*/ 0 h 10949"/>
                <a:gd name="connsiteX0-33" fmla="*/ 1126 w 10025"/>
                <a:gd name="connsiteY0-34" fmla="*/ 0 h 10949"/>
                <a:gd name="connsiteX1-35" fmla="*/ 0 w 10025"/>
                <a:gd name="connsiteY1-36" fmla="*/ 3032 h 10949"/>
                <a:gd name="connsiteX2-37" fmla="*/ 1903 w 10025"/>
                <a:gd name="connsiteY2-38" fmla="*/ 10898 h 10949"/>
                <a:gd name="connsiteX3-39" fmla="*/ 10025 w 10025"/>
                <a:gd name="connsiteY3-40" fmla="*/ 10949 h 10949"/>
                <a:gd name="connsiteX4-41" fmla="*/ 1126 w 10025"/>
                <a:gd name="connsiteY4-42" fmla="*/ 0 h 10949"/>
                <a:gd name="connsiteX0-43" fmla="*/ 1126 w 10025"/>
                <a:gd name="connsiteY0-44" fmla="*/ 0 h 10949"/>
                <a:gd name="connsiteX1-45" fmla="*/ 0 w 10025"/>
                <a:gd name="connsiteY1-46" fmla="*/ 3032 h 10949"/>
                <a:gd name="connsiteX2-47" fmla="*/ 2053 w 10025"/>
                <a:gd name="connsiteY2-48" fmla="*/ 10872 h 10949"/>
                <a:gd name="connsiteX3-49" fmla="*/ 10025 w 10025"/>
                <a:gd name="connsiteY3-50" fmla="*/ 10949 h 10949"/>
                <a:gd name="connsiteX4-51" fmla="*/ 1126 w 10025"/>
                <a:gd name="connsiteY4-52" fmla="*/ 0 h 10949"/>
                <a:gd name="connsiteX0-53" fmla="*/ 1126 w 10050"/>
                <a:gd name="connsiteY0-54" fmla="*/ 0 h 10872"/>
                <a:gd name="connsiteX1-55" fmla="*/ 0 w 10050"/>
                <a:gd name="connsiteY1-56" fmla="*/ 3032 h 10872"/>
                <a:gd name="connsiteX2-57" fmla="*/ 2053 w 10050"/>
                <a:gd name="connsiteY2-58" fmla="*/ 10872 h 10872"/>
                <a:gd name="connsiteX3-59" fmla="*/ 10050 w 10050"/>
                <a:gd name="connsiteY3-60" fmla="*/ 5642 h 10872"/>
                <a:gd name="connsiteX4-61" fmla="*/ 1126 w 10050"/>
                <a:gd name="connsiteY4-62" fmla="*/ 0 h 10872"/>
                <a:gd name="connsiteX0-63" fmla="*/ 1126 w 10050"/>
                <a:gd name="connsiteY0-64" fmla="*/ 0 h 10872"/>
                <a:gd name="connsiteX1-65" fmla="*/ 0 w 10050"/>
                <a:gd name="connsiteY1-66" fmla="*/ 3032 h 10872"/>
                <a:gd name="connsiteX2-67" fmla="*/ 2053 w 10050"/>
                <a:gd name="connsiteY2-68" fmla="*/ 10872 h 10872"/>
                <a:gd name="connsiteX3-69" fmla="*/ 9063 w 10050"/>
                <a:gd name="connsiteY3-70" fmla="*/ 6225 h 10872"/>
                <a:gd name="connsiteX4-71" fmla="*/ 10050 w 10050"/>
                <a:gd name="connsiteY4-72" fmla="*/ 5642 h 10872"/>
                <a:gd name="connsiteX5-73" fmla="*/ 1126 w 10050"/>
                <a:gd name="connsiteY5-74" fmla="*/ 0 h 10872"/>
                <a:gd name="connsiteX0-75" fmla="*/ 1126 w 10050"/>
                <a:gd name="connsiteY0-76" fmla="*/ 0 h 10872"/>
                <a:gd name="connsiteX1-77" fmla="*/ 0 w 10050"/>
                <a:gd name="connsiteY1-78" fmla="*/ 3032 h 10872"/>
                <a:gd name="connsiteX2-79" fmla="*/ 2053 w 10050"/>
                <a:gd name="connsiteY2-80" fmla="*/ 10872 h 10872"/>
                <a:gd name="connsiteX3-81" fmla="*/ 6351 w 10050"/>
                <a:gd name="connsiteY3-82" fmla="*/ 7994 h 10872"/>
                <a:gd name="connsiteX4-83" fmla="*/ 9063 w 10050"/>
                <a:gd name="connsiteY4-84" fmla="*/ 6225 h 10872"/>
                <a:gd name="connsiteX5-85" fmla="*/ 10050 w 10050"/>
                <a:gd name="connsiteY5-86" fmla="*/ 5642 h 10872"/>
                <a:gd name="connsiteX6-87" fmla="*/ 1126 w 10050"/>
                <a:gd name="connsiteY6-88" fmla="*/ 0 h 10872"/>
                <a:gd name="connsiteX0-89" fmla="*/ 1126 w 10050"/>
                <a:gd name="connsiteY0-90" fmla="*/ 0 h 10917"/>
                <a:gd name="connsiteX1-91" fmla="*/ 0 w 10050"/>
                <a:gd name="connsiteY1-92" fmla="*/ 3032 h 10917"/>
                <a:gd name="connsiteX2-93" fmla="*/ 2053 w 10050"/>
                <a:gd name="connsiteY2-94" fmla="*/ 10872 h 10917"/>
                <a:gd name="connsiteX3-95" fmla="*/ 9513 w 10050"/>
                <a:gd name="connsiteY3-96" fmla="*/ 10917 h 10917"/>
                <a:gd name="connsiteX4-97" fmla="*/ 9063 w 10050"/>
                <a:gd name="connsiteY4-98" fmla="*/ 6225 h 10917"/>
                <a:gd name="connsiteX5-99" fmla="*/ 10050 w 10050"/>
                <a:gd name="connsiteY5-100" fmla="*/ 5642 h 10917"/>
                <a:gd name="connsiteX6-101" fmla="*/ 1126 w 10050"/>
                <a:gd name="connsiteY6-102" fmla="*/ 0 h 10917"/>
                <a:gd name="connsiteX0-103" fmla="*/ 1126 w 10050"/>
                <a:gd name="connsiteY0-104" fmla="*/ 0 h 10917"/>
                <a:gd name="connsiteX1-105" fmla="*/ 0 w 10050"/>
                <a:gd name="connsiteY1-106" fmla="*/ 3032 h 10917"/>
                <a:gd name="connsiteX2-107" fmla="*/ 2053 w 10050"/>
                <a:gd name="connsiteY2-108" fmla="*/ 10872 h 10917"/>
                <a:gd name="connsiteX3-109" fmla="*/ 9513 w 10050"/>
                <a:gd name="connsiteY3-110" fmla="*/ 10917 h 10917"/>
                <a:gd name="connsiteX4-111" fmla="*/ 10050 w 10050"/>
                <a:gd name="connsiteY4-112" fmla="*/ 5642 h 10917"/>
                <a:gd name="connsiteX5-113" fmla="*/ 1126 w 10050"/>
                <a:gd name="connsiteY5-114" fmla="*/ 0 h 10917"/>
                <a:gd name="connsiteX0-115" fmla="*/ 1126 w 9538"/>
                <a:gd name="connsiteY0-116" fmla="*/ 0 h 10917"/>
                <a:gd name="connsiteX1-117" fmla="*/ 0 w 9538"/>
                <a:gd name="connsiteY1-118" fmla="*/ 3032 h 10917"/>
                <a:gd name="connsiteX2-119" fmla="*/ 2053 w 9538"/>
                <a:gd name="connsiteY2-120" fmla="*/ 10872 h 10917"/>
                <a:gd name="connsiteX3-121" fmla="*/ 9513 w 9538"/>
                <a:gd name="connsiteY3-122" fmla="*/ 10917 h 10917"/>
                <a:gd name="connsiteX4-123" fmla="*/ 9538 w 9538"/>
                <a:gd name="connsiteY4-124" fmla="*/ 4693 h 10917"/>
                <a:gd name="connsiteX5-125" fmla="*/ 1126 w 9538"/>
                <a:gd name="connsiteY5-126" fmla="*/ 0 h 109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9538" h="10917">
                  <a:moveTo>
                    <a:pt x="1126" y="0"/>
                  </a:moveTo>
                  <a:lnTo>
                    <a:pt x="0" y="3032"/>
                  </a:lnTo>
                  <a:lnTo>
                    <a:pt x="2053" y="10872"/>
                  </a:lnTo>
                  <a:lnTo>
                    <a:pt x="9513" y="10917"/>
                  </a:lnTo>
                  <a:cubicBezTo>
                    <a:pt x="9521" y="8842"/>
                    <a:pt x="9530" y="6768"/>
                    <a:pt x="9538" y="4693"/>
                  </a:cubicBezTo>
                  <a:lnTo>
                    <a:pt x="1126" y="0"/>
                  </a:lnTo>
                  <a:close/>
                </a:path>
              </a:pathLst>
            </a:custGeom>
            <a:solidFill>
              <a:srgbClr val="43DBEF"/>
            </a:solidFill>
          </p:spPr>
          <p:txBody>
            <a:bodyPr vert="horz" wrap="square" lIns="121920" tIns="60960" rIns="121920" bIns="60960" numCol="1" anchor="t" anchorCtr="0" compatLnSpc="1"/>
            <a:lstStyle/>
            <a:p>
              <a:endParaRPr lang="zh-CN" altLang="en-US" sz="2400" dirty="0">
                <a:solidFill>
                  <a:srgbClr val="F7F7F7"/>
                </a:solidFill>
              </a:endParaRPr>
            </a:p>
          </p:txBody>
        </p:sp>
        <p:grpSp>
          <p:nvGrpSpPr>
            <p:cNvPr id="21" name="组合 20"/>
            <p:cNvGrpSpPr/>
            <p:nvPr/>
          </p:nvGrpSpPr>
          <p:grpSpPr>
            <a:xfrm>
              <a:off x="946151" y="758032"/>
              <a:ext cx="3573197" cy="5818981"/>
              <a:chOff x="946151" y="758032"/>
              <a:chExt cx="3573197" cy="5818981"/>
            </a:xfrm>
          </p:grpSpPr>
          <p:sp>
            <p:nvSpPr>
              <p:cNvPr id="39" name="Freeform 5"/>
              <p:cNvSpPr/>
              <p:nvPr/>
            </p:nvSpPr>
            <p:spPr bwMode="auto">
              <a:xfrm>
                <a:off x="1081088" y="1581150"/>
                <a:ext cx="1793875" cy="4806950"/>
              </a:xfrm>
              <a:custGeom>
                <a:avLst/>
                <a:gdLst>
                  <a:gd name="T0" fmla="*/ 603 w 1130"/>
                  <a:gd name="T1" fmla="*/ 3028 h 3028"/>
                  <a:gd name="T2" fmla="*/ 0 w 1130"/>
                  <a:gd name="T3" fmla="*/ 1392 h 3028"/>
                  <a:gd name="T4" fmla="*/ 976 w 1130"/>
                  <a:gd name="T5" fmla="*/ 0 h 3028"/>
                  <a:gd name="T6" fmla="*/ 1130 w 1130"/>
                  <a:gd name="T7" fmla="*/ 93 h 3028"/>
                  <a:gd name="T8" fmla="*/ 197 w 1130"/>
                  <a:gd name="T9" fmla="*/ 1417 h 3028"/>
                  <a:gd name="T10" fmla="*/ 776 w 1130"/>
                  <a:gd name="T11" fmla="*/ 2976 h 3028"/>
                  <a:gd name="T12" fmla="*/ 603 w 1130"/>
                  <a:gd name="T13" fmla="*/ 3028 h 3028"/>
                </a:gdLst>
                <a:ahLst/>
                <a:cxnLst>
                  <a:cxn ang="0">
                    <a:pos x="T0" y="T1"/>
                  </a:cxn>
                  <a:cxn ang="0">
                    <a:pos x="T2" y="T3"/>
                  </a:cxn>
                  <a:cxn ang="0">
                    <a:pos x="T4" y="T5"/>
                  </a:cxn>
                  <a:cxn ang="0">
                    <a:pos x="T6" y="T7"/>
                  </a:cxn>
                  <a:cxn ang="0">
                    <a:pos x="T8" y="T9"/>
                  </a:cxn>
                  <a:cxn ang="0">
                    <a:pos x="T10" y="T11"/>
                  </a:cxn>
                  <a:cxn ang="0">
                    <a:pos x="T12" y="T13"/>
                  </a:cxn>
                </a:cxnLst>
                <a:rect l="0" t="0" r="r" b="b"/>
                <a:pathLst>
                  <a:path w="1130" h="3028">
                    <a:moveTo>
                      <a:pt x="603" y="3028"/>
                    </a:moveTo>
                    <a:lnTo>
                      <a:pt x="0" y="1392"/>
                    </a:lnTo>
                    <a:lnTo>
                      <a:pt x="976" y="0"/>
                    </a:lnTo>
                    <a:lnTo>
                      <a:pt x="1130" y="93"/>
                    </a:lnTo>
                    <a:lnTo>
                      <a:pt x="197" y="1417"/>
                    </a:lnTo>
                    <a:lnTo>
                      <a:pt x="776" y="2976"/>
                    </a:lnTo>
                    <a:lnTo>
                      <a:pt x="603" y="302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0" name="Oval 6"/>
              <p:cNvSpPr>
                <a:spLocks noChangeArrowheads="1"/>
              </p:cNvSpPr>
              <p:nvPr/>
            </p:nvSpPr>
            <p:spPr bwMode="auto">
              <a:xfrm>
                <a:off x="946151" y="3529013"/>
                <a:ext cx="630238" cy="630238"/>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1" name="Oval 7"/>
              <p:cNvSpPr>
                <a:spLocks noChangeArrowheads="1"/>
              </p:cNvSpPr>
              <p:nvPr/>
            </p:nvSpPr>
            <p:spPr bwMode="auto">
              <a:xfrm>
                <a:off x="1123951" y="3708400"/>
                <a:ext cx="273050" cy="271463"/>
              </a:xfrm>
              <a:prstGeom prst="ellipse">
                <a:avLst/>
              </a:prstGeom>
              <a:solidFill>
                <a:srgbClr val="9BD3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2" name="Oval 8"/>
              <p:cNvSpPr>
                <a:spLocks noChangeArrowheads="1"/>
              </p:cNvSpPr>
              <p:nvPr/>
            </p:nvSpPr>
            <p:spPr bwMode="auto">
              <a:xfrm>
                <a:off x="1720851" y="5843588"/>
                <a:ext cx="633413" cy="630238"/>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3" name="Oval 9"/>
              <p:cNvSpPr>
                <a:spLocks noChangeArrowheads="1"/>
              </p:cNvSpPr>
              <p:nvPr/>
            </p:nvSpPr>
            <p:spPr bwMode="auto">
              <a:xfrm>
                <a:off x="2438401" y="1347788"/>
                <a:ext cx="630238" cy="633413"/>
              </a:xfrm>
              <a:prstGeom prst="ellipse">
                <a:avLst/>
              </a:prstGeom>
              <a:solidFill>
                <a:srgbClr val="9A9A8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4" name="Freeform 10"/>
              <p:cNvSpPr/>
              <p:nvPr/>
            </p:nvSpPr>
            <p:spPr bwMode="auto">
              <a:xfrm>
                <a:off x="1206501" y="6049963"/>
                <a:ext cx="1639888" cy="527050"/>
              </a:xfrm>
              <a:custGeom>
                <a:avLst/>
                <a:gdLst>
                  <a:gd name="T0" fmla="*/ 366 w 723"/>
                  <a:gd name="T1" fmla="*/ 0 h 232"/>
                  <a:gd name="T2" fmla="*/ 0 w 723"/>
                  <a:gd name="T3" fmla="*/ 232 h 232"/>
                  <a:gd name="T4" fmla="*/ 723 w 723"/>
                  <a:gd name="T5" fmla="*/ 232 h 232"/>
                  <a:gd name="T6" fmla="*/ 366 w 723"/>
                  <a:gd name="T7" fmla="*/ 0 h 232"/>
                </a:gdLst>
                <a:ahLst/>
                <a:cxnLst>
                  <a:cxn ang="0">
                    <a:pos x="T0" y="T1"/>
                  </a:cxn>
                  <a:cxn ang="0">
                    <a:pos x="T2" y="T3"/>
                  </a:cxn>
                  <a:cxn ang="0">
                    <a:pos x="T4" y="T5"/>
                  </a:cxn>
                  <a:cxn ang="0">
                    <a:pos x="T6" y="T7"/>
                  </a:cxn>
                </a:cxnLst>
                <a:rect l="0" t="0" r="r" b="b"/>
                <a:pathLst>
                  <a:path w="723" h="232">
                    <a:moveTo>
                      <a:pt x="366" y="0"/>
                    </a:moveTo>
                    <a:cubicBezTo>
                      <a:pt x="170" y="0"/>
                      <a:pt x="9" y="128"/>
                      <a:pt x="0" y="232"/>
                    </a:cubicBezTo>
                    <a:cubicBezTo>
                      <a:pt x="723" y="232"/>
                      <a:pt x="723" y="232"/>
                      <a:pt x="723" y="232"/>
                    </a:cubicBezTo>
                    <a:cubicBezTo>
                      <a:pt x="714" y="128"/>
                      <a:pt x="563" y="0"/>
                      <a:pt x="366" y="0"/>
                    </a:cubicBezTo>
                    <a:close/>
                  </a:path>
                </a:pathLst>
              </a:custGeom>
              <a:solidFill>
                <a:srgbClr val="2858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45" name="Oval 11"/>
              <p:cNvSpPr>
                <a:spLocks noChangeArrowheads="1"/>
              </p:cNvSpPr>
              <p:nvPr/>
            </p:nvSpPr>
            <p:spPr bwMode="auto">
              <a:xfrm>
                <a:off x="2298701" y="6262688"/>
                <a:ext cx="158750" cy="157163"/>
              </a:xfrm>
              <a:prstGeom prst="ellipse">
                <a:avLst/>
              </a:prstGeom>
              <a:solidFill>
                <a:srgbClr val="83B3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grpSp>
            <p:nvGrpSpPr>
              <p:cNvPr id="46" name="组合 45"/>
              <p:cNvGrpSpPr/>
              <p:nvPr/>
            </p:nvGrpSpPr>
            <p:grpSpPr>
              <a:xfrm rot="20480416">
                <a:off x="2333360" y="758032"/>
                <a:ext cx="2185988" cy="2208213"/>
                <a:chOff x="2303463" y="811213"/>
                <a:chExt cx="2185988" cy="2208213"/>
              </a:xfrm>
            </p:grpSpPr>
            <p:sp>
              <p:nvSpPr>
                <p:cNvPr id="47" name="Freeform 14"/>
                <p:cNvSpPr/>
                <p:nvPr/>
              </p:nvSpPr>
              <p:spPr bwMode="auto">
                <a:xfrm>
                  <a:off x="2303463" y="811213"/>
                  <a:ext cx="1474788" cy="1573213"/>
                </a:xfrm>
                <a:custGeom>
                  <a:avLst/>
                  <a:gdLst>
                    <a:gd name="T0" fmla="*/ 0 w 929"/>
                    <a:gd name="T1" fmla="*/ 282 h 991"/>
                    <a:gd name="T2" fmla="*/ 389 w 929"/>
                    <a:gd name="T3" fmla="*/ 0 h 991"/>
                    <a:gd name="T4" fmla="*/ 929 w 929"/>
                    <a:gd name="T5" fmla="*/ 627 h 991"/>
                    <a:gd name="T6" fmla="*/ 427 w 929"/>
                    <a:gd name="T7" fmla="*/ 991 h 991"/>
                    <a:gd name="T8" fmla="*/ 0 w 929"/>
                    <a:gd name="T9" fmla="*/ 282 h 991"/>
                  </a:gdLst>
                  <a:ahLst/>
                  <a:cxnLst>
                    <a:cxn ang="0">
                      <a:pos x="T0" y="T1"/>
                    </a:cxn>
                    <a:cxn ang="0">
                      <a:pos x="T2" y="T3"/>
                    </a:cxn>
                    <a:cxn ang="0">
                      <a:pos x="T4" y="T5"/>
                    </a:cxn>
                    <a:cxn ang="0">
                      <a:pos x="T6" y="T7"/>
                    </a:cxn>
                    <a:cxn ang="0">
                      <a:pos x="T8" y="T9"/>
                    </a:cxn>
                  </a:cxnLst>
                  <a:rect l="0" t="0" r="r" b="b"/>
                  <a:pathLst>
                    <a:path w="929" h="991">
                      <a:moveTo>
                        <a:pt x="0" y="282"/>
                      </a:moveTo>
                      <a:lnTo>
                        <a:pt x="389" y="0"/>
                      </a:lnTo>
                      <a:lnTo>
                        <a:pt x="929" y="627"/>
                      </a:lnTo>
                      <a:lnTo>
                        <a:pt x="427" y="991"/>
                      </a:lnTo>
                      <a:lnTo>
                        <a:pt x="0" y="282"/>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grpSp>
              <p:nvGrpSpPr>
                <p:cNvPr id="48" name="组合 47"/>
                <p:cNvGrpSpPr/>
                <p:nvPr/>
              </p:nvGrpSpPr>
              <p:grpSpPr>
                <a:xfrm>
                  <a:off x="2376488" y="871538"/>
                  <a:ext cx="2112963" cy="2147888"/>
                  <a:chOff x="2376488" y="871538"/>
                  <a:chExt cx="2112963" cy="2147888"/>
                </a:xfrm>
              </p:grpSpPr>
              <p:sp>
                <p:nvSpPr>
                  <p:cNvPr id="49" name="Freeform 12"/>
                  <p:cNvSpPr/>
                  <p:nvPr/>
                </p:nvSpPr>
                <p:spPr bwMode="auto">
                  <a:xfrm>
                    <a:off x="4335463" y="2001838"/>
                    <a:ext cx="153988" cy="60325"/>
                  </a:xfrm>
                  <a:custGeom>
                    <a:avLst/>
                    <a:gdLst>
                      <a:gd name="T0" fmla="*/ 60 w 97"/>
                      <a:gd name="T1" fmla="*/ 0 h 38"/>
                      <a:gd name="T2" fmla="*/ 0 w 97"/>
                      <a:gd name="T3" fmla="*/ 0 h 38"/>
                      <a:gd name="T4" fmla="*/ 29 w 97"/>
                      <a:gd name="T5" fmla="*/ 17 h 38"/>
                      <a:gd name="T6" fmla="*/ 69 w 97"/>
                      <a:gd name="T7" fmla="*/ 38 h 38"/>
                      <a:gd name="T8" fmla="*/ 97 w 97"/>
                      <a:gd name="T9" fmla="*/ 17 h 38"/>
                      <a:gd name="T10" fmla="*/ 60 w 97"/>
                      <a:gd name="T11" fmla="*/ 0 h 38"/>
                    </a:gdLst>
                    <a:ahLst/>
                    <a:cxnLst>
                      <a:cxn ang="0">
                        <a:pos x="T0" y="T1"/>
                      </a:cxn>
                      <a:cxn ang="0">
                        <a:pos x="T2" y="T3"/>
                      </a:cxn>
                      <a:cxn ang="0">
                        <a:pos x="T4" y="T5"/>
                      </a:cxn>
                      <a:cxn ang="0">
                        <a:pos x="T6" y="T7"/>
                      </a:cxn>
                      <a:cxn ang="0">
                        <a:pos x="T8" y="T9"/>
                      </a:cxn>
                      <a:cxn ang="0">
                        <a:pos x="T10" y="T11"/>
                      </a:cxn>
                    </a:cxnLst>
                    <a:rect l="0" t="0" r="r" b="b"/>
                    <a:pathLst>
                      <a:path w="97" h="38">
                        <a:moveTo>
                          <a:pt x="60" y="0"/>
                        </a:moveTo>
                        <a:lnTo>
                          <a:pt x="0" y="0"/>
                        </a:lnTo>
                        <a:lnTo>
                          <a:pt x="29" y="17"/>
                        </a:lnTo>
                        <a:lnTo>
                          <a:pt x="69" y="38"/>
                        </a:lnTo>
                        <a:lnTo>
                          <a:pt x="97" y="17"/>
                        </a:lnTo>
                        <a:lnTo>
                          <a:pt x="60" y="0"/>
                        </a:lnTo>
                        <a:close/>
                      </a:path>
                    </a:pathLst>
                  </a:custGeom>
                  <a:solidFill>
                    <a:srgbClr val="E1E3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0" name="Freeform 13"/>
                  <p:cNvSpPr/>
                  <p:nvPr/>
                </p:nvSpPr>
                <p:spPr bwMode="auto">
                  <a:xfrm>
                    <a:off x="4335463" y="2001838"/>
                    <a:ext cx="153988" cy="60325"/>
                  </a:xfrm>
                  <a:custGeom>
                    <a:avLst/>
                    <a:gdLst>
                      <a:gd name="T0" fmla="*/ 60 w 97"/>
                      <a:gd name="T1" fmla="*/ 0 h 38"/>
                      <a:gd name="T2" fmla="*/ 0 w 97"/>
                      <a:gd name="T3" fmla="*/ 0 h 38"/>
                      <a:gd name="T4" fmla="*/ 29 w 97"/>
                      <a:gd name="T5" fmla="*/ 17 h 38"/>
                      <a:gd name="T6" fmla="*/ 69 w 97"/>
                      <a:gd name="T7" fmla="*/ 38 h 38"/>
                      <a:gd name="T8" fmla="*/ 97 w 97"/>
                      <a:gd name="T9" fmla="*/ 17 h 38"/>
                      <a:gd name="T10" fmla="*/ 60 w 97"/>
                      <a:gd name="T11" fmla="*/ 0 h 38"/>
                    </a:gdLst>
                    <a:ahLst/>
                    <a:cxnLst>
                      <a:cxn ang="0">
                        <a:pos x="T0" y="T1"/>
                      </a:cxn>
                      <a:cxn ang="0">
                        <a:pos x="T2" y="T3"/>
                      </a:cxn>
                      <a:cxn ang="0">
                        <a:pos x="T4" y="T5"/>
                      </a:cxn>
                      <a:cxn ang="0">
                        <a:pos x="T6" y="T7"/>
                      </a:cxn>
                      <a:cxn ang="0">
                        <a:pos x="T8" y="T9"/>
                      </a:cxn>
                      <a:cxn ang="0">
                        <a:pos x="T10" y="T11"/>
                      </a:cxn>
                    </a:cxnLst>
                    <a:rect l="0" t="0" r="r" b="b"/>
                    <a:pathLst>
                      <a:path w="97" h="38">
                        <a:moveTo>
                          <a:pt x="60" y="0"/>
                        </a:moveTo>
                        <a:lnTo>
                          <a:pt x="0" y="0"/>
                        </a:lnTo>
                        <a:lnTo>
                          <a:pt x="29" y="17"/>
                        </a:lnTo>
                        <a:lnTo>
                          <a:pt x="69" y="38"/>
                        </a:lnTo>
                        <a:lnTo>
                          <a:pt x="97" y="17"/>
                        </a:lnTo>
                        <a:lnTo>
                          <a:pt x="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1" name="Freeform 15"/>
                  <p:cNvSpPr/>
                  <p:nvPr/>
                </p:nvSpPr>
                <p:spPr bwMode="auto">
                  <a:xfrm>
                    <a:off x="2757488" y="1439863"/>
                    <a:ext cx="1624013" cy="1579563"/>
                  </a:xfrm>
                  <a:custGeom>
                    <a:avLst/>
                    <a:gdLst>
                      <a:gd name="T0" fmla="*/ 1023 w 1023"/>
                      <a:gd name="T1" fmla="*/ 371 h 995"/>
                      <a:gd name="T2" fmla="*/ 136 w 1023"/>
                      <a:gd name="T3" fmla="*/ 995 h 995"/>
                      <a:gd name="T4" fmla="*/ 0 w 1023"/>
                      <a:gd name="T5" fmla="*/ 289 h 995"/>
                      <a:gd name="T6" fmla="*/ 396 w 1023"/>
                      <a:gd name="T7" fmla="*/ 0 h 995"/>
                      <a:gd name="T8" fmla="*/ 1023 w 1023"/>
                      <a:gd name="T9" fmla="*/ 371 h 995"/>
                    </a:gdLst>
                    <a:ahLst/>
                    <a:cxnLst>
                      <a:cxn ang="0">
                        <a:pos x="T0" y="T1"/>
                      </a:cxn>
                      <a:cxn ang="0">
                        <a:pos x="T2" y="T3"/>
                      </a:cxn>
                      <a:cxn ang="0">
                        <a:pos x="T4" y="T5"/>
                      </a:cxn>
                      <a:cxn ang="0">
                        <a:pos x="T6" y="T7"/>
                      </a:cxn>
                      <a:cxn ang="0">
                        <a:pos x="T8" y="T9"/>
                      </a:cxn>
                    </a:cxnLst>
                    <a:rect l="0" t="0" r="r" b="b"/>
                    <a:pathLst>
                      <a:path w="1023" h="995">
                        <a:moveTo>
                          <a:pt x="1023" y="371"/>
                        </a:moveTo>
                        <a:lnTo>
                          <a:pt x="136" y="995"/>
                        </a:lnTo>
                        <a:lnTo>
                          <a:pt x="0" y="289"/>
                        </a:lnTo>
                        <a:lnTo>
                          <a:pt x="396" y="0"/>
                        </a:lnTo>
                        <a:lnTo>
                          <a:pt x="1023" y="371"/>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2" name="Freeform 16"/>
                  <p:cNvSpPr/>
                  <p:nvPr/>
                </p:nvSpPr>
                <p:spPr bwMode="auto">
                  <a:xfrm>
                    <a:off x="2757488" y="1439863"/>
                    <a:ext cx="1624013" cy="1579563"/>
                  </a:xfrm>
                  <a:custGeom>
                    <a:avLst/>
                    <a:gdLst>
                      <a:gd name="T0" fmla="*/ 1023 w 1023"/>
                      <a:gd name="T1" fmla="*/ 371 h 995"/>
                      <a:gd name="T2" fmla="*/ 136 w 1023"/>
                      <a:gd name="T3" fmla="*/ 995 h 995"/>
                      <a:gd name="T4" fmla="*/ 0 w 1023"/>
                      <a:gd name="T5" fmla="*/ 289 h 995"/>
                      <a:gd name="T6" fmla="*/ 396 w 1023"/>
                      <a:gd name="T7" fmla="*/ 0 h 995"/>
                      <a:gd name="T8" fmla="*/ 1023 w 1023"/>
                      <a:gd name="T9" fmla="*/ 371 h 995"/>
                    </a:gdLst>
                    <a:ahLst/>
                    <a:cxnLst>
                      <a:cxn ang="0">
                        <a:pos x="T0" y="T1"/>
                      </a:cxn>
                      <a:cxn ang="0">
                        <a:pos x="T2" y="T3"/>
                      </a:cxn>
                      <a:cxn ang="0">
                        <a:pos x="T4" y="T5"/>
                      </a:cxn>
                      <a:cxn ang="0">
                        <a:pos x="T6" y="T7"/>
                      </a:cxn>
                      <a:cxn ang="0">
                        <a:pos x="T8" y="T9"/>
                      </a:cxn>
                    </a:cxnLst>
                    <a:rect l="0" t="0" r="r" b="b"/>
                    <a:pathLst>
                      <a:path w="1023" h="995">
                        <a:moveTo>
                          <a:pt x="1023" y="371"/>
                        </a:moveTo>
                        <a:lnTo>
                          <a:pt x="136" y="995"/>
                        </a:lnTo>
                        <a:lnTo>
                          <a:pt x="0" y="289"/>
                        </a:lnTo>
                        <a:lnTo>
                          <a:pt x="396" y="0"/>
                        </a:lnTo>
                        <a:lnTo>
                          <a:pt x="1023" y="3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3" name="Freeform 17"/>
                  <p:cNvSpPr/>
                  <p:nvPr/>
                </p:nvSpPr>
                <p:spPr bwMode="auto">
                  <a:xfrm>
                    <a:off x="2773363" y="871538"/>
                    <a:ext cx="160338" cy="179388"/>
                  </a:xfrm>
                  <a:custGeom>
                    <a:avLst/>
                    <a:gdLst>
                      <a:gd name="T0" fmla="*/ 60 w 101"/>
                      <a:gd name="T1" fmla="*/ 113 h 113"/>
                      <a:gd name="T2" fmla="*/ 0 w 101"/>
                      <a:gd name="T3" fmla="*/ 30 h 113"/>
                      <a:gd name="T4" fmla="*/ 41 w 101"/>
                      <a:gd name="T5" fmla="*/ 0 h 113"/>
                      <a:gd name="T6" fmla="*/ 101 w 101"/>
                      <a:gd name="T7" fmla="*/ 83 h 113"/>
                      <a:gd name="T8" fmla="*/ 60 w 101"/>
                      <a:gd name="T9" fmla="*/ 113 h 113"/>
                    </a:gdLst>
                    <a:ahLst/>
                    <a:cxnLst>
                      <a:cxn ang="0">
                        <a:pos x="T0" y="T1"/>
                      </a:cxn>
                      <a:cxn ang="0">
                        <a:pos x="T2" y="T3"/>
                      </a:cxn>
                      <a:cxn ang="0">
                        <a:pos x="T4" y="T5"/>
                      </a:cxn>
                      <a:cxn ang="0">
                        <a:pos x="T6" y="T7"/>
                      </a:cxn>
                      <a:cxn ang="0">
                        <a:pos x="T8" y="T9"/>
                      </a:cxn>
                    </a:cxnLst>
                    <a:rect l="0" t="0" r="r" b="b"/>
                    <a:pathLst>
                      <a:path w="101" h="113">
                        <a:moveTo>
                          <a:pt x="60" y="113"/>
                        </a:moveTo>
                        <a:lnTo>
                          <a:pt x="0" y="30"/>
                        </a:lnTo>
                        <a:lnTo>
                          <a:pt x="41" y="0"/>
                        </a:lnTo>
                        <a:lnTo>
                          <a:pt x="101" y="83"/>
                        </a:lnTo>
                        <a:lnTo>
                          <a:pt x="60" y="1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4" name="Freeform 18"/>
                  <p:cNvSpPr/>
                  <p:nvPr/>
                </p:nvSpPr>
                <p:spPr bwMode="auto">
                  <a:xfrm>
                    <a:off x="2640013" y="966788"/>
                    <a:ext cx="163513" cy="179388"/>
                  </a:xfrm>
                  <a:custGeom>
                    <a:avLst/>
                    <a:gdLst>
                      <a:gd name="T0" fmla="*/ 61 w 103"/>
                      <a:gd name="T1" fmla="*/ 113 h 113"/>
                      <a:gd name="T2" fmla="*/ 0 w 103"/>
                      <a:gd name="T3" fmla="*/ 30 h 113"/>
                      <a:gd name="T4" fmla="*/ 43 w 103"/>
                      <a:gd name="T5" fmla="*/ 0 h 113"/>
                      <a:gd name="T6" fmla="*/ 103 w 103"/>
                      <a:gd name="T7" fmla="*/ 83 h 113"/>
                      <a:gd name="T8" fmla="*/ 61 w 103"/>
                      <a:gd name="T9" fmla="*/ 113 h 113"/>
                    </a:gdLst>
                    <a:ahLst/>
                    <a:cxnLst>
                      <a:cxn ang="0">
                        <a:pos x="T0" y="T1"/>
                      </a:cxn>
                      <a:cxn ang="0">
                        <a:pos x="T2" y="T3"/>
                      </a:cxn>
                      <a:cxn ang="0">
                        <a:pos x="T4" y="T5"/>
                      </a:cxn>
                      <a:cxn ang="0">
                        <a:pos x="T6" y="T7"/>
                      </a:cxn>
                      <a:cxn ang="0">
                        <a:pos x="T8" y="T9"/>
                      </a:cxn>
                    </a:cxnLst>
                    <a:rect l="0" t="0" r="r" b="b"/>
                    <a:pathLst>
                      <a:path w="103" h="113">
                        <a:moveTo>
                          <a:pt x="61" y="113"/>
                        </a:moveTo>
                        <a:lnTo>
                          <a:pt x="0" y="30"/>
                        </a:lnTo>
                        <a:lnTo>
                          <a:pt x="43" y="0"/>
                        </a:lnTo>
                        <a:lnTo>
                          <a:pt x="103" y="83"/>
                        </a:lnTo>
                        <a:lnTo>
                          <a:pt x="61" y="1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5" name="Freeform 19"/>
                  <p:cNvSpPr/>
                  <p:nvPr/>
                </p:nvSpPr>
                <p:spPr bwMode="auto">
                  <a:xfrm>
                    <a:off x="2508251" y="1062038"/>
                    <a:ext cx="160338" cy="179388"/>
                  </a:xfrm>
                  <a:custGeom>
                    <a:avLst/>
                    <a:gdLst>
                      <a:gd name="T0" fmla="*/ 60 w 101"/>
                      <a:gd name="T1" fmla="*/ 113 h 113"/>
                      <a:gd name="T2" fmla="*/ 0 w 101"/>
                      <a:gd name="T3" fmla="*/ 30 h 113"/>
                      <a:gd name="T4" fmla="*/ 41 w 101"/>
                      <a:gd name="T5" fmla="*/ 0 h 113"/>
                      <a:gd name="T6" fmla="*/ 101 w 101"/>
                      <a:gd name="T7" fmla="*/ 83 h 113"/>
                      <a:gd name="T8" fmla="*/ 60 w 101"/>
                      <a:gd name="T9" fmla="*/ 113 h 113"/>
                    </a:gdLst>
                    <a:ahLst/>
                    <a:cxnLst>
                      <a:cxn ang="0">
                        <a:pos x="T0" y="T1"/>
                      </a:cxn>
                      <a:cxn ang="0">
                        <a:pos x="T2" y="T3"/>
                      </a:cxn>
                      <a:cxn ang="0">
                        <a:pos x="T4" y="T5"/>
                      </a:cxn>
                      <a:cxn ang="0">
                        <a:pos x="T6" y="T7"/>
                      </a:cxn>
                      <a:cxn ang="0">
                        <a:pos x="T8" y="T9"/>
                      </a:cxn>
                    </a:cxnLst>
                    <a:rect l="0" t="0" r="r" b="b"/>
                    <a:pathLst>
                      <a:path w="101" h="113">
                        <a:moveTo>
                          <a:pt x="60" y="113"/>
                        </a:moveTo>
                        <a:lnTo>
                          <a:pt x="0" y="30"/>
                        </a:lnTo>
                        <a:lnTo>
                          <a:pt x="41" y="0"/>
                        </a:lnTo>
                        <a:lnTo>
                          <a:pt x="101" y="83"/>
                        </a:lnTo>
                        <a:lnTo>
                          <a:pt x="60" y="1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6" name="Freeform 20"/>
                  <p:cNvSpPr/>
                  <p:nvPr/>
                </p:nvSpPr>
                <p:spPr bwMode="auto">
                  <a:xfrm>
                    <a:off x="2376488" y="1157288"/>
                    <a:ext cx="160338" cy="180975"/>
                  </a:xfrm>
                  <a:custGeom>
                    <a:avLst/>
                    <a:gdLst>
                      <a:gd name="T0" fmla="*/ 60 w 101"/>
                      <a:gd name="T1" fmla="*/ 114 h 114"/>
                      <a:gd name="T2" fmla="*/ 0 w 101"/>
                      <a:gd name="T3" fmla="*/ 30 h 114"/>
                      <a:gd name="T4" fmla="*/ 41 w 101"/>
                      <a:gd name="T5" fmla="*/ 0 h 114"/>
                      <a:gd name="T6" fmla="*/ 101 w 101"/>
                      <a:gd name="T7" fmla="*/ 83 h 114"/>
                      <a:gd name="T8" fmla="*/ 60 w 101"/>
                      <a:gd name="T9" fmla="*/ 114 h 114"/>
                    </a:gdLst>
                    <a:ahLst/>
                    <a:cxnLst>
                      <a:cxn ang="0">
                        <a:pos x="T0" y="T1"/>
                      </a:cxn>
                      <a:cxn ang="0">
                        <a:pos x="T2" y="T3"/>
                      </a:cxn>
                      <a:cxn ang="0">
                        <a:pos x="T4" y="T5"/>
                      </a:cxn>
                      <a:cxn ang="0">
                        <a:pos x="T6" y="T7"/>
                      </a:cxn>
                      <a:cxn ang="0">
                        <a:pos x="T8" y="T9"/>
                      </a:cxn>
                    </a:cxnLst>
                    <a:rect l="0" t="0" r="r" b="b"/>
                    <a:pathLst>
                      <a:path w="101" h="114">
                        <a:moveTo>
                          <a:pt x="60" y="114"/>
                        </a:moveTo>
                        <a:lnTo>
                          <a:pt x="0" y="30"/>
                        </a:lnTo>
                        <a:lnTo>
                          <a:pt x="41" y="0"/>
                        </a:lnTo>
                        <a:lnTo>
                          <a:pt x="101" y="83"/>
                        </a:lnTo>
                        <a:lnTo>
                          <a:pt x="60" y="1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7" name="Freeform 23"/>
                  <p:cNvSpPr/>
                  <p:nvPr/>
                </p:nvSpPr>
                <p:spPr bwMode="auto">
                  <a:xfrm>
                    <a:off x="3989388" y="2028825"/>
                    <a:ext cx="455613" cy="354013"/>
                  </a:xfrm>
                  <a:custGeom>
                    <a:avLst/>
                    <a:gdLst>
                      <a:gd name="T0" fmla="*/ 247 w 287"/>
                      <a:gd name="T1" fmla="*/ 0 h 223"/>
                      <a:gd name="T2" fmla="*/ 247 w 287"/>
                      <a:gd name="T3" fmla="*/ 0 h 223"/>
                      <a:gd name="T4" fmla="*/ 0 w 287"/>
                      <a:gd name="T5" fmla="*/ 173 h 223"/>
                      <a:gd name="T6" fmla="*/ 0 w 287"/>
                      <a:gd name="T7" fmla="*/ 223 h 223"/>
                      <a:gd name="T8" fmla="*/ 287 w 287"/>
                      <a:gd name="T9" fmla="*/ 21 h 223"/>
                      <a:gd name="T10" fmla="*/ 247 w 287"/>
                      <a:gd name="T11" fmla="*/ 0 h 223"/>
                    </a:gdLst>
                    <a:ahLst/>
                    <a:cxnLst>
                      <a:cxn ang="0">
                        <a:pos x="T0" y="T1"/>
                      </a:cxn>
                      <a:cxn ang="0">
                        <a:pos x="T2" y="T3"/>
                      </a:cxn>
                      <a:cxn ang="0">
                        <a:pos x="T4" y="T5"/>
                      </a:cxn>
                      <a:cxn ang="0">
                        <a:pos x="T6" y="T7"/>
                      </a:cxn>
                      <a:cxn ang="0">
                        <a:pos x="T8" y="T9"/>
                      </a:cxn>
                      <a:cxn ang="0">
                        <a:pos x="T10" y="T11"/>
                      </a:cxn>
                    </a:cxnLst>
                    <a:rect l="0" t="0" r="r" b="b"/>
                    <a:pathLst>
                      <a:path w="287" h="223">
                        <a:moveTo>
                          <a:pt x="247" y="0"/>
                        </a:moveTo>
                        <a:lnTo>
                          <a:pt x="247" y="0"/>
                        </a:lnTo>
                        <a:lnTo>
                          <a:pt x="0" y="173"/>
                        </a:lnTo>
                        <a:lnTo>
                          <a:pt x="0" y="223"/>
                        </a:lnTo>
                        <a:lnTo>
                          <a:pt x="287" y="21"/>
                        </a:lnTo>
                        <a:lnTo>
                          <a:pt x="24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8" name="Freeform 24"/>
                  <p:cNvSpPr/>
                  <p:nvPr/>
                </p:nvSpPr>
                <p:spPr bwMode="auto">
                  <a:xfrm>
                    <a:off x="3989388" y="2028825"/>
                    <a:ext cx="455613" cy="354013"/>
                  </a:xfrm>
                  <a:custGeom>
                    <a:avLst/>
                    <a:gdLst>
                      <a:gd name="T0" fmla="*/ 247 w 287"/>
                      <a:gd name="T1" fmla="*/ 0 h 223"/>
                      <a:gd name="T2" fmla="*/ 247 w 287"/>
                      <a:gd name="T3" fmla="*/ 0 h 223"/>
                      <a:gd name="T4" fmla="*/ 0 w 287"/>
                      <a:gd name="T5" fmla="*/ 173 h 223"/>
                      <a:gd name="T6" fmla="*/ 0 w 287"/>
                      <a:gd name="T7" fmla="*/ 223 h 223"/>
                      <a:gd name="T8" fmla="*/ 287 w 287"/>
                      <a:gd name="T9" fmla="*/ 21 h 223"/>
                      <a:gd name="T10" fmla="*/ 247 w 287"/>
                      <a:gd name="T11" fmla="*/ 0 h 223"/>
                    </a:gdLst>
                    <a:ahLst/>
                    <a:cxnLst>
                      <a:cxn ang="0">
                        <a:pos x="T0" y="T1"/>
                      </a:cxn>
                      <a:cxn ang="0">
                        <a:pos x="T2" y="T3"/>
                      </a:cxn>
                      <a:cxn ang="0">
                        <a:pos x="T4" y="T5"/>
                      </a:cxn>
                      <a:cxn ang="0">
                        <a:pos x="T6" y="T7"/>
                      </a:cxn>
                      <a:cxn ang="0">
                        <a:pos x="T8" y="T9"/>
                      </a:cxn>
                      <a:cxn ang="0">
                        <a:pos x="T10" y="T11"/>
                      </a:cxn>
                    </a:cxnLst>
                    <a:rect l="0" t="0" r="r" b="b"/>
                    <a:pathLst>
                      <a:path w="287" h="223">
                        <a:moveTo>
                          <a:pt x="247" y="0"/>
                        </a:moveTo>
                        <a:lnTo>
                          <a:pt x="247" y="0"/>
                        </a:lnTo>
                        <a:lnTo>
                          <a:pt x="0" y="173"/>
                        </a:lnTo>
                        <a:lnTo>
                          <a:pt x="0" y="223"/>
                        </a:lnTo>
                        <a:lnTo>
                          <a:pt x="287" y="21"/>
                        </a:lnTo>
                        <a:lnTo>
                          <a:pt x="2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59" name="Freeform 25"/>
                  <p:cNvSpPr/>
                  <p:nvPr/>
                </p:nvSpPr>
                <p:spPr bwMode="auto">
                  <a:xfrm>
                    <a:off x="2973388" y="2028825"/>
                    <a:ext cx="1408113" cy="990600"/>
                  </a:xfrm>
                  <a:custGeom>
                    <a:avLst/>
                    <a:gdLst>
                      <a:gd name="T0" fmla="*/ 887 w 887"/>
                      <a:gd name="T1" fmla="*/ 0 h 624"/>
                      <a:gd name="T2" fmla="*/ 0 w 887"/>
                      <a:gd name="T3" fmla="*/ 624 h 624"/>
                      <a:gd name="T4" fmla="*/ 640 w 887"/>
                      <a:gd name="T5" fmla="*/ 173 h 624"/>
                      <a:gd name="T6" fmla="*/ 887 w 887"/>
                      <a:gd name="T7" fmla="*/ 0 h 624"/>
                    </a:gdLst>
                    <a:ahLst/>
                    <a:cxnLst>
                      <a:cxn ang="0">
                        <a:pos x="T0" y="T1"/>
                      </a:cxn>
                      <a:cxn ang="0">
                        <a:pos x="T2" y="T3"/>
                      </a:cxn>
                      <a:cxn ang="0">
                        <a:pos x="T4" y="T5"/>
                      </a:cxn>
                      <a:cxn ang="0">
                        <a:pos x="T6" y="T7"/>
                      </a:cxn>
                    </a:cxnLst>
                    <a:rect l="0" t="0" r="r" b="b"/>
                    <a:pathLst>
                      <a:path w="887" h="624">
                        <a:moveTo>
                          <a:pt x="887" y="0"/>
                        </a:moveTo>
                        <a:lnTo>
                          <a:pt x="0" y="624"/>
                        </a:lnTo>
                        <a:lnTo>
                          <a:pt x="640" y="173"/>
                        </a:lnTo>
                        <a:lnTo>
                          <a:pt x="887" y="0"/>
                        </a:lnTo>
                        <a:close/>
                      </a:path>
                    </a:pathLst>
                  </a:custGeom>
                  <a:solidFill>
                    <a:srgbClr val="A7DA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sp>
                <p:nvSpPr>
                  <p:cNvPr id="60" name="Freeform 26"/>
                  <p:cNvSpPr/>
                  <p:nvPr/>
                </p:nvSpPr>
                <p:spPr bwMode="auto">
                  <a:xfrm>
                    <a:off x="2973388" y="2028825"/>
                    <a:ext cx="1408113" cy="990600"/>
                  </a:xfrm>
                  <a:custGeom>
                    <a:avLst/>
                    <a:gdLst>
                      <a:gd name="T0" fmla="*/ 887 w 887"/>
                      <a:gd name="T1" fmla="*/ 0 h 624"/>
                      <a:gd name="T2" fmla="*/ 0 w 887"/>
                      <a:gd name="T3" fmla="*/ 624 h 624"/>
                      <a:gd name="T4" fmla="*/ 640 w 887"/>
                      <a:gd name="T5" fmla="*/ 173 h 624"/>
                      <a:gd name="T6" fmla="*/ 887 w 887"/>
                      <a:gd name="T7" fmla="*/ 0 h 624"/>
                    </a:gdLst>
                    <a:ahLst/>
                    <a:cxnLst>
                      <a:cxn ang="0">
                        <a:pos x="T0" y="T1"/>
                      </a:cxn>
                      <a:cxn ang="0">
                        <a:pos x="T2" y="T3"/>
                      </a:cxn>
                      <a:cxn ang="0">
                        <a:pos x="T4" y="T5"/>
                      </a:cxn>
                      <a:cxn ang="0">
                        <a:pos x="T6" y="T7"/>
                      </a:cxn>
                    </a:cxnLst>
                    <a:rect l="0" t="0" r="r" b="b"/>
                    <a:pathLst>
                      <a:path w="887" h="624">
                        <a:moveTo>
                          <a:pt x="887" y="0"/>
                        </a:moveTo>
                        <a:lnTo>
                          <a:pt x="0" y="624"/>
                        </a:lnTo>
                        <a:lnTo>
                          <a:pt x="640" y="173"/>
                        </a:lnTo>
                        <a:lnTo>
                          <a:pt x="88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7F7F7"/>
                      </a:solidFill>
                    </a:endParaRPr>
                  </a:p>
                </p:txBody>
              </p:sp>
            </p:grpSp>
          </p:grpSp>
        </p:grpSp>
      </p:grpSp>
      <p:sp>
        <p:nvSpPr>
          <p:cNvPr id="61" name="文本框 60"/>
          <p:cNvSpPr txBox="1"/>
          <p:nvPr/>
        </p:nvSpPr>
        <p:spPr>
          <a:xfrm flipH="1">
            <a:off x="6024563" y="5390198"/>
            <a:ext cx="5066615" cy="584775"/>
          </a:xfrm>
          <a:prstGeom prst="rect">
            <a:avLst/>
          </a:prstGeom>
          <a:noFill/>
        </p:spPr>
        <p:txBody>
          <a:bodyPr wrap="square" rtlCol="0">
            <a:spAutoFit/>
          </a:bodyPr>
          <a:lstStyle>
            <a:defPPr>
              <a:defRPr lang="zh-CN"/>
            </a:defPPr>
            <a:lvl1pPr algn="ctr">
              <a:defRPr sz="1600" b="1">
                <a:solidFill>
                  <a:schemeClr val="bg1"/>
                </a:solidFill>
                <a:latin typeface="微软雅黑" panose="020B0503020204020204" pitchFamily="34" charset="-122"/>
                <a:ea typeface="微软雅黑" panose="020B0503020204020204" pitchFamily="34" charset="-122"/>
              </a:defRPr>
            </a:lvl1pPr>
          </a:lstStyle>
          <a:p>
            <a:pPr algn="l"/>
            <a:r>
              <a:rPr lang="zh-CN" altLang="en-US" b="0" dirty="0">
                <a:solidFill>
                  <a:srgbClr val="223D5C"/>
                </a:solidFill>
              </a:rPr>
              <a:t>单击此处添加您的文字内容。本模板的所有素材和逻辑图表，均可自由编辑替换和移动</a:t>
            </a:r>
            <a:endParaRPr lang="zh-CN" altLang="en-US" b="0" dirty="0">
              <a:solidFill>
                <a:srgbClr val="223D5C"/>
              </a:solidFill>
            </a:endParaRPr>
          </a:p>
        </p:txBody>
      </p:sp>
      <p:cxnSp>
        <p:nvCxnSpPr>
          <p:cNvPr id="62" name="直接连接符 61"/>
          <p:cNvCxnSpPr/>
          <p:nvPr/>
        </p:nvCxnSpPr>
        <p:spPr>
          <a:xfrm>
            <a:off x="8877721" y="4157010"/>
            <a:ext cx="1852554" cy="0"/>
          </a:xfrm>
          <a:prstGeom prst="line">
            <a:avLst/>
          </a:prstGeom>
          <a:ln>
            <a:solidFill>
              <a:srgbClr val="F9F9F9"/>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6024563" y="3926177"/>
            <a:ext cx="3539063" cy="461665"/>
          </a:xfrm>
          <a:prstGeom prst="rect">
            <a:avLst/>
          </a:prstGeom>
          <a:noFill/>
        </p:spPr>
        <p:txBody>
          <a:bodyPr wrap="square" rtlCol="0">
            <a:spAutoFit/>
          </a:bodyPr>
          <a:lstStyle/>
          <a:p>
            <a:r>
              <a:rPr lang="zh-CN" altLang="en-US" sz="2400" b="1" dirty="0">
                <a:solidFill>
                  <a:srgbClr val="223D5C"/>
                </a:solidFill>
                <a:latin typeface="微软雅黑" panose="020B0503020204020204" pitchFamily="34" charset="-122"/>
                <a:ea typeface="微软雅黑" panose="020B0503020204020204" pitchFamily="34" charset="-122"/>
              </a:rPr>
              <a:t>选题的目的与背景</a:t>
            </a:r>
            <a:endParaRPr lang="zh-CN" altLang="en-US" sz="2400" b="1" dirty="0">
              <a:solidFill>
                <a:srgbClr val="223D5C"/>
              </a:solidFill>
              <a:latin typeface="微软雅黑" panose="020B0503020204020204" pitchFamily="34" charset="-122"/>
              <a:ea typeface="微软雅黑" panose="020B0503020204020204" pitchFamily="34" charset="-122"/>
            </a:endParaRPr>
          </a:p>
        </p:txBody>
      </p:sp>
      <p:sp>
        <p:nvSpPr>
          <p:cNvPr id="64" name="矩形 63"/>
          <p:cNvSpPr/>
          <p:nvPr/>
        </p:nvSpPr>
        <p:spPr>
          <a:xfrm>
            <a:off x="6029901" y="4540399"/>
            <a:ext cx="5061278" cy="791627"/>
          </a:xfrm>
          <a:prstGeom prst="rect">
            <a:avLst/>
          </a:prstGeom>
        </p:spPr>
        <p:txBody>
          <a:bodyPr wrap="square">
            <a:spAutoFit/>
          </a:bodyPr>
          <a:lstStyle/>
          <a:p>
            <a:pPr>
              <a:lnSpc>
                <a:spcPct val="150000"/>
              </a:lnSpc>
            </a:pPr>
            <a:r>
              <a:rPr lang="zh-CN" altLang="en-US" sz="1600" dirty="0">
                <a:solidFill>
                  <a:srgbClr val="223D5C"/>
                </a:solidFill>
                <a:latin typeface="微软雅黑" panose="020B0503020204020204" pitchFamily="34" charset="-122"/>
                <a:ea typeface="微软雅黑" panose="020B0503020204020204" pitchFamily="34" charset="-122"/>
              </a:rPr>
              <a:t>单击此处添加您的文字内容。本模板的所有素材和逻辑图表自由编辑替换和移动</a:t>
            </a:r>
            <a:endParaRPr lang="zh-CN" altLang="en-US" sz="1600" dirty="0">
              <a:solidFill>
                <a:srgbClr val="223D5C"/>
              </a:solidFill>
            </a:endParaRPr>
          </a:p>
        </p:txBody>
      </p:sp>
      <p:grpSp>
        <p:nvGrpSpPr>
          <p:cNvPr id="36" name="组合 35"/>
          <p:cNvGrpSpPr/>
          <p:nvPr/>
        </p:nvGrpSpPr>
        <p:grpSpPr>
          <a:xfrm>
            <a:off x="504952" y="442854"/>
            <a:ext cx="11182096" cy="587275"/>
            <a:chOff x="244824" y="297685"/>
            <a:chExt cx="11182096" cy="587275"/>
          </a:xfrm>
        </p:grpSpPr>
        <p:sp>
          <p:nvSpPr>
            <p:cNvPr id="37" name="矩形 36"/>
            <p:cNvSpPr/>
            <p:nvPr/>
          </p:nvSpPr>
          <p:spPr>
            <a:xfrm>
              <a:off x="4046343" y="297685"/>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38" name="图片 37"/>
            <p:cNvPicPr>
              <a:picLocks noChangeAspect="1"/>
            </p:cNvPicPr>
            <p:nvPr/>
          </p:nvPicPr>
          <p:blipFill>
            <a:blip r:embed="rId1"/>
            <a:stretch>
              <a:fillRect/>
            </a:stretch>
          </p:blipFill>
          <p:spPr>
            <a:xfrm>
              <a:off x="8366463" y="476493"/>
              <a:ext cx="3060457" cy="408467"/>
            </a:xfrm>
            <a:prstGeom prst="rect">
              <a:avLst/>
            </a:prstGeom>
          </p:spPr>
        </p:pic>
        <p:pic>
          <p:nvPicPr>
            <p:cNvPr id="65" name="图片 64"/>
            <p:cNvPicPr>
              <a:picLocks noChangeAspect="1"/>
            </p:cNvPicPr>
            <p:nvPr/>
          </p:nvPicPr>
          <p:blipFill>
            <a:blip r:embed="rId1"/>
            <a:stretch>
              <a:fillRect/>
            </a:stretch>
          </p:blipFill>
          <p:spPr>
            <a:xfrm flipH="1">
              <a:off x="244824" y="464272"/>
              <a:ext cx="3060457" cy="408467"/>
            </a:xfrm>
            <a:prstGeom prst="rect">
              <a:avLst/>
            </a:prstGeom>
          </p:spPr>
        </p:pic>
      </p:grpSp>
      <p:pic>
        <p:nvPicPr>
          <p:cNvPr id="66" name="图片 65"/>
          <p:cNvPicPr>
            <a:picLocks noChangeAspect="1"/>
          </p:cNvPicPr>
          <p:nvPr/>
        </p:nvPicPr>
        <p:blipFill>
          <a:blip r:embed="rId1"/>
          <a:stretch>
            <a:fillRect/>
          </a:stretch>
        </p:blipFill>
        <p:spPr>
          <a:xfrm flipH="1">
            <a:off x="657352" y="761841"/>
            <a:ext cx="3060457" cy="4084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组合 500"/>
          <p:cNvGrpSpPr/>
          <p:nvPr/>
        </p:nvGrpSpPr>
        <p:grpSpPr>
          <a:xfrm>
            <a:off x="504952" y="442854"/>
            <a:ext cx="11182096" cy="587275"/>
            <a:chOff x="244824" y="297685"/>
            <a:chExt cx="11182096" cy="587275"/>
          </a:xfrm>
        </p:grpSpPr>
        <p:sp>
          <p:nvSpPr>
            <p:cNvPr id="502" name="矩形 501"/>
            <p:cNvSpPr/>
            <p:nvPr/>
          </p:nvSpPr>
          <p:spPr>
            <a:xfrm>
              <a:off x="4212092" y="297685"/>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1"/>
            <a:stretch>
              <a:fillRect/>
            </a:stretch>
          </p:blipFill>
          <p:spPr>
            <a:xfrm>
              <a:off x="8366463" y="476493"/>
              <a:ext cx="3060457" cy="408467"/>
            </a:xfrm>
            <a:prstGeom prst="rect">
              <a:avLst/>
            </a:prstGeom>
          </p:spPr>
        </p:pic>
        <p:pic>
          <p:nvPicPr>
            <p:cNvPr id="504" name="图片 503"/>
            <p:cNvPicPr>
              <a:picLocks noChangeAspect="1"/>
            </p:cNvPicPr>
            <p:nvPr/>
          </p:nvPicPr>
          <p:blipFill>
            <a:blip r:embed="rId1"/>
            <a:stretch>
              <a:fillRect/>
            </a:stretch>
          </p:blipFill>
          <p:spPr>
            <a:xfrm flipH="1">
              <a:off x="244824" y="464272"/>
              <a:ext cx="3060457" cy="408467"/>
            </a:xfrm>
            <a:prstGeom prst="rect">
              <a:avLst/>
            </a:prstGeom>
          </p:spPr>
        </p:pic>
      </p:grpSp>
      <p:pic>
        <p:nvPicPr>
          <p:cNvPr id="68" name="图片 67"/>
          <p:cNvPicPr>
            <a:picLocks noChangeAspect="1"/>
          </p:cNvPicPr>
          <p:nvPr/>
        </p:nvPicPr>
        <p:blipFill>
          <a:blip r:embed="rId1"/>
          <a:stretch>
            <a:fillRect/>
          </a:stretch>
        </p:blipFill>
        <p:spPr>
          <a:xfrm flipH="1">
            <a:off x="657352" y="761841"/>
            <a:ext cx="3060457" cy="408467"/>
          </a:xfrm>
          <a:prstGeom prst="rect">
            <a:avLst/>
          </a:prstGeom>
        </p:spPr>
      </p:pic>
      <p:sp>
        <p:nvSpPr>
          <p:cNvPr id="77" name="矩形 76"/>
          <p:cNvSpPr/>
          <p:nvPr/>
        </p:nvSpPr>
        <p:spPr>
          <a:xfrm>
            <a:off x="6284604" y="2475140"/>
            <a:ext cx="800219"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78" name="矩形 77"/>
          <p:cNvSpPr/>
          <p:nvPr/>
        </p:nvSpPr>
        <p:spPr>
          <a:xfrm>
            <a:off x="6289212" y="2213080"/>
            <a:ext cx="595035"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64" name="直接连接符 63"/>
          <p:cNvCxnSpPr/>
          <p:nvPr/>
        </p:nvCxnSpPr>
        <p:spPr>
          <a:xfrm flipH="1" flipV="1">
            <a:off x="6807962" y="3116806"/>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358515" y="1776241"/>
            <a:ext cx="1831510" cy="1351329"/>
            <a:chOff x="5358515" y="1776241"/>
            <a:chExt cx="1831510" cy="1351329"/>
          </a:xfrm>
        </p:grpSpPr>
        <p:cxnSp>
          <p:nvCxnSpPr>
            <p:cNvPr id="11" name="直接连接符 10"/>
            <p:cNvCxnSpPr/>
            <p:nvPr/>
          </p:nvCxnSpPr>
          <p:spPr>
            <a:xfrm>
              <a:off x="5358515" y="1779416"/>
              <a:ext cx="378888" cy="0"/>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361690" y="1776241"/>
              <a:ext cx="0" cy="250825"/>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5462241" y="1861938"/>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7047550" y="1881182"/>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p:nvPr/>
          </p:nvCxnSpPr>
          <p:spPr>
            <a:xfrm flipH="1">
              <a:off x="6811137" y="1798660"/>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7186850" y="1795485"/>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358515" y="3124395"/>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5361690" y="2876745"/>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5462118" y="2957677"/>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直接连接符 64"/>
            <p:cNvCxnSpPr/>
            <p:nvPr/>
          </p:nvCxnSpPr>
          <p:spPr>
            <a:xfrm flipH="1" flipV="1">
              <a:off x="7183675" y="2869156"/>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7044375" y="2950088"/>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0" name="直接连接符 79"/>
            <p:cNvCxnSpPr/>
            <p:nvPr/>
          </p:nvCxnSpPr>
          <p:spPr>
            <a:xfrm flipH="1" flipV="1">
              <a:off x="6807962" y="3119981"/>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grpSp>
      <p:sp>
        <p:nvSpPr>
          <p:cNvPr id="484" name="矩形 483"/>
          <p:cNvSpPr/>
          <p:nvPr/>
        </p:nvSpPr>
        <p:spPr>
          <a:xfrm>
            <a:off x="7250134" y="2042597"/>
            <a:ext cx="6096000" cy="646331"/>
          </a:xfrm>
          <a:prstGeom prst="rect">
            <a:avLst/>
          </a:prstGeom>
        </p:spPr>
        <p:txBody>
          <a:bodyPr>
            <a:spAutoFit/>
          </a:bodyPr>
          <a:lstStyle/>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在此处添加输入标题在此处添加输入标题</a:t>
            </a:r>
            <a:endParaRPr lang="zh-CN" altLang="en-US" dirty="0">
              <a:solidFill>
                <a:schemeClr val="bg1"/>
              </a:solidFill>
              <a:latin typeface="幼圆" panose="02010509060101010101" pitchFamily="49" charset="-122"/>
              <a:ea typeface="幼圆" panose="02010509060101010101" pitchFamily="49" charset="-122"/>
            </a:endParaRPr>
          </a:p>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a:t>
            </a:r>
            <a:endParaRPr lang="zh-CN" altLang="en-US" dirty="0">
              <a:solidFill>
                <a:schemeClr val="bg1"/>
              </a:solidFill>
              <a:latin typeface="幼圆" panose="02010509060101010101" pitchFamily="49" charset="-122"/>
              <a:ea typeface="幼圆" panose="02010509060101010101" pitchFamily="49" charset="-122"/>
            </a:endParaRPr>
          </a:p>
        </p:txBody>
      </p:sp>
      <p:sp>
        <p:nvSpPr>
          <p:cNvPr id="93" name="矩形 92"/>
          <p:cNvSpPr/>
          <p:nvPr/>
        </p:nvSpPr>
        <p:spPr>
          <a:xfrm>
            <a:off x="5462399" y="4259112"/>
            <a:ext cx="1656281" cy="338554"/>
          </a:xfrm>
          <a:prstGeom prst="rect">
            <a:avLst/>
          </a:prstGeom>
        </p:spPr>
        <p:txBody>
          <a:bodyPr wrap="square">
            <a:spAutoFit/>
          </a:bodyPr>
          <a:lstStyle/>
          <a:p>
            <a:r>
              <a:rPr lang="zh-CN" altLang="en-US" sz="1600" dirty="0">
                <a:solidFill>
                  <a:schemeClr val="bg1"/>
                </a:solidFill>
                <a:latin typeface="幼圆" panose="02010509060101010101" pitchFamily="49" charset="-122"/>
                <a:ea typeface="幼圆" panose="02010509060101010101" pitchFamily="49" charset="-122"/>
              </a:rPr>
              <a:t>在此处输入标题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4" name="矩形 93"/>
          <p:cNvSpPr/>
          <p:nvPr/>
        </p:nvSpPr>
        <p:spPr>
          <a:xfrm>
            <a:off x="6681800" y="3972554"/>
            <a:ext cx="595035"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134" name="直接连接符 133"/>
          <p:cNvCxnSpPr/>
          <p:nvPr/>
        </p:nvCxnSpPr>
        <p:spPr>
          <a:xfrm>
            <a:off x="5358515" y="3464015"/>
            <a:ext cx="378888" cy="0"/>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5361690" y="3460840"/>
            <a:ext cx="0" cy="250825"/>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sp>
        <p:nvSpPr>
          <p:cNvPr id="136" name="椭圆 135"/>
          <p:cNvSpPr/>
          <p:nvPr/>
        </p:nvSpPr>
        <p:spPr>
          <a:xfrm>
            <a:off x="5462241" y="3546537"/>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6814515" y="3460840"/>
            <a:ext cx="378888" cy="250825"/>
            <a:chOff x="1516072" y="1686561"/>
            <a:chExt cx="378888" cy="250825"/>
          </a:xfrm>
        </p:grpSpPr>
        <p:sp>
          <p:nvSpPr>
            <p:cNvPr id="150" name="椭圆 149"/>
            <p:cNvSpPr/>
            <p:nvPr/>
          </p:nvSpPr>
          <p:spPr>
            <a:xfrm>
              <a:off x="1752485" y="1772258"/>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直接连接符 150"/>
            <p:cNvCxnSpPr/>
            <p:nvPr/>
          </p:nvCxnSpPr>
          <p:spPr>
            <a:xfrm flipH="1">
              <a:off x="1516072" y="1689736"/>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H="1">
              <a:off x="1891785" y="1686561"/>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5358515" y="4561344"/>
            <a:ext cx="378888" cy="250825"/>
            <a:chOff x="2913024" y="3356295"/>
            <a:chExt cx="378888" cy="250825"/>
          </a:xfrm>
        </p:grpSpPr>
        <p:cxnSp>
          <p:nvCxnSpPr>
            <p:cNvPr id="147" name="直接连接符 146"/>
            <p:cNvCxnSpPr/>
            <p:nvPr/>
          </p:nvCxnSpPr>
          <p:spPr>
            <a:xfrm flipV="1">
              <a:off x="2913024" y="3603945"/>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916199" y="3356295"/>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149" name="椭圆 148"/>
            <p:cNvSpPr/>
            <p:nvPr/>
          </p:nvSpPr>
          <p:spPr>
            <a:xfrm>
              <a:off x="3016627" y="3437227"/>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2" name="组合 141"/>
          <p:cNvGrpSpPr/>
          <p:nvPr/>
        </p:nvGrpSpPr>
        <p:grpSpPr>
          <a:xfrm>
            <a:off x="6811340" y="4534511"/>
            <a:ext cx="378888" cy="250825"/>
            <a:chOff x="1820120" y="2959170"/>
            <a:chExt cx="378888" cy="250825"/>
          </a:xfrm>
        </p:grpSpPr>
        <p:cxnSp>
          <p:nvCxnSpPr>
            <p:cNvPr id="143" name="直接连接符 142"/>
            <p:cNvCxnSpPr/>
            <p:nvPr/>
          </p:nvCxnSpPr>
          <p:spPr>
            <a:xfrm flipH="1" flipV="1">
              <a:off x="1820120" y="3206820"/>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flipV="1">
              <a:off x="2195833" y="2959170"/>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145" name="椭圆 144"/>
            <p:cNvSpPr/>
            <p:nvPr/>
          </p:nvSpPr>
          <p:spPr>
            <a:xfrm>
              <a:off x="2056533" y="3040102"/>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6" name="直接连接符 145"/>
            <p:cNvCxnSpPr/>
            <p:nvPr/>
          </p:nvCxnSpPr>
          <p:spPr>
            <a:xfrm flipH="1" flipV="1">
              <a:off x="1820120" y="3209995"/>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grpSp>
      <p:cxnSp>
        <p:nvCxnSpPr>
          <p:cNvPr id="159" name="直接连接符 158"/>
          <p:cNvCxnSpPr/>
          <p:nvPr/>
        </p:nvCxnSpPr>
        <p:spPr>
          <a:xfrm>
            <a:off x="5358515" y="5148614"/>
            <a:ext cx="378888" cy="0"/>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5361690" y="5145439"/>
            <a:ext cx="0" cy="250825"/>
          </a:xfrm>
          <a:prstGeom prst="line">
            <a:avLst/>
          </a:prstGeom>
          <a:ln>
            <a:solidFill>
              <a:srgbClr val="43DBEF"/>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5462241" y="5231136"/>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p:cNvSpPr/>
          <p:nvPr/>
        </p:nvSpPr>
        <p:spPr>
          <a:xfrm>
            <a:off x="7050928" y="5231136"/>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3" name="直接连接符 172"/>
          <p:cNvCxnSpPr/>
          <p:nvPr/>
        </p:nvCxnSpPr>
        <p:spPr>
          <a:xfrm flipH="1">
            <a:off x="6814515" y="5148614"/>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flipH="1">
            <a:off x="7190228" y="5145439"/>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flipV="1">
            <a:off x="5358515" y="6493593"/>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flipV="1">
            <a:off x="5361690" y="6245943"/>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171" name="椭圆 170"/>
          <p:cNvSpPr/>
          <p:nvPr/>
        </p:nvSpPr>
        <p:spPr>
          <a:xfrm>
            <a:off x="5462118" y="6326875"/>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连接符 164"/>
          <p:cNvCxnSpPr/>
          <p:nvPr/>
        </p:nvCxnSpPr>
        <p:spPr>
          <a:xfrm flipH="1" flipV="1">
            <a:off x="6811340" y="6466760"/>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H="1" flipV="1">
            <a:off x="7187053" y="6219110"/>
            <a:ext cx="0" cy="250825"/>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167" name="椭圆 166"/>
          <p:cNvSpPr/>
          <p:nvPr/>
        </p:nvSpPr>
        <p:spPr>
          <a:xfrm>
            <a:off x="7047753" y="6300042"/>
            <a:ext cx="77498" cy="77498"/>
          </a:xfrm>
          <a:prstGeom prst="ellipse">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8" name="直接连接符 167"/>
          <p:cNvCxnSpPr/>
          <p:nvPr/>
        </p:nvCxnSpPr>
        <p:spPr>
          <a:xfrm flipH="1" flipV="1">
            <a:off x="6811340" y="6469935"/>
            <a:ext cx="378888" cy="0"/>
          </a:xfrm>
          <a:prstGeom prst="line">
            <a:avLst/>
          </a:prstGeom>
          <a:solidFill>
            <a:srgbClr val="43DBEF"/>
          </a:solidFill>
          <a:ln>
            <a:solidFill>
              <a:srgbClr val="43DBEF"/>
            </a:solidFill>
          </a:ln>
        </p:spPr>
        <p:style>
          <a:lnRef idx="1">
            <a:schemeClr val="accent1"/>
          </a:lnRef>
          <a:fillRef idx="0">
            <a:schemeClr val="accent1"/>
          </a:fillRef>
          <a:effectRef idx="0">
            <a:schemeClr val="accent1"/>
          </a:effectRef>
          <a:fontRef idx="minor">
            <a:schemeClr val="tx1"/>
          </a:fontRef>
        </p:style>
      </p:cxnSp>
      <p:sp>
        <p:nvSpPr>
          <p:cNvPr id="180" name="矩形 179"/>
          <p:cNvSpPr/>
          <p:nvPr/>
        </p:nvSpPr>
        <p:spPr>
          <a:xfrm>
            <a:off x="5364866" y="5501876"/>
            <a:ext cx="1415772"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文字表头</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81" name="矩形 180"/>
          <p:cNvSpPr/>
          <p:nvPr/>
        </p:nvSpPr>
        <p:spPr>
          <a:xfrm>
            <a:off x="5390979" y="5887728"/>
            <a:ext cx="1800493" cy="369332"/>
          </a:xfrm>
          <a:prstGeom prst="rect">
            <a:avLst/>
          </a:prstGeom>
        </p:spPr>
        <p:txBody>
          <a:bodyPr wrap="none">
            <a:spAutoFit/>
          </a:bodyPr>
          <a:lstStyle/>
          <a:p>
            <a:r>
              <a:rPr lang="zh-CN" altLang="en-US" dirty="0">
                <a:solidFill>
                  <a:schemeClr val="bg1"/>
                </a:solidFill>
                <a:latin typeface="幼圆" panose="02010509060101010101" pitchFamily="49" charset="-122"/>
                <a:ea typeface="幼圆" panose="02010509060101010101" pitchFamily="49" charset="-122"/>
              </a:rPr>
              <a:t>在此处输入标题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2" name="矩形 181"/>
          <p:cNvSpPr/>
          <p:nvPr/>
        </p:nvSpPr>
        <p:spPr>
          <a:xfrm>
            <a:off x="6592361" y="5622158"/>
            <a:ext cx="595035" cy="338554"/>
          </a:xfrm>
          <a:prstGeom prst="rect">
            <a:avLst/>
          </a:prstGeom>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496" name="组合 495"/>
          <p:cNvGrpSpPr/>
          <p:nvPr/>
        </p:nvGrpSpPr>
        <p:grpSpPr>
          <a:xfrm>
            <a:off x="926501" y="2215277"/>
            <a:ext cx="3277763" cy="3274851"/>
            <a:chOff x="906981" y="2330145"/>
            <a:chExt cx="3277763" cy="3274851"/>
          </a:xfrm>
        </p:grpSpPr>
        <p:pic>
          <p:nvPicPr>
            <p:cNvPr id="189" name="图片 188"/>
            <p:cNvPicPr>
              <a:picLocks noChangeAspect="1"/>
            </p:cNvPicPr>
            <p:nvPr/>
          </p:nvPicPr>
          <p:blipFill>
            <a:blip r:embed="rId2">
              <a:biLevel thresh="25000"/>
            </a:blip>
            <a:stretch>
              <a:fillRect/>
            </a:stretch>
          </p:blipFill>
          <p:spPr>
            <a:xfrm>
              <a:off x="906981" y="2330145"/>
              <a:ext cx="3277763" cy="3274851"/>
            </a:xfrm>
            <a:prstGeom prst="rect">
              <a:avLst/>
            </a:prstGeom>
          </p:spPr>
        </p:pic>
        <p:sp>
          <p:nvSpPr>
            <p:cNvPr id="495" name="矩形 494"/>
            <p:cNvSpPr/>
            <p:nvPr/>
          </p:nvSpPr>
          <p:spPr>
            <a:xfrm>
              <a:off x="1325015" y="3585286"/>
              <a:ext cx="2441694" cy="769441"/>
            </a:xfrm>
            <a:prstGeom prst="rect">
              <a:avLst/>
            </a:prstGeom>
          </p:spPr>
          <p:txBody>
            <a:bodyPr wrap="none">
              <a:spAutoFit/>
            </a:bodyPr>
            <a:lstStyle/>
            <a:p>
              <a:pPr lvl="0" algn="ctr" fontAlgn="base">
                <a:spcBef>
                  <a:spcPct val="0"/>
                </a:spcBef>
                <a:spcAft>
                  <a:spcPct val="0"/>
                </a:spcAft>
                <a:defRPr/>
              </a:pPr>
              <a:r>
                <a:rPr lang="zh-CN" altLang="en-US" sz="4400" b="1" dirty="0">
                  <a:ln w="1905"/>
                  <a:solidFill>
                    <a:schemeClr val="bg1"/>
                  </a:solidFill>
                  <a:effectLst>
                    <a:innerShdw blurRad="69850" dist="43180" dir="5400000">
                      <a:srgbClr val="000000">
                        <a:alpha val="65000"/>
                      </a:srgbClr>
                    </a:innerShdw>
                  </a:effectLst>
                  <a:latin typeface="幼圆" panose="02010509060101010101" pitchFamily="49" charset="-122"/>
                  <a:ea typeface="幼圆" panose="02010509060101010101" pitchFamily="49" charset="-122"/>
                </a:rPr>
                <a:t>成熟团队</a:t>
              </a:r>
              <a:endParaRPr lang="zh-CN" altLang="en-US" sz="4400" b="1" dirty="0">
                <a:ln w="1905"/>
                <a:solidFill>
                  <a:schemeClr val="bg1"/>
                </a:solidFill>
                <a:effectLst>
                  <a:innerShdw blurRad="69850" dist="43180" dir="5400000">
                    <a:srgbClr val="000000">
                      <a:alpha val="65000"/>
                    </a:srgbClr>
                  </a:innerShdw>
                </a:effectLst>
                <a:latin typeface="幼圆" panose="02010509060101010101" pitchFamily="49" charset="-122"/>
                <a:ea typeface="幼圆" panose="02010509060101010101" pitchFamily="49" charset="-122"/>
              </a:endParaRPr>
            </a:p>
          </p:txBody>
        </p:sp>
      </p:grpSp>
      <p:sp>
        <p:nvSpPr>
          <p:cNvPr id="70" name="矩形 69"/>
          <p:cNvSpPr/>
          <p:nvPr/>
        </p:nvSpPr>
        <p:spPr>
          <a:xfrm>
            <a:off x="7250134" y="3818665"/>
            <a:ext cx="6096000" cy="646331"/>
          </a:xfrm>
          <a:prstGeom prst="rect">
            <a:avLst/>
          </a:prstGeom>
        </p:spPr>
        <p:txBody>
          <a:bodyPr>
            <a:spAutoFit/>
          </a:bodyPr>
          <a:lstStyle/>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在此处添加输入标题在此处添加输入标题</a:t>
            </a:r>
            <a:endParaRPr lang="zh-CN" altLang="en-US" dirty="0">
              <a:solidFill>
                <a:schemeClr val="bg1"/>
              </a:solidFill>
              <a:latin typeface="幼圆" panose="02010509060101010101" pitchFamily="49" charset="-122"/>
              <a:ea typeface="幼圆" panose="02010509060101010101" pitchFamily="49" charset="-122"/>
            </a:endParaRPr>
          </a:p>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a:t>
            </a:r>
            <a:endParaRPr lang="zh-CN" altLang="en-US" dirty="0">
              <a:solidFill>
                <a:schemeClr val="bg1"/>
              </a:solidFill>
              <a:latin typeface="幼圆" panose="02010509060101010101" pitchFamily="49" charset="-122"/>
              <a:ea typeface="幼圆" panose="02010509060101010101" pitchFamily="49" charset="-122"/>
            </a:endParaRPr>
          </a:p>
        </p:txBody>
      </p:sp>
      <p:sp>
        <p:nvSpPr>
          <p:cNvPr id="74" name="矩形 73"/>
          <p:cNvSpPr/>
          <p:nvPr/>
        </p:nvSpPr>
        <p:spPr>
          <a:xfrm>
            <a:off x="7250134" y="5576834"/>
            <a:ext cx="6096000" cy="646331"/>
          </a:xfrm>
          <a:prstGeom prst="rect">
            <a:avLst/>
          </a:prstGeom>
        </p:spPr>
        <p:txBody>
          <a:bodyPr>
            <a:spAutoFit/>
          </a:bodyPr>
          <a:lstStyle/>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在此处添加输入标题在此处添加输入标题</a:t>
            </a:r>
            <a:endParaRPr lang="zh-CN" altLang="en-US" dirty="0">
              <a:solidFill>
                <a:schemeClr val="bg1"/>
              </a:solidFill>
              <a:latin typeface="幼圆" panose="02010509060101010101" pitchFamily="49" charset="-122"/>
              <a:ea typeface="幼圆" panose="02010509060101010101" pitchFamily="49" charset="-122"/>
            </a:endParaRPr>
          </a:p>
          <a:p>
            <a:r>
              <a:rPr lang="zh-CN" altLang="en-US" dirty="0">
                <a:solidFill>
                  <a:schemeClr val="bg1"/>
                </a:solidFill>
                <a:latin typeface="幼圆" panose="02010509060101010101" pitchFamily="49" charset="-122"/>
                <a:ea typeface="幼圆" panose="02010509060101010101" pitchFamily="49" charset="-122"/>
              </a:rPr>
              <a:t>在此处添加输入标题在此处添加输入标</a:t>
            </a:r>
            <a:endParaRPr lang="zh-CN" altLang="en-US" dirty="0">
              <a:solidFill>
                <a:schemeClr val="bg1"/>
              </a:solidFill>
              <a:latin typeface="幼圆" panose="02010509060101010101" pitchFamily="49" charset="-122"/>
              <a:ea typeface="幼圆" panose="02010509060101010101" pitchFamily="49" charset="-122"/>
            </a:endParaRPr>
          </a:p>
        </p:txBody>
      </p:sp>
      <p:sp>
        <p:nvSpPr>
          <p:cNvPr id="75" name="矩形 74"/>
          <p:cNvSpPr/>
          <p:nvPr/>
        </p:nvSpPr>
        <p:spPr>
          <a:xfrm>
            <a:off x="5423665" y="3848120"/>
            <a:ext cx="1415772"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文字标题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5426309" y="2178594"/>
            <a:ext cx="1005403"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1" name="组合 500"/>
          <p:cNvGrpSpPr/>
          <p:nvPr/>
        </p:nvGrpSpPr>
        <p:grpSpPr>
          <a:xfrm>
            <a:off x="504952" y="442854"/>
            <a:ext cx="11182096" cy="587275"/>
            <a:chOff x="244824" y="297685"/>
            <a:chExt cx="11182096" cy="587275"/>
          </a:xfrm>
        </p:grpSpPr>
        <p:sp>
          <p:nvSpPr>
            <p:cNvPr id="502" name="矩形 501"/>
            <p:cNvSpPr/>
            <p:nvPr/>
          </p:nvSpPr>
          <p:spPr>
            <a:xfrm>
              <a:off x="4046343" y="297685"/>
              <a:ext cx="3416320" cy="523220"/>
            </a:xfrm>
            <a:prstGeom prst="rect">
              <a:avLst/>
            </a:prstGeom>
          </p:spPr>
          <p:txBody>
            <a:bodyPr wrap="none">
              <a:spAutoFit/>
            </a:bodyPr>
            <a:lstStyle/>
            <a:p>
              <a:r>
                <a:rPr lang="zh-CN" altLang="en-US" sz="2800" dirty="0">
                  <a:solidFill>
                    <a:schemeClr val="bg1"/>
                  </a:solidFill>
                  <a:latin typeface="幼圆" panose="02010509060101010101" pitchFamily="49" charset="-122"/>
                  <a:ea typeface="幼圆" panose="02010509060101010101" pitchFamily="49" charset="-122"/>
                </a:rPr>
                <a:t>在此处添加输入标题</a:t>
              </a:r>
              <a:endParaRPr lang="zh-CN" altLang="en-US" sz="2800" dirty="0">
                <a:solidFill>
                  <a:schemeClr val="bg1"/>
                </a:solidFill>
                <a:latin typeface="幼圆" panose="02010509060101010101" pitchFamily="49" charset="-122"/>
                <a:ea typeface="幼圆" panose="02010509060101010101" pitchFamily="49" charset="-122"/>
              </a:endParaRPr>
            </a:p>
          </p:txBody>
        </p:sp>
        <p:pic>
          <p:nvPicPr>
            <p:cNvPr id="503" name="图片 502"/>
            <p:cNvPicPr>
              <a:picLocks noChangeAspect="1"/>
            </p:cNvPicPr>
            <p:nvPr/>
          </p:nvPicPr>
          <p:blipFill>
            <a:blip r:embed="rId1"/>
            <a:stretch>
              <a:fillRect/>
            </a:stretch>
          </p:blipFill>
          <p:spPr>
            <a:xfrm>
              <a:off x="8366463" y="476493"/>
              <a:ext cx="3060457" cy="408467"/>
            </a:xfrm>
            <a:prstGeom prst="rect">
              <a:avLst/>
            </a:prstGeom>
          </p:spPr>
        </p:pic>
        <p:pic>
          <p:nvPicPr>
            <p:cNvPr id="504" name="图片 503"/>
            <p:cNvPicPr>
              <a:picLocks noChangeAspect="1"/>
            </p:cNvPicPr>
            <p:nvPr/>
          </p:nvPicPr>
          <p:blipFill>
            <a:blip r:embed="rId1"/>
            <a:stretch>
              <a:fillRect/>
            </a:stretch>
          </p:blipFill>
          <p:spPr>
            <a:xfrm flipH="1">
              <a:off x="244824" y="464272"/>
              <a:ext cx="3060457" cy="408467"/>
            </a:xfrm>
            <a:prstGeom prst="rect">
              <a:avLst/>
            </a:prstGeom>
          </p:spPr>
        </p:pic>
      </p:grpSp>
      <p:pic>
        <p:nvPicPr>
          <p:cNvPr id="68" name="图片 67"/>
          <p:cNvPicPr>
            <a:picLocks noChangeAspect="1"/>
          </p:cNvPicPr>
          <p:nvPr/>
        </p:nvPicPr>
        <p:blipFill>
          <a:blip r:embed="rId1"/>
          <a:stretch>
            <a:fillRect/>
          </a:stretch>
        </p:blipFill>
        <p:spPr>
          <a:xfrm flipH="1">
            <a:off x="657352" y="761841"/>
            <a:ext cx="3060457" cy="408467"/>
          </a:xfrm>
          <a:prstGeom prst="rect">
            <a:avLst/>
          </a:prstGeom>
        </p:spPr>
      </p:pic>
      <p:sp>
        <p:nvSpPr>
          <p:cNvPr id="35" name="加号 34"/>
          <p:cNvSpPr/>
          <p:nvPr/>
        </p:nvSpPr>
        <p:spPr>
          <a:xfrm>
            <a:off x="3988971" y="3141661"/>
            <a:ext cx="635000" cy="574675"/>
          </a:xfrm>
          <a:prstGeom prst="mathPlus">
            <a:avLst/>
          </a:prstGeom>
          <a:solidFill>
            <a:srgbClr val="43DBE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等于号 10"/>
          <p:cNvSpPr/>
          <p:nvPr/>
        </p:nvSpPr>
        <p:spPr>
          <a:xfrm>
            <a:off x="7792178" y="3136899"/>
            <a:ext cx="719138" cy="579438"/>
          </a:xfrm>
          <a:prstGeom prst="mathEqual">
            <a:avLst/>
          </a:prstGeom>
          <a:solidFill>
            <a:srgbClr val="43DBE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7" name="文本框 11"/>
          <p:cNvSpPr txBox="1"/>
          <p:nvPr/>
        </p:nvSpPr>
        <p:spPr>
          <a:xfrm>
            <a:off x="1315569" y="5190573"/>
            <a:ext cx="2480512" cy="400110"/>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indent="0">
              <a:buNone/>
            </a:pPr>
            <a:r>
              <a:rPr lang="zh-CN" altLang="en-US" sz="2000" dirty="0">
                <a:solidFill>
                  <a:schemeClr val="bg1"/>
                </a:solidFill>
                <a:latin typeface="幼圆" panose="02010509060101010101" pitchFamily="49" charset="-122"/>
                <a:ea typeface="幼圆" panose="02010509060101010101" pitchFamily="49" charset="-122"/>
              </a:rPr>
              <a:t>在此处添加输入标题</a:t>
            </a:r>
            <a:endParaRPr lang="zh-CN" altLang="en-US" sz="2000" dirty="0">
              <a:solidFill>
                <a:schemeClr val="bg1"/>
              </a:solidFill>
              <a:latin typeface="幼圆" panose="02010509060101010101" pitchFamily="49" charset="-122"/>
              <a:ea typeface="幼圆" panose="02010509060101010101" pitchFamily="49" charset="-122"/>
            </a:endParaRPr>
          </a:p>
        </p:txBody>
      </p:sp>
      <p:grpSp>
        <p:nvGrpSpPr>
          <p:cNvPr id="47" name="组合 46"/>
          <p:cNvGrpSpPr/>
          <p:nvPr/>
        </p:nvGrpSpPr>
        <p:grpSpPr>
          <a:xfrm>
            <a:off x="1333695" y="2183655"/>
            <a:ext cx="2428216" cy="2746939"/>
            <a:chOff x="1214257" y="2287465"/>
            <a:chExt cx="3773487" cy="4268788"/>
          </a:xfrm>
        </p:grpSpPr>
        <p:sp>
          <p:nvSpPr>
            <p:cNvPr id="48"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50"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8738374" y="2183655"/>
            <a:ext cx="2428216" cy="2746939"/>
            <a:chOff x="1214257" y="2287465"/>
            <a:chExt cx="3773487" cy="4268788"/>
          </a:xfrm>
        </p:grpSpPr>
        <p:sp>
          <p:nvSpPr>
            <p:cNvPr id="52"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53"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grpSp>
        <p:nvGrpSpPr>
          <p:cNvPr id="54" name="组合 53"/>
          <p:cNvGrpSpPr/>
          <p:nvPr/>
        </p:nvGrpSpPr>
        <p:grpSpPr>
          <a:xfrm>
            <a:off x="5007900" y="2183655"/>
            <a:ext cx="2428216" cy="2746939"/>
            <a:chOff x="1214257" y="2287465"/>
            <a:chExt cx="3773487" cy="4268788"/>
          </a:xfrm>
        </p:grpSpPr>
        <p:sp>
          <p:nvSpPr>
            <p:cNvPr id="55" name="Freeform 6"/>
            <p:cNvSpPr/>
            <p:nvPr/>
          </p:nvSpPr>
          <p:spPr bwMode="auto">
            <a:xfrm>
              <a:off x="1214257" y="4178178"/>
              <a:ext cx="2581275" cy="2378075"/>
            </a:xfrm>
            <a:custGeom>
              <a:avLst/>
              <a:gdLst>
                <a:gd name="T0" fmla="*/ 16 w 1626"/>
                <a:gd name="T1" fmla="*/ 0 h 1495"/>
                <a:gd name="T2" fmla="*/ 107 w 1626"/>
                <a:gd name="T3" fmla="*/ 76 h 1495"/>
                <a:gd name="T4" fmla="*/ 107 w 1626"/>
                <a:gd name="T5" fmla="*/ 603 h 1495"/>
                <a:gd name="T6" fmla="*/ 38 w 1626"/>
                <a:gd name="T7" fmla="*/ 655 h 1495"/>
                <a:gd name="T8" fmla="*/ 45 w 1626"/>
                <a:gd name="T9" fmla="*/ 1096 h 1495"/>
                <a:gd name="T10" fmla="*/ 182 w 1626"/>
                <a:gd name="T11" fmla="*/ 1241 h 1495"/>
                <a:gd name="T12" fmla="*/ 182 w 1626"/>
                <a:gd name="T13" fmla="*/ 1309 h 1495"/>
                <a:gd name="T14" fmla="*/ 331 w 1626"/>
                <a:gd name="T15" fmla="*/ 1450 h 1495"/>
                <a:gd name="T16" fmla="*/ 868 w 1626"/>
                <a:gd name="T17" fmla="*/ 1450 h 1495"/>
                <a:gd name="T18" fmla="*/ 1013 w 1626"/>
                <a:gd name="T19" fmla="*/ 1313 h 1495"/>
                <a:gd name="T20" fmla="*/ 1013 w 1626"/>
                <a:gd name="T21" fmla="*/ 1237 h 1495"/>
                <a:gd name="T22" fmla="*/ 1047 w 1626"/>
                <a:gd name="T23" fmla="*/ 1218 h 1495"/>
                <a:gd name="T24" fmla="*/ 1085 w 1626"/>
                <a:gd name="T25" fmla="*/ 1222 h 1495"/>
                <a:gd name="T26" fmla="*/ 1112 w 1626"/>
                <a:gd name="T27" fmla="*/ 1180 h 1495"/>
                <a:gd name="T28" fmla="*/ 1142 w 1626"/>
                <a:gd name="T29" fmla="*/ 1191 h 1495"/>
                <a:gd name="T30" fmla="*/ 1142 w 1626"/>
                <a:gd name="T31" fmla="*/ 1157 h 1495"/>
                <a:gd name="T32" fmla="*/ 1371 w 1626"/>
                <a:gd name="T33" fmla="*/ 1161 h 1495"/>
                <a:gd name="T34" fmla="*/ 1417 w 1626"/>
                <a:gd name="T35" fmla="*/ 1123 h 1495"/>
                <a:gd name="T36" fmla="*/ 1580 w 1626"/>
                <a:gd name="T37" fmla="*/ 1123 h 1495"/>
                <a:gd name="T38" fmla="*/ 1626 w 1626"/>
                <a:gd name="T39" fmla="*/ 1161 h 1495"/>
                <a:gd name="T40" fmla="*/ 1626 w 1626"/>
                <a:gd name="T41" fmla="*/ 1203 h 1495"/>
                <a:gd name="T42" fmla="*/ 1184 w 1626"/>
                <a:gd name="T43" fmla="*/ 1199 h 1495"/>
                <a:gd name="T44" fmla="*/ 906 w 1626"/>
                <a:gd name="T45" fmla="*/ 1495 h 1495"/>
                <a:gd name="T46" fmla="*/ 308 w 1626"/>
                <a:gd name="T47" fmla="*/ 1495 h 1495"/>
                <a:gd name="T48" fmla="*/ 0 w 1626"/>
                <a:gd name="T49" fmla="*/ 1191 h 1495"/>
                <a:gd name="T50" fmla="*/ 16 w 1626"/>
                <a:gd name="T51" fmla="*/ 0 h 1495"/>
                <a:gd name="connsiteX0" fmla="*/ 98 w 10000"/>
                <a:gd name="connsiteY0" fmla="*/ 0 h 10020"/>
                <a:gd name="connsiteX1" fmla="*/ 658 w 10000"/>
                <a:gd name="connsiteY1" fmla="*/ 508 h 10020"/>
                <a:gd name="connsiteX2" fmla="*/ 658 w 10000"/>
                <a:gd name="connsiteY2" fmla="*/ 4033 h 10020"/>
                <a:gd name="connsiteX3" fmla="*/ 234 w 10000"/>
                <a:gd name="connsiteY3" fmla="*/ 4381 h 10020"/>
                <a:gd name="connsiteX4" fmla="*/ 277 w 10000"/>
                <a:gd name="connsiteY4" fmla="*/ 7331 h 10020"/>
                <a:gd name="connsiteX5" fmla="*/ 1119 w 10000"/>
                <a:gd name="connsiteY5" fmla="*/ 8301 h 10020"/>
                <a:gd name="connsiteX6" fmla="*/ 1119 w 10000"/>
                <a:gd name="connsiteY6" fmla="*/ 8756 h 10020"/>
                <a:gd name="connsiteX7" fmla="*/ 2036 w 10000"/>
                <a:gd name="connsiteY7" fmla="*/ 9699 h 10020"/>
                <a:gd name="connsiteX8" fmla="*/ 5338 w 10000"/>
                <a:gd name="connsiteY8" fmla="*/ 9699 h 10020"/>
                <a:gd name="connsiteX9" fmla="*/ 6230 w 10000"/>
                <a:gd name="connsiteY9" fmla="*/ 8783 h 10020"/>
                <a:gd name="connsiteX10" fmla="*/ 6230 w 10000"/>
                <a:gd name="connsiteY10" fmla="*/ 8274 h 10020"/>
                <a:gd name="connsiteX11" fmla="*/ 6439 w 10000"/>
                <a:gd name="connsiteY11" fmla="*/ 8147 h 10020"/>
                <a:gd name="connsiteX12" fmla="*/ 6673 w 10000"/>
                <a:gd name="connsiteY12" fmla="*/ 8174 h 10020"/>
                <a:gd name="connsiteX13" fmla="*/ 6839 w 10000"/>
                <a:gd name="connsiteY13" fmla="*/ 7893 h 10020"/>
                <a:gd name="connsiteX14" fmla="*/ 7023 w 10000"/>
                <a:gd name="connsiteY14" fmla="*/ 7967 h 10020"/>
                <a:gd name="connsiteX15" fmla="*/ 7023 w 10000"/>
                <a:gd name="connsiteY15" fmla="*/ 7739 h 10020"/>
                <a:gd name="connsiteX16" fmla="*/ 8432 w 10000"/>
                <a:gd name="connsiteY16" fmla="*/ 7766 h 10020"/>
                <a:gd name="connsiteX17" fmla="*/ 8715 w 10000"/>
                <a:gd name="connsiteY17" fmla="*/ 7512 h 10020"/>
                <a:gd name="connsiteX18" fmla="*/ 9717 w 10000"/>
                <a:gd name="connsiteY18" fmla="*/ 7512 h 10020"/>
                <a:gd name="connsiteX19" fmla="*/ 10000 w 10000"/>
                <a:gd name="connsiteY19" fmla="*/ 7766 h 10020"/>
                <a:gd name="connsiteX20" fmla="*/ 10000 w 10000"/>
                <a:gd name="connsiteY20" fmla="*/ 8047 h 10020"/>
                <a:gd name="connsiteX21" fmla="*/ 7282 w 10000"/>
                <a:gd name="connsiteY21" fmla="*/ 8020 h 10020"/>
                <a:gd name="connsiteX22" fmla="*/ 5572 w 10000"/>
                <a:gd name="connsiteY22" fmla="*/ 10000 h 10020"/>
                <a:gd name="connsiteX23" fmla="*/ 1774 w 10000"/>
                <a:gd name="connsiteY23" fmla="*/ 10020 h 10020"/>
                <a:gd name="connsiteX24" fmla="*/ 0 w 10000"/>
                <a:gd name="connsiteY24" fmla="*/ 7967 h 10020"/>
                <a:gd name="connsiteX25" fmla="*/ 98 w 10000"/>
                <a:gd name="connsiteY25" fmla="*/ 0 h 10020"/>
                <a:gd name="connsiteX0-1" fmla="*/ 15 w 10000"/>
                <a:gd name="connsiteY0-2" fmla="*/ 0 h 10020"/>
                <a:gd name="connsiteX1-3" fmla="*/ 658 w 10000"/>
                <a:gd name="connsiteY1-4" fmla="*/ 508 h 10020"/>
                <a:gd name="connsiteX2-5" fmla="*/ 658 w 10000"/>
                <a:gd name="connsiteY2-6" fmla="*/ 4033 h 10020"/>
                <a:gd name="connsiteX3-7" fmla="*/ 234 w 10000"/>
                <a:gd name="connsiteY3-8" fmla="*/ 4381 h 10020"/>
                <a:gd name="connsiteX4-9" fmla="*/ 277 w 10000"/>
                <a:gd name="connsiteY4-10" fmla="*/ 7331 h 10020"/>
                <a:gd name="connsiteX5-11" fmla="*/ 1119 w 10000"/>
                <a:gd name="connsiteY5-12" fmla="*/ 8301 h 10020"/>
                <a:gd name="connsiteX6-13" fmla="*/ 1119 w 10000"/>
                <a:gd name="connsiteY6-14" fmla="*/ 8756 h 10020"/>
                <a:gd name="connsiteX7-15" fmla="*/ 2036 w 10000"/>
                <a:gd name="connsiteY7-16" fmla="*/ 9699 h 10020"/>
                <a:gd name="connsiteX8-17" fmla="*/ 5338 w 10000"/>
                <a:gd name="connsiteY8-18" fmla="*/ 9699 h 10020"/>
                <a:gd name="connsiteX9-19" fmla="*/ 6230 w 10000"/>
                <a:gd name="connsiteY9-20" fmla="*/ 8783 h 10020"/>
                <a:gd name="connsiteX10-21" fmla="*/ 6230 w 10000"/>
                <a:gd name="connsiteY10-22" fmla="*/ 8274 h 10020"/>
                <a:gd name="connsiteX11-23" fmla="*/ 6439 w 10000"/>
                <a:gd name="connsiteY11-24" fmla="*/ 8147 h 10020"/>
                <a:gd name="connsiteX12-25" fmla="*/ 6673 w 10000"/>
                <a:gd name="connsiteY12-26" fmla="*/ 8174 h 10020"/>
                <a:gd name="connsiteX13-27" fmla="*/ 6839 w 10000"/>
                <a:gd name="connsiteY13-28" fmla="*/ 7893 h 10020"/>
                <a:gd name="connsiteX14-29" fmla="*/ 7023 w 10000"/>
                <a:gd name="connsiteY14-30" fmla="*/ 7967 h 10020"/>
                <a:gd name="connsiteX15-31" fmla="*/ 7023 w 10000"/>
                <a:gd name="connsiteY15-32" fmla="*/ 7739 h 10020"/>
                <a:gd name="connsiteX16-33" fmla="*/ 8432 w 10000"/>
                <a:gd name="connsiteY16-34" fmla="*/ 7766 h 10020"/>
                <a:gd name="connsiteX17-35" fmla="*/ 8715 w 10000"/>
                <a:gd name="connsiteY17-36" fmla="*/ 7512 h 10020"/>
                <a:gd name="connsiteX18-37" fmla="*/ 9717 w 10000"/>
                <a:gd name="connsiteY18-38" fmla="*/ 7512 h 10020"/>
                <a:gd name="connsiteX19-39" fmla="*/ 10000 w 10000"/>
                <a:gd name="connsiteY19-40" fmla="*/ 7766 h 10020"/>
                <a:gd name="connsiteX20-41" fmla="*/ 10000 w 10000"/>
                <a:gd name="connsiteY20-42" fmla="*/ 8047 h 10020"/>
                <a:gd name="connsiteX21-43" fmla="*/ 7282 w 10000"/>
                <a:gd name="connsiteY21-44" fmla="*/ 8020 h 10020"/>
                <a:gd name="connsiteX22-45" fmla="*/ 5572 w 10000"/>
                <a:gd name="connsiteY22-46" fmla="*/ 10000 h 10020"/>
                <a:gd name="connsiteX23-47" fmla="*/ 1774 w 10000"/>
                <a:gd name="connsiteY23-48" fmla="*/ 10020 h 10020"/>
                <a:gd name="connsiteX24-49" fmla="*/ 0 w 10000"/>
                <a:gd name="connsiteY24-50" fmla="*/ 7967 h 10020"/>
                <a:gd name="connsiteX25-51" fmla="*/ 15 w 10000"/>
                <a:gd name="connsiteY25-52" fmla="*/ 0 h 10020"/>
                <a:gd name="connsiteX0-53" fmla="*/ 15 w 10000"/>
                <a:gd name="connsiteY0-54" fmla="*/ 0 h 10020"/>
                <a:gd name="connsiteX1-55" fmla="*/ 658 w 10000"/>
                <a:gd name="connsiteY1-56" fmla="*/ 508 h 10020"/>
                <a:gd name="connsiteX2-57" fmla="*/ 658 w 10000"/>
                <a:gd name="connsiteY2-58" fmla="*/ 4033 h 10020"/>
                <a:gd name="connsiteX3-59" fmla="*/ 289 w 10000"/>
                <a:gd name="connsiteY3-60" fmla="*/ 4381 h 10020"/>
                <a:gd name="connsiteX4-61" fmla="*/ 277 w 10000"/>
                <a:gd name="connsiteY4-62" fmla="*/ 7331 h 10020"/>
                <a:gd name="connsiteX5-63" fmla="*/ 1119 w 10000"/>
                <a:gd name="connsiteY5-64" fmla="*/ 8301 h 10020"/>
                <a:gd name="connsiteX6-65" fmla="*/ 1119 w 10000"/>
                <a:gd name="connsiteY6-66" fmla="*/ 8756 h 10020"/>
                <a:gd name="connsiteX7-67" fmla="*/ 2036 w 10000"/>
                <a:gd name="connsiteY7-68" fmla="*/ 9699 h 10020"/>
                <a:gd name="connsiteX8-69" fmla="*/ 5338 w 10000"/>
                <a:gd name="connsiteY8-70" fmla="*/ 9699 h 10020"/>
                <a:gd name="connsiteX9-71" fmla="*/ 6230 w 10000"/>
                <a:gd name="connsiteY9-72" fmla="*/ 8783 h 10020"/>
                <a:gd name="connsiteX10-73" fmla="*/ 6230 w 10000"/>
                <a:gd name="connsiteY10-74" fmla="*/ 8274 h 10020"/>
                <a:gd name="connsiteX11-75" fmla="*/ 6439 w 10000"/>
                <a:gd name="connsiteY11-76" fmla="*/ 8147 h 10020"/>
                <a:gd name="connsiteX12-77" fmla="*/ 6673 w 10000"/>
                <a:gd name="connsiteY12-78" fmla="*/ 8174 h 10020"/>
                <a:gd name="connsiteX13-79" fmla="*/ 6839 w 10000"/>
                <a:gd name="connsiteY13-80" fmla="*/ 7893 h 10020"/>
                <a:gd name="connsiteX14-81" fmla="*/ 7023 w 10000"/>
                <a:gd name="connsiteY14-82" fmla="*/ 7967 h 10020"/>
                <a:gd name="connsiteX15-83" fmla="*/ 7023 w 10000"/>
                <a:gd name="connsiteY15-84" fmla="*/ 7739 h 10020"/>
                <a:gd name="connsiteX16-85" fmla="*/ 8432 w 10000"/>
                <a:gd name="connsiteY16-86" fmla="*/ 7766 h 10020"/>
                <a:gd name="connsiteX17-87" fmla="*/ 8715 w 10000"/>
                <a:gd name="connsiteY17-88" fmla="*/ 7512 h 10020"/>
                <a:gd name="connsiteX18-89" fmla="*/ 9717 w 10000"/>
                <a:gd name="connsiteY18-90" fmla="*/ 7512 h 10020"/>
                <a:gd name="connsiteX19-91" fmla="*/ 10000 w 10000"/>
                <a:gd name="connsiteY19-92" fmla="*/ 7766 h 10020"/>
                <a:gd name="connsiteX20-93" fmla="*/ 10000 w 10000"/>
                <a:gd name="connsiteY20-94" fmla="*/ 8047 h 10020"/>
                <a:gd name="connsiteX21-95" fmla="*/ 7282 w 10000"/>
                <a:gd name="connsiteY21-96" fmla="*/ 8020 h 10020"/>
                <a:gd name="connsiteX22-97" fmla="*/ 5572 w 10000"/>
                <a:gd name="connsiteY22-98" fmla="*/ 10000 h 10020"/>
                <a:gd name="connsiteX23-99" fmla="*/ 1774 w 10000"/>
                <a:gd name="connsiteY23-100" fmla="*/ 10020 h 10020"/>
                <a:gd name="connsiteX24-101" fmla="*/ 0 w 10000"/>
                <a:gd name="connsiteY24-102" fmla="*/ 7967 h 10020"/>
                <a:gd name="connsiteX25-103" fmla="*/ 15 w 10000"/>
                <a:gd name="connsiteY25-104" fmla="*/ 0 h 10020"/>
                <a:gd name="connsiteX0-105" fmla="*/ 15 w 10000"/>
                <a:gd name="connsiteY0-106" fmla="*/ 0 h 10020"/>
                <a:gd name="connsiteX1-107" fmla="*/ 658 w 10000"/>
                <a:gd name="connsiteY1-108" fmla="*/ 508 h 10020"/>
                <a:gd name="connsiteX2-109" fmla="*/ 658 w 10000"/>
                <a:gd name="connsiteY2-110" fmla="*/ 4033 h 10020"/>
                <a:gd name="connsiteX3-111" fmla="*/ 289 w 10000"/>
                <a:gd name="connsiteY3-112" fmla="*/ 4381 h 10020"/>
                <a:gd name="connsiteX4-113" fmla="*/ 277 w 10000"/>
                <a:gd name="connsiteY4-114" fmla="*/ 7331 h 10020"/>
                <a:gd name="connsiteX5-115" fmla="*/ 1119 w 10000"/>
                <a:gd name="connsiteY5-116" fmla="*/ 8301 h 10020"/>
                <a:gd name="connsiteX6-117" fmla="*/ 1119 w 10000"/>
                <a:gd name="connsiteY6-118" fmla="*/ 8756 h 10020"/>
                <a:gd name="connsiteX7-119" fmla="*/ 2036 w 10000"/>
                <a:gd name="connsiteY7-120" fmla="*/ 9699 h 10020"/>
                <a:gd name="connsiteX8-121" fmla="*/ 5338 w 10000"/>
                <a:gd name="connsiteY8-122" fmla="*/ 9699 h 10020"/>
                <a:gd name="connsiteX9-123" fmla="*/ 6230 w 10000"/>
                <a:gd name="connsiteY9-124" fmla="*/ 8783 h 10020"/>
                <a:gd name="connsiteX10-125" fmla="*/ 6230 w 10000"/>
                <a:gd name="connsiteY10-126" fmla="*/ 8274 h 10020"/>
                <a:gd name="connsiteX11-127" fmla="*/ 6439 w 10000"/>
                <a:gd name="connsiteY11-128" fmla="*/ 8147 h 10020"/>
                <a:gd name="connsiteX12-129" fmla="*/ 6673 w 10000"/>
                <a:gd name="connsiteY12-130" fmla="*/ 8174 h 10020"/>
                <a:gd name="connsiteX13-131" fmla="*/ 6839 w 10000"/>
                <a:gd name="connsiteY13-132" fmla="*/ 7893 h 10020"/>
                <a:gd name="connsiteX14-133" fmla="*/ 7023 w 10000"/>
                <a:gd name="connsiteY14-134" fmla="*/ 7967 h 10020"/>
                <a:gd name="connsiteX15-135" fmla="*/ 7023 w 10000"/>
                <a:gd name="connsiteY15-136" fmla="*/ 7739 h 10020"/>
                <a:gd name="connsiteX16-137" fmla="*/ 8432 w 10000"/>
                <a:gd name="connsiteY16-138" fmla="*/ 7766 h 10020"/>
                <a:gd name="connsiteX17-139" fmla="*/ 8715 w 10000"/>
                <a:gd name="connsiteY17-140" fmla="*/ 7512 h 10020"/>
                <a:gd name="connsiteX18-141" fmla="*/ 9717 w 10000"/>
                <a:gd name="connsiteY18-142" fmla="*/ 7512 h 10020"/>
                <a:gd name="connsiteX19-143" fmla="*/ 10000 w 10000"/>
                <a:gd name="connsiteY19-144" fmla="*/ 7766 h 10020"/>
                <a:gd name="connsiteX20-145" fmla="*/ 10000 w 10000"/>
                <a:gd name="connsiteY20-146" fmla="*/ 8047 h 10020"/>
                <a:gd name="connsiteX21-147" fmla="*/ 7319 w 10000"/>
                <a:gd name="connsiteY21-148" fmla="*/ 8070 h 10020"/>
                <a:gd name="connsiteX22-149" fmla="*/ 5572 w 10000"/>
                <a:gd name="connsiteY22-150" fmla="*/ 10000 h 10020"/>
                <a:gd name="connsiteX23-151" fmla="*/ 1774 w 10000"/>
                <a:gd name="connsiteY23-152" fmla="*/ 10020 h 10020"/>
                <a:gd name="connsiteX24-153" fmla="*/ 0 w 10000"/>
                <a:gd name="connsiteY24-154" fmla="*/ 7967 h 10020"/>
                <a:gd name="connsiteX25-155" fmla="*/ 15 w 10000"/>
                <a:gd name="connsiteY25-156" fmla="*/ 0 h 10020"/>
                <a:gd name="connsiteX0-157" fmla="*/ 15 w 10000"/>
                <a:gd name="connsiteY0-158" fmla="*/ 0 h 10020"/>
                <a:gd name="connsiteX1-159" fmla="*/ 658 w 10000"/>
                <a:gd name="connsiteY1-160" fmla="*/ 508 h 10020"/>
                <a:gd name="connsiteX2-161" fmla="*/ 658 w 10000"/>
                <a:gd name="connsiteY2-162" fmla="*/ 4033 h 10020"/>
                <a:gd name="connsiteX3-163" fmla="*/ 289 w 10000"/>
                <a:gd name="connsiteY3-164" fmla="*/ 4381 h 10020"/>
                <a:gd name="connsiteX4-165" fmla="*/ 277 w 10000"/>
                <a:gd name="connsiteY4-166" fmla="*/ 7331 h 10020"/>
                <a:gd name="connsiteX5-167" fmla="*/ 1119 w 10000"/>
                <a:gd name="connsiteY5-168" fmla="*/ 8301 h 10020"/>
                <a:gd name="connsiteX6-169" fmla="*/ 1119 w 10000"/>
                <a:gd name="connsiteY6-170" fmla="*/ 8756 h 10020"/>
                <a:gd name="connsiteX7-171" fmla="*/ 2036 w 10000"/>
                <a:gd name="connsiteY7-172" fmla="*/ 9699 h 10020"/>
                <a:gd name="connsiteX8-173" fmla="*/ 5338 w 10000"/>
                <a:gd name="connsiteY8-174" fmla="*/ 9699 h 10020"/>
                <a:gd name="connsiteX9-175" fmla="*/ 6230 w 10000"/>
                <a:gd name="connsiteY9-176" fmla="*/ 8783 h 10020"/>
                <a:gd name="connsiteX10-177" fmla="*/ 6230 w 10000"/>
                <a:gd name="connsiteY10-178" fmla="*/ 8274 h 10020"/>
                <a:gd name="connsiteX11-179" fmla="*/ 6439 w 10000"/>
                <a:gd name="connsiteY11-180" fmla="*/ 8147 h 10020"/>
                <a:gd name="connsiteX12-181" fmla="*/ 6765 w 10000"/>
                <a:gd name="connsiteY12-182" fmla="*/ 8214 h 10020"/>
                <a:gd name="connsiteX13-183" fmla="*/ 6839 w 10000"/>
                <a:gd name="connsiteY13-184" fmla="*/ 7893 h 10020"/>
                <a:gd name="connsiteX14-185" fmla="*/ 7023 w 10000"/>
                <a:gd name="connsiteY14-186" fmla="*/ 7967 h 10020"/>
                <a:gd name="connsiteX15-187" fmla="*/ 7023 w 10000"/>
                <a:gd name="connsiteY15-188" fmla="*/ 7739 h 10020"/>
                <a:gd name="connsiteX16-189" fmla="*/ 8432 w 10000"/>
                <a:gd name="connsiteY16-190" fmla="*/ 7766 h 10020"/>
                <a:gd name="connsiteX17-191" fmla="*/ 8715 w 10000"/>
                <a:gd name="connsiteY17-192" fmla="*/ 7512 h 10020"/>
                <a:gd name="connsiteX18-193" fmla="*/ 9717 w 10000"/>
                <a:gd name="connsiteY18-194" fmla="*/ 7512 h 10020"/>
                <a:gd name="connsiteX19-195" fmla="*/ 10000 w 10000"/>
                <a:gd name="connsiteY19-196" fmla="*/ 7766 h 10020"/>
                <a:gd name="connsiteX20-197" fmla="*/ 10000 w 10000"/>
                <a:gd name="connsiteY20-198" fmla="*/ 8047 h 10020"/>
                <a:gd name="connsiteX21-199" fmla="*/ 7319 w 10000"/>
                <a:gd name="connsiteY21-200" fmla="*/ 8070 h 10020"/>
                <a:gd name="connsiteX22-201" fmla="*/ 5572 w 10000"/>
                <a:gd name="connsiteY22-202" fmla="*/ 10000 h 10020"/>
                <a:gd name="connsiteX23-203" fmla="*/ 1774 w 10000"/>
                <a:gd name="connsiteY23-204" fmla="*/ 10020 h 10020"/>
                <a:gd name="connsiteX24-205" fmla="*/ 0 w 10000"/>
                <a:gd name="connsiteY24-206" fmla="*/ 7967 h 10020"/>
                <a:gd name="connsiteX25-207" fmla="*/ 15 w 10000"/>
                <a:gd name="connsiteY25-208" fmla="*/ 0 h 10020"/>
                <a:gd name="connsiteX0-209" fmla="*/ 15 w 10000"/>
                <a:gd name="connsiteY0-210" fmla="*/ 0 h 10020"/>
                <a:gd name="connsiteX1-211" fmla="*/ 658 w 10000"/>
                <a:gd name="connsiteY1-212" fmla="*/ 508 h 10020"/>
                <a:gd name="connsiteX2-213" fmla="*/ 658 w 10000"/>
                <a:gd name="connsiteY2-214" fmla="*/ 4033 h 10020"/>
                <a:gd name="connsiteX3-215" fmla="*/ 289 w 10000"/>
                <a:gd name="connsiteY3-216" fmla="*/ 4381 h 10020"/>
                <a:gd name="connsiteX4-217" fmla="*/ 277 w 10000"/>
                <a:gd name="connsiteY4-218" fmla="*/ 7331 h 10020"/>
                <a:gd name="connsiteX5-219" fmla="*/ 1119 w 10000"/>
                <a:gd name="connsiteY5-220" fmla="*/ 8301 h 10020"/>
                <a:gd name="connsiteX6-221" fmla="*/ 1119 w 10000"/>
                <a:gd name="connsiteY6-222" fmla="*/ 8756 h 10020"/>
                <a:gd name="connsiteX7-223" fmla="*/ 2036 w 10000"/>
                <a:gd name="connsiteY7-224" fmla="*/ 9699 h 10020"/>
                <a:gd name="connsiteX8-225" fmla="*/ 5338 w 10000"/>
                <a:gd name="connsiteY8-226" fmla="*/ 9699 h 10020"/>
                <a:gd name="connsiteX9-227" fmla="*/ 6230 w 10000"/>
                <a:gd name="connsiteY9-228" fmla="*/ 8783 h 10020"/>
                <a:gd name="connsiteX10-229" fmla="*/ 6230 w 10000"/>
                <a:gd name="connsiteY10-230" fmla="*/ 8274 h 10020"/>
                <a:gd name="connsiteX11-231" fmla="*/ 6439 w 10000"/>
                <a:gd name="connsiteY11-232" fmla="*/ 8147 h 10020"/>
                <a:gd name="connsiteX12-233" fmla="*/ 6765 w 10000"/>
                <a:gd name="connsiteY12-234" fmla="*/ 8214 h 10020"/>
                <a:gd name="connsiteX13-235" fmla="*/ 6839 w 10000"/>
                <a:gd name="connsiteY13-236" fmla="*/ 7893 h 10020"/>
                <a:gd name="connsiteX14-237" fmla="*/ 7023 w 10000"/>
                <a:gd name="connsiteY14-238" fmla="*/ 7967 h 10020"/>
                <a:gd name="connsiteX15-239" fmla="*/ 7143 w 10000"/>
                <a:gd name="connsiteY15-240" fmla="*/ 7749 h 10020"/>
                <a:gd name="connsiteX16-241" fmla="*/ 8432 w 10000"/>
                <a:gd name="connsiteY16-242" fmla="*/ 7766 h 10020"/>
                <a:gd name="connsiteX17-243" fmla="*/ 8715 w 10000"/>
                <a:gd name="connsiteY17-244" fmla="*/ 7512 h 10020"/>
                <a:gd name="connsiteX18-245" fmla="*/ 9717 w 10000"/>
                <a:gd name="connsiteY18-246" fmla="*/ 7512 h 10020"/>
                <a:gd name="connsiteX19-247" fmla="*/ 10000 w 10000"/>
                <a:gd name="connsiteY19-248" fmla="*/ 7766 h 10020"/>
                <a:gd name="connsiteX20-249" fmla="*/ 10000 w 10000"/>
                <a:gd name="connsiteY20-250" fmla="*/ 8047 h 10020"/>
                <a:gd name="connsiteX21-251" fmla="*/ 7319 w 10000"/>
                <a:gd name="connsiteY21-252" fmla="*/ 8070 h 10020"/>
                <a:gd name="connsiteX22-253" fmla="*/ 5572 w 10000"/>
                <a:gd name="connsiteY22-254" fmla="*/ 10000 h 10020"/>
                <a:gd name="connsiteX23-255" fmla="*/ 1774 w 10000"/>
                <a:gd name="connsiteY23-256" fmla="*/ 10020 h 10020"/>
                <a:gd name="connsiteX24-257" fmla="*/ 0 w 10000"/>
                <a:gd name="connsiteY24-258" fmla="*/ 7967 h 10020"/>
                <a:gd name="connsiteX25-259" fmla="*/ 15 w 10000"/>
                <a:gd name="connsiteY25-260" fmla="*/ 0 h 10020"/>
                <a:gd name="connsiteX0-261" fmla="*/ 15 w 10000"/>
                <a:gd name="connsiteY0-262" fmla="*/ 0 h 10020"/>
                <a:gd name="connsiteX1-263" fmla="*/ 658 w 10000"/>
                <a:gd name="connsiteY1-264" fmla="*/ 508 h 10020"/>
                <a:gd name="connsiteX2-265" fmla="*/ 658 w 10000"/>
                <a:gd name="connsiteY2-266" fmla="*/ 4033 h 10020"/>
                <a:gd name="connsiteX3-267" fmla="*/ 289 w 10000"/>
                <a:gd name="connsiteY3-268" fmla="*/ 4381 h 10020"/>
                <a:gd name="connsiteX4-269" fmla="*/ 277 w 10000"/>
                <a:gd name="connsiteY4-270" fmla="*/ 7331 h 10020"/>
                <a:gd name="connsiteX5-271" fmla="*/ 1119 w 10000"/>
                <a:gd name="connsiteY5-272" fmla="*/ 8301 h 10020"/>
                <a:gd name="connsiteX6-273" fmla="*/ 1119 w 10000"/>
                <a:gd name="connsiteY6-274" fmla="*/ 8756 h 10020"/>
                <a:gd name="connsiteX7-275" fmla="*/ 2036 w 10000"/>
                <a:gd name="connsiteY7-276" fmla="*/ 9699 h 10020"/>
                <a:gd name="connsiteX8-277" fmla="*/ 5338 w 10000"/>
                <a:gd name="connsiteY8-278" fmla="*/ 9699 h 10020"/>
                <a:gd name="connsiteX9-279" fmla="*/ 6230 w 10000"/>
                <a:gd name="connsiteY9-280" fmla="*/ 8783 h 10020"/>
                <a:gd name="connsiteX10-281" fmla="*/ 6230 w 10000"/>
                <a:gd name="connsiteY10-282" fmla="*/ 8274 h 10020"/>
                <a:gd name="connsiteX11-283" fmla="*/ 6439 w 10000"/>
                <a:gd name="connsiteY11-284" fmla="*/ 8147 h 10020"/>
                <a:gd name="connsiteX12-285" fmla="*/ 6814 w 10000"/>
                <a:gd name="connsiteY12-286" fmla="*/ 8107 h 10020"/>
                <a:gd name="connsiteX13-287" fmla="*/ 6839 w 10000"/>
                <a:gd name="connsiteY13-288" fmla="*/ 7893 h 10020"/>
                <a:gd name="connsiteX14-289" fmla="*/ 7023 w 10000"/>
                <a:gd name="connsiteY14-290" fmla="*/ 7967 h 10020"/>
                <a:gd name="connsiteX15-291" fmla="*/ 7143 w 10000"/>
                <a:gd name="connsiteY15-292" fmla="*/ 7749 h 10020"/>
                <a:gd name="connsiteX16-293" fmla="*/ 8432 w 10000"/>
                <a:gd name="connsiteY16-294" fmla="*/ 7766 h 10020"/>
                <a:gd name="connsiteX17-295" fmla="*/ 8715 w 10000"/>
                <a:gd name="connsiteY17-296" fmla="*/ 7512 h 10020"/>
                <a:gd name="connsiteX18-297" fmla="*/ 9717 w 10000"/>
                <a:gd name="connsiteY18-298" fmla="*/ 7512 h 10020"/>
                <a:gd name="connsiteX19-299" fmla="*/ 10000 w 10000"/>
                <a:gd name="connsiteY19-300" fmla="*/ 7766 h 10020"/>
                <a:gd name="connsiteX20-301" fmla="*/ 10000 w 10000"/>
                <a:gd name="connsiteY20-302" fmla="*/ 8047 h 10020"/>
                <a:gd name="connsiteX21-303" fmla="*/ 7319 w 10000"/>
                <a:gd name="connsiteY21-304" fmla="*/ 8070 h 10020"/>
                <a:gd name="connsiteX22-305" fmla="*/ 5572 w 10000"/>
                <a:gd name="connsiteY22-306" fmla="*/ 10000 h 10020"/>
                <a:gd name="connsiteX23-307" fmla="*/ 1774 w 10000"/>
                <a:gd name="connsiteY23-308" fmla="*/ 10020 h 10020"/>
                <a:gd name="connsiteX24-309" fmla="*/ 0 w 10000"/>
                <a:gd name="connsiteY24-310" fmla="*/ 7967 h 10020"/>
                <a:gd name="connsiteX25-311" fmla="*/ 15 w 10000"/>
                <a:gd name="connsiteY25-312" fmla="*/ 0 h 10020"/>
                <a:gd name="connsiteX0-313" fmla="*/ 15 w 10000"/>
                <a:gd name="connsiteY0-314" fmla="*/ 0 h 10020"/>
                <a:gd name="connsiteX1-315" fmla="*/ 658 w 10000"/>
                <a:gd name="connsiteY1-316" fmla="*/ 508 h 10020"/>
                <a:gd name="connsiteX2-317" fmla="*/ 658 w 10000"/>
                <a:gd name="connsiteY2-318" fmla="*/ 4033 h 10020"/>
                <a:gd name="connsiteX3-319" fmla="*/ 289 w 10000"/>
                <a:gd name="connsiteY3-320" fmla="*/ 4381 h 10020"/>
                <a:gd name="connsiteX4-321" fmla="*/ 277 w 10000"/>
                <a:gd name="connsiteY4-322" fmla="*/ 7331 h 10020"/>
                <a:gd name="connsiteX5-323" fmla="*/ 1119 w 10000"/>
                <a:gd name="connsiteY5-324" fmla="*/ 8301 h 10020"/>
                <a:gd name="connsiteX6-325" fmla="*/ 1119 w 10000"/>
                <a:gd name="connsiteY6-326" fmla="*/ 8756 h 10020"/>
                <a:gd name="connsiteX7-327" fmla="*/ 2036 w 10000"/>
                <a:gd name="connsiteY7-328" fmla="*/ 9699 h 10020"/>
                <a:gd name="connsiteX8-329" fmla="*/ 5338 w 10000"/>
                <a:gd name="connsiteY8-330" fmla="*/ 9699 h 10020"/>
                <a:gd name="connsiteX9-331" fmla="*/ 6230 w 10000"/>
                <a:gd name="connsiteY9-332" fmla="*/ 8783 h 10020"/>
                <a:gd name="connsiteX10-333" fmla="*/ 6230 w 10000"/>
                <a:gd name="connsiteY10-334" fmla="*/ 8274 h 10020"/>
                <a:gd name="connsiteX11-335" fmla="*/ 6439 w 10000"/>
                <a:gd name="connsiteY11-336" fmla="*/ 8147 h 10020"/>
                <a:gd name="connsiteX12-337" fmla="*/ 6814 w 10000"/>
                <a:gd name="connsiteY12-338" fmla="*/ 8107 h 10020"/>
                <a:gd name="connsiteX13-339" fmla="*/ 6839 w 10000"/>
                <a:gd name="connsiteY13-340" fmla="*/ 7893 h 10020"/>
                <a:gd name="connsiteX14-341" fmla="*/ 7035 w 10000"/>
                <a:gd name="connsiteY14-342" fmla="*/ 7887 h 10020"/>
                <a:gd name="connsiteX15-343" fmla="*/ 7143 w 10000"/>
                <a:gd name="connsiteY15-344" fmla="*/ 7749 h 10020"/>
                <a:gd name="connsiteX16-345" fmla="*/ 8432 w 10000"/>
                <a:gd name="connsiteY16-346" fmla="*/ 7766 h 10020"/>
                <a:gd name="connsiteX17-347" fmla="*/ 8715 w 10000"/>
                <a:gd name="connsiteY17-348" fmla="*/ 7512 h 10020"/>
                <a:gd name="connsiteX18-349" fmla="*/ 9717 w 10000"/>
                <a:gd name="connsiteY18-350" fmla="*/ 7512 h 10020"/>
                <a:gd name="connsiteX19-351" fmla="*/ 10000 w 10000"/>
                <a:gd name="connsiteY19-352" fmla="*/ 7766 h 10020"/>
                <a:gd name="connsiteX20-353" fmla="*/ 10000 w 10000"/>
                <a:gd name="connsiteY20-354" fmla="*/ 8047 h 10020"/>
                <a:gd name="connsiteX21-355" fmla="*/ 7319 w 10000"/>
                <a:gd name="connsiteY21-356" fmla="*/ 8070 h 10020"/>
                <a:gd name="connsiteX22-357" fmla="*/ 5572 w 10000"/>
                <a:gd name="connsiteY22-358" fmla="*/ 10000 h 10020"/>
                <a:gd name="connsiteX23-359" fmla="*/ 1774 w 10000"/>
                <a:gd name="connsiteY23-360" fmla="*/ 10020 h 10020"/>
                <a:gd name="connsiteX24-361" fmla="*/ 0 w 10000"/>
                <a:gd name="connsiteY24-362" fmla="*/ 7967 h 10020"/>
                <a:gd name="connsiteX25-363" fmla="*/ 15 w 10000"/>
                <a:gd name="connsiteY25-364" fmla="*/ 0 h 10020"/>
                <a:gd name="connsiteX0-365" fmla="*/ 15 w 10000"/>
                <a:gd name="connsiteY0-366" fmla="*/ 0 h 10020"/>
                <a:gd name="connsiteX1-367" fmla="*/ 658 w 10000"/>
                <a:gd name="connsiteY1-368" fmla="*/ 508 h 10020"/>
                <a:gd name="connsiteX2-369" fmla="*/ 658 w 10000"/>
                <a:gd name="connsiteY2-370" fmla="*/ 4033 h 10020"/>
                <a:gd name="connsiteX3-371" fmla="*/ 289 w 10000"/>
                <a:gd name="connsiteY3-372" fmla="*/ 4381 h 10020"/>
                <a:gd name="connsiteX4-373" fmla="*/ 277 w 10000"/>
                <a:gd name="connsiteY4-374" fmla="*/ 7331 h 10020"/>
                <a:gd name="connsiteX5-375" fmla="*/ 1119 w 10000"/>
                <a:gd name="connsiteY5-376" fmla="*/ 8301 h 10020"/>
                <a:gd name="connsiteX6-377" fmla="*/ 1119 w 10000"/>
                <a:gd name="connsiteY6-378" fmla="*/ 8756 h 10020"/>
                <a:gd name="connsiteX7-379" fmla="*/ 2036 w 10000"/>
                <a:gd name="connsiteY7-380" fmla="*/ 9699 h 10020"/>
                <a:gd name="connsiteX8-381" fmla="*/ 5338 w 10000"/>
                <a:gd name="connsiteY8-382" fmla="*/ 9699 h 10020"/>
                <a:gd name="connsiteX9-383" fmla="*/ 6230 w 10000"/>
                <a:gd name="connsiteY9-384" fmla="*/ 8783 h 10020"/>
                <a:gd name="connsiteX10-385" fmla="*/ 6230 w 10000"/>
                <a:gd name="connsiteY10-386" fmla="*/ 8274 h 10020"/>
                <a:gd name="connsiteX11-387" fmla="*/ 6439 w 10000"/>
                <a:gd name="connsiteY11-388" fmla="*/ 8147 h 10020"/>
                <a:gd name="connsiteX12-389" fmla="*/ 6814 w 10000"/>
                <a:gd name="connsiteY12-390" fmla="*/ 8107 h 10020"/>
                <a:gd name="connsiteX13-391" fmla="*/ 6839 w 10000"/>
                <a:gd name="connsiteY13-392" fmla="*/ 7893 h 10020"/>
                <a:gd name="connsiteX14-393" fmla="*/ 7146 w 10000"/>
                <a:gd name="connsiteY14-394" fmla="*/ 7887 h 10020"/>
                <a:gd name="connsiteX15-395" fmla="*/ 7143 w 10000"/>
                <a:gd name="connsiteY15-396" fmla="*/ 7749 h 10020"/>
                <a:gd name="connsiteX16-397" fmla="*/ 8432 w 10000"/>
                <a:gd name="connsiteY16-398" fmla="*/ 7766 h 10020"/>
                <a:gd name="connsiteX17-399" fmla="*/ 8715 w 10000"/>
                <a:gd name="connsiteY17-400" fmla="*/ 7512 h 10020"/>
                <a:gd name="connsiteX18-401" fmla="*/ 9717 w 10000"/>
                <a:gd name="connsiteY18-402" fmla="*/ 7512 h 10020"/>
                <a:gd name="connsiteX19-403" fmla="*/ 10000 w 10000"/>
                <a:gd name="connsiteY19-404" fmla="*/ 7766 h 10020"/>
                <a:gd name="connsiteX20-405" fmla="*/ 10000 w 10000"/>
                <a:gd name="connsiteY20-406" fmla="*/ 8047 h 10020"/>
                <a:gd name="connsiteX21-407" fmla="*/ 7319 w 10000"/>
                <a:gd name="connsiteY21-408" fmla="*/ 8070 h 10020"/>
                <a:gd name="connsiteX22-409" fmla="*/ 5572 w 10000"/>
                <a:gd name="connsiteY22-410" fmla="*/ 10000 h 10020"/>
                <a:gd name="connsiteX23-411" fmla="*/ 1774 w 10000"/>
                <a:gd name="connsiteY23-412" fmla="*/ 10020 h 10020"/>
                <a:gd name="connsiteX24-413" fmla="*/ 0 w 10000"/>
                <a:gd name="connsiteY24-414" fmla="*/ 7967 h 10020"/>
                <a:gd name="connsiteX25-415" fmla="*/ 15 w 10000"/>
                <a:gd name="connsiteY25-416" fmla="*/ 0 h 10020"/>
                <a:gd name="connsiteX0-417" fmla="*/ 15 w 10000"/>
                <a:gd name="connsiteY0-418" fmla="*/ 0 h 10020"/>
                <a:gd name="connsiteX1-419" fmla="*/ 658 w 10000"/>
                <a:gd name="connsiteY1-420" fmla="*/ 508 h 10020"/>
                <a:gd name="connsiteX2-421" fmla="*/ 658 w 10000"/>
                <a:gd name="connsiteY2-422" fmla="*/ 4033 h 10020"/>
                <a:gd name="connsiteX3-423" fmla="*/ 289 w 10000"/>
                <a:gd name="connsiteY3-424" fmla="*/ 4381 h 10020"/>
                <a:gd name="connsiteX4-425" fmla="*/ 277 w 10000"/>
                <a:gd name="connsiteY4-426" fmla="*/ 7331 h 10020"/>
                <a:gd name="connsiteX5-427" fmla="*/ 1119 w 10000"/>
                <a:gd name="connsiteY5-428" fmla="*/ 8301 h 10020"/>
                <a:gd name="connsiteX6-429" fmla="*/ 1119 w 10000"/>
                <a:gd name="connsiteY6-430" fmla="*/ 8756 h 10020"/>
                <a:gd name="connsiteX7-431" fmla="*/ 2036 w 10000"/>
                <a:gd name="connsiteY7-432" fmla="*/ 9699 h 10020"/>
                <a:gd name="connsiteX8-433" fmla="*/ 5338 w 10000"/>
                <a:gd name="connsiteY8-434" fmla="*/ 9699 h 10020"/>
                <a:gd name="connsiteX9-435" fmla="*/ 6230 w 10000"/>
                <a:gd name="connsiteY9-436" fmla="*/ 8783 h 10020"/>
                <a:gd name="connsiteX10-437" fmla="*/ 6230 w 10000"/>
                <a:gd name="connsiteY10-438" fmla="*/ 8274 h 10020"/>
                <a:gd name="connsiteX11-439" fmla="*/ 6439 w 10000"/>
                <a:gd name="connsiteY11-440" fmla="*/ 8147 h 10020"/>
                <a:gd name="connsiteX12-441" fmla="*/ 6814 w 10000"/>
                <a:gd name="connsiteY12-442" fmla="*/ 8107 h 10020"/>
                <a:gd name="connsiteX13-443" fmla="*/ 6857 w 10000"/>
                <a:gd name="connsiteY13-444" fmla="*/ 7893 h 10020"/>
                <a:gd name="connsiteX14-445" fmla="*/ 7146 w 10000"/>
                <a:gd name="connsiteY14-446" fmla="*/ 7887 h 10020"/>
                <a:gd name="connsiteX15-447" fmla="*/ 7143 w 10000"/>
                <a:gd name="connsiteY15-448" fmla="*/ 7749 h 10020"/>
                <a:gd name="connsiteX16-449" fmla="*/ 8432 w 10000"/>
                <a:gd name="connsiteY16-450" fmla="*/ 7766 h 10020"/>
                <a:gd name="connsiteX17-451" fmla="*/ 8715 w 10000"/>
                <a:gd name="connsiteY17-452" fmla="*/ 7512 h 10020"/>
                <a:gd name="connsiteX18-453" fmla="*/ 9717 w 10000"/>
                <a:gd name="connsiteY18-454" fmla="*/ 7512 h 10020"/>
                <a:gd name="connsiteX19-455" fmla="*/ 10000 w 10000"/>
                <a:gd name="connsiteY19-456" fmla="*/ 7766 h 10020"/>
                <a:gd name="connsiteX20-457" fmla="*/ 10000 w 10000"/>
                <a:gd name="connsiteY20-458" fmla="*/ 8047 h 10020"/>
                <a:gd name="connsiteX21-459" fmla="*/ 7319 w 10000"/>
                <a:gd name="connsiteY21-460" fmla="*/ 8070 h 10020"/>
                <a:gd name="connsiteX22-461" fmla="*/ 5572 w 10000"/>
                <a:gd name="connsiteY22-462" fmla="*/ 10000 h 10020"/>
                <a:gd name="connsiteX23-463" fmla="*/ 1774 w 10000"/>
                <a:gd name="connsiteY23-464" fmla="*/ 10020 h 10020"/>
                <a:gd name="connsiteX24-465" fmla="*/ 0 w 10000"/>
                <a:gd name="connsiteY24-466" fmla="*/ 7967 h 10020"/>
                <a:gd name="connsiteX25-467" fmla="*/ 15 w 10000"/>
                <a:gd name="connsiteY25-468" fmla="*/ 0 h 10020"/>
                <a:gd name="connsiteX0-469" fmla="*/ 15 w 10000"/>
                <a:gd name="connsiteY0-470" fmla="*/ 0 h 10020"/>
                <a:gd name="connsiteX1-471" fmla="*/ 658 w 10000"/>
                <a:gd name="connsiteY1-472" fmla="*/ 508 h 10020"/>
                <a:gd name="connsiteX2-473" fmla="*/ 658 w 10000"/>
                <a:gd name="connsiteY2-474" fmla="*/ 4033 h 10020"/>
                <a:gd name="connsiteX3-475" fmla="*/ 289 w 10000"/>
                <a:gd name="connsiteY3-476" fmla="*/ 4381 h 10020"/>
                <a:gd name="connsiteX4-477" fmla="*/ 277 w 10000"/>
                <a:gd name="connsiteY4-478" fmla="*/ 7331 h 10020"/>
                <a:gd name="connsiteX5-479" fmla="*/ 1119 w 10000"/>
                <a:gd name="connsiteY5-480" fmla="*/ 8301 h 10020"/>
                <a:gd name="connsiteX6-481" fmla="*/ 1119 w 10000"/>
                <a:gd name="connsiteY6-482" fmla="*/ 8756 h 10020"/>
                <a:gd name="connsiteX7-483" fmla="*/ 2036 w 10000"/>
                <a:gd name="connsiteY7-484" fmla="*/ 9699 h 10020"/>
                <a:gd name="connsiteX8-485" fmla="*/ 5338 w 10000"/>
                <a:gd name="connsiteY8-486" fmla="*/ 9699 h 10020"/>
                <a:gd name="connsiteX9-487" fmla="*/ 6230 w 10000"/>
                <a:gd name="connsiteY9-488" fmla="*/ 8783 h 10020"/>
                <a:gd name="connsiteX10-489" fmla="*/ 6230 w 10000"/>
                <a:gd name="connsiteY10-490" fmla="*/ 8274 h 10020"/>
                <a:gd name="connsiteX11-491" fmla="*/ 6439 w 10000"/>
                <a:gd name="connsiteY11-492" fmla="*/ 8187 h 10020"/>
                <a:gd name="connsiteX12-493" fmla="*/ 6814 w 10000"/>
                <a:gd name="connsiteY12-494" fmla="*/ 8107 h 10020"/>
                <a:gd name="connsiteX13-495" fmla="*/ 6857 w 10000"/>
                <a:gd name="connsiteY13-496" fmla="*/ 7893 h 10020"/>
                <a:gd name="connsiteX14-497" fmla="*/ 7146 w 10000"/>
                <a:gd name="connsiteY14-498" fmla="*/ 7887 h 10020"/>
                <a:gd name="connsiteX15-499" fmla="*/ 7143 w 10000"/>
                <a:gd name="connsiteY15-500" fmla="*/ 7749 h 10020"/>
                <a:gd name="connsiteX16-501" fmla="*/ 8432 w 10000"/>
                <a:gd name="connsiteY16-502" fmla="*/ 7766 h 10020"/>
                <a:gd name="connsiteX17-503" fmla="*/ 8715 w 10000"/>
                <a:gd name="connsiteY17-504" fmla="*/ 7512 h 10020"/>
                <a:gd name="connsiteX18-505" fmla="*/ 9717 w 10000"/>
                <a:gd name="connsiteY18-506" fmla="*/ 7512 h 10020"/>
                <a:gd name="connsiteX19-507" fmla="*/ 10000 w 10000"/>
                <a:gd name="connsiteY19-508" fmla="*/ 7766 h 10020"/>
                <a:gd name="connsiteX20-509" fmla="*/ 10000 w 10000"/>
                <a:gd name="connsiteY20-510" fmla="*/ 8047 h 10020"/>
                <a:gd name="connsiteX21-511" fmla="*/ 7319 w 10000"/>
                <a:gd name="connsiteY21-512" fmla="*/ 8070 h 10020"/>
                <a:gd name="connsiteX22-513" fmla="*/ 5572 w 10000"/>
                <a:gd name="connsiteY22-514" fmla="*/ 10000 h 10020"/>
                <a:gd name="connsiteX23-515" fmla="*/ 1774 w 10000"/>
                <a:gd name="connsiteY23-516" fmla="*/ 10020 h 10020"/>
                <a:gd name="connsiteX24-517" fmla="*/ 0 w 10000"/>
                <a:gd name="connsiteY24-518" fmla="*/ 7967 h 10020"/>
                <a:gd name="connsiteX25-519" fmla="*/ 15 w 10000"/>
                <a:gd name="connsiteY25-520" fmla="*/ 0 h 10020"/>
                <a:gd name="connsiteX0-521" fmla="*/ 15 w 10000"/>
                <a:gd name="connsiteY0-522" fmla="*/ 0 h 10020"/>
                <a:gd name="connsiteX1-523" fmla="*/ 658 w 10000"/>
                <a:gd name="connsiteY1-524" fmla="*/ 508 h 10020"/>
                <a:gd name="connsiteX2-525" fmla="*/ 658 w 10000"/>
                <a:gd name="connsiteY2-526" fmla="*/ 4033 h 10020"/>
                <a:gd name="connsiteX3-527" fmla="*/ 289 w 10000"/>
                <a:gd name="connsiteY3-528" fmla="*/ 4381 h 10020"/>
                <a:gd name="connsiteX4-529" fmla="*/ 277 w 10000"/>
                <a:gd name="connsiteY4-530" fmla="*/ 7331 h 10020"/>
                <a:gd name="connsiteX5-531" fmla="*/ 1119 w 10000"/>
                <a:gd name="connsiteY5-532" fmla="*/ 8301 h 10020"/>
                <a:gd name="connsiteX6-533" fmla="*/ 1119 w 10000"/>
                <a:gd name="connsiteY6-534" fmla="*/ 8756 h 10020"/>
                <a:gd name="connsiteX7-535" fmla="*/ 2036 w 10000"/>
                <a:gd name="connsiteY7-536" fmla="*/ 9699 h 10020"/>
                <a:gd name="connsiteX8-537" fmla="*/ 5338 w 10000"/>
                <a:gd name="connsiteY8-538" fmla="*/ 9699 h 10020"/>
                <a:gd name="connsiteX9-539" fmla="*/ 6230 w 10000"/>
                <a:gd name="connsiteY9-540" fmla="*/ 8783 h 10020"/>
                <a:gd name="connsiteX10-541" fmla="*/ 6439 w 10000"/>
                <a:gd name="connsiteY10-542" fmla="*/ 8187 h 10020"/>
                <a:gd name="connsiteX11-543" fmla="*/ 6814 w 10000"/>
                <a:gd name="connsiteY11-544" fmla="*/ 8107 h 10020"/>
                <a:gd name="connsiteX12-545" fmla="*/ 6857 w 10000"/>
                <a:gd name="connsiteY12-546" fmla="*/ 7893 h 10020"/>
                <a:gd name="connsiteX13-547" fmla="*/ 7146 w 10000"/>
                <a:gd name="connsiteY13-548" fmla="*/ 7887 h 10020"/>
                <a:gd name="connsiteX14-549" fmla="*/ 7143 w 10000"/>
                <a:gd name="connsiteY14-550" fmla="*/ 7749 h 10020"/>
                <a:gd name="connsiteX15-551" fmla="*/ 8432 w 10000"/>
                <a:gd name="connsiteY15-552" fmla="*/ 7766 h 10020"/>
                <a:gd name="connsiteX16-553" fmla="*/ 8715 w 10000"/>
                <a:gd name="connsiteY16-554" fmla="*/ 7512 h 10020"/>
                <a:gd name="connsiteX17-555" fmla="*/ 9717 w 10000"/>
                <a:gd name="connsiteY17-556" fmla="*/ 7512 h 10020"/>
                <a:gd name="connsiteX18-557" fmla="*/ 10000 w 10000"/>
                <a:gd name="connsiteY18-558" fmla="*/ 7766 h 10020"/>
                <a:gd name="connsiteX19-559" fmla="*/ 10000 w 10000"/>
                <a:gd name="connsiteY19-560" fmla="*/ 8047 h 10020"/>
                <a:gd name="connsiteX20-561" fmla="*/ 7319 w 10000"/>
                <a:gd name="connsiteY20-562" fmla="*/ 8070 h 10020"/>
                <a:gd name="connsiteX21-563" fmla="*/ 5572 w 10000"/>
                <a:gd name="connsiteY21-564" fmla="*/ 10000 h 10020"/>
                <a:gd name="connsiteX22-565" fmla="*/ 1774 w 10000"/>
                <a:gd name="connsiteY22-566" fmla="*/ 10020 h 10020"/>
                <a:gd name="connsiteX23-567" fmla="*/ 0 w 10000"/>
                <a:gd name="connsiteY23-568" fmla="*/ 7967 h 10020"/>
                <a:gd name="connsiteX24-569" fmla="*/ 15 w 10000"/>
                <a:gd name="connsiteY24-570" fmla="*/ 0 h 10020"/>
                <a:gd name="connsiteX0-571" fmla="*/ 15 w 10000"/>
                <a:gd name="connsiteY0-572" fmla="*/ 0 h 10020"/>
                <a:gd name="connsiteX1-573" fmla="*/ 658 w 10000"/>
                <a:gd name="connsiteY1-574" fmla="*/ 508 h 10020"/>
                <a:gd name="connsiteX2-575" fmla="*/ 658 w 10000"/>
                <a:gd name="connsiteY2-576" fmla="*/ 4033 h 10020"/>
                <a:gd name="connsiteX3-577" fmla="*/ 289 w 10000"/>
                <a:gd name="connsiteY3-578" fmla="*/ 4381 h 10020"/>
                <a:gd name="connsiteX4-579" fmla="*/ 277 w 10000"/>
                <a:gd name="connsiteY4-580" fmla="*/ 7331 h 10020"/>
                <a:gd name="connsiteX5-581" fmla="*/ 1119 w 10000"/>
                <a:gd name="connsiteY5-582" fmla="*/ 8301 h 10020"/>
                <a:gd name="connsiteX6-583" fmla="*/ 1119 w 10000"/>
                <a:gd name="connsiteY6-584" fmla="*/ 8756 h 10020"/>
                <a:gd name="connsiteX7-585" fmla="*/ 2036 w 10000"/>
                <a:gd name="connsiteY7-586" fmla="*/ 9699 h 10020"/>
                <a:gd name="connsiteX8-587" fmla="*/ 5338 w 10000"/>
                <a:gd name="connsiteY8-588" fmla="*/ 9699 h 10020"/>
                <a:gd name="connsiteX9-589" fmla="*/ 6230 w 10000"/>
                <a:gd name="connsiteY9-590" fmla="*/ 8783 h 10020"/>
                <a:gd name="connsiteX10-591" fmla="*/ 6814 w 10000"/>
                <a:gd name="connsiteY10-592" fmla="*/ 8107 h 10020"/>
                <a:gd name="connsiteX11-593" fmla="*/ 6857 w 10000"/>
                <a:gd name="connsiteY11-594" fmla="*/ 7893 h 10020"/>
                <a:gd name="connsiteX12-595" fmla="*/ 7146 w 10000"/>
                <a:gd name="connsiteY12-596" fmla="*/ 7887 h 10020"/>
                <a:gd name="connsiteX13-597" fmla="*/ 7143 w 10000"/>
                <a:gd name="connsiteY13-598" fmla="*/ 7749 h 10020"/>
                <a:gd name="connsiteX14-599" fmla="*/ 8432 w 10000"/>
                <a:gd name="connsiteY14-600" fmla="*/ 7766 h 10020"/>
                <a:gd name="connsiteX15-601" fmla="*/ 8715 w 10000"/>
                <a:gd name="connsiteY15-602" fmla="*/ 7512 h 10020"/>
                <a:gd name="connsiteX16-603" fmla="*/ 9717 w 10000"/>
                <a:gd name="connsiteY16-604" fmla="*/ 7512 h 10020"/>
                <a:gd name="connsiteX17-605" fmla="*/ 10000 w 10000"/>
                <a:gd name="connsiteY17-606" fmla="*/ 7766 h 10020"/>
                <a:gd name="connsiteX18-607" fmla="*/ 10000 w 10000"/>
                <a:gd name="connsiteY18-608" fmla="*/ 8047 h 10020"/>
                <a:gd name="connsiteX19-609" fmla="*/ 7319 w 10000"/>
                <a:gd name="connsiteY19-610" fmla="*/ 8070 h 10020"/>
                <a:gd name="connsiteX20-611" fmla="*/ 5572 w 10000"/>
                <a:gd name="connsiteY20-612" fmla="*/ 10000 h 10020"/>
                <a:gd name="connsiteX21-613" fmla="*/ 1774 w 10000"/>
                <a:gd name="connsiteY21-614" fmla="*/ 10020 h 10020"/>
                <a:gd name="connsiteX22-615" fmla="*/ 0 w 10000"/>
                <a:gd name="connsiteY22-616" fmla="*/ 7967 h 10020"/>
                <a:gd name="connsiteX23-617" fmla="*/ 15 w 10000"/>
                <a:gd name="connsiteY23-618" fmla="*/ 0 h 10020"/>
                <a:gd name="connsiteX0-619" fmla="*/ 15 w 10000"/>
                <a:gd name="connsiteY0-620" fmla="*/ 0 h 10020"/>
                <a:gd name="connsiteX1-621" fmla="*/ 658 w 10000"/>
                <a:gd name="connsiteY1-622" fmla="*/ 508 h 10020"/>
                <a:gd name="connsiteX2-623" fmla="*/ 658 w 10000"/>
                <a:gd name="connsiteY2-624" fmla="*/ 4033 h 10020"/>
                <a:gd name="connsiteX3-625" fmla="*/ 289 w 10000"/>
                <a:gd name="connsiteY3-626" fmla="*/ 4381 h 10020"/>
                <a:gd name="connsiteX4-627" fmla="*/ 277 w 10000"/>
                <a:gd name="connsiteY4-628" fmla="*/ 7331 h 10020"/>
                <a:gd name="connsiteX5-629" fmla="*/ 1119 w 10000"/>
                <a:gd name="connsiteY5-630" fmla="*/ 8301 h 10020"/>
                <a:gd name="connsiteX6-631" fmla="*/ 1119 w 10000"/>
                <a:gd name="connsiteY6-632" fmla="*/ 8756 h 10020"/>
                <a:gd name="connsiteX7-633" fmla="*/ 2036 w 10000"/>
                <a:gd name="connsiteY7-634" fmla="*/ 9699 h 10020"/>
                <a:gd name="connsiteX8-635" fmla="*/ 5338 w 10000"/>
                <a:gd name="connsiteY8-636" fmla="*/ 9699 h 10020"/>
                <a:gd name="connsiteX9-637" fmla="*/ 6230 w 10000"/>
                <a:gd name="connsiteY9-638" fmla="*/ 8783 h 10020"/>
                <a:gd name="connsiteX10-639" fmla="*/ 6814 w 10000"/>
                <a:gd name="connsiteY10-640" fmla="*/ 8107 h 10020"/>
                <a:gd name="connsiteX11-641" fmla="*/ 7146 w 10000"/>
                <a:gd name="connsiteY11-642" fmla="*/ 7887 h 10020"/>
                <a:gd name="connsiteX12-643" fmla="*/ 7143 w 10000"/>
                <a:gd name="connsiteY12-644" fmla="*/ 7749 h 10020"/>
                <a:gd name="connsiteX13-645" fmla="*/ 8432 w 10000"/>
                <a:gd name="connsiteY13-646" fmla="*/ 7766 h 10020"/>
                <a:gd name="connsiteX14-647" fmla="*/ 8715 w 10000"/>
                <a:gd name="connsiteY14-648" fmla="*/ 7512 h 10020"/>
                <a:gd name="connsiteX15-649" fmla="*/ 9717 w 10000"/>
                <a:gd name="connsiteY15-650" fmla="*/ 7512 h 10020"/>
                <a:gd name="connsiteX16-651" fmla="*/ 10000 w 10000"/>
                <a:gd name="connsiteY16-652" fmla="*/ 7766 h 10020"/>
                <a:gd name="connsiteX17-653" fmla="*/ 10000 w 10000"/>
                <a:gd name="connsiteY17-654" fmla="*/ 8047 h 10020"/>
                <a:gd name="connsiteX18-655" fmla="*/ 7319 w 10000"/>
                <a:gd name="connsiteY18-656" fmla="*/ 8070 h 10020"/>
                <a:gd name="connsiteX19-657" fmla="*/ 5572 w 10000"/>
                <a:gd name="connsiteY19-658" fmla="*/ 10000 h 10020"/>
                <a:gd name="connsiteX20-659" fmla="*/ 1774 w 10000"/>
                <a:gd name="connsiteY20-660" fmla="*/ 10020 h 10020"/>
                <a:gd name="connsiteX21-661" fmla="*/ 0 w 10000"/>
                <a:gd name="connsiteY21-662" fmla="*/ 7967 h 10020"/>
                <a:gd name="connsiteX22-663" fmla="*/ 15 w 10000"/>
                <a:gd name="connsiteY22-664" fmla="*/ 0 h 10020"/>
                <a:gd name="connsiteX0-665" fmla="*/ 15 w 10000"/>
                <a:gd name="connsiteY0-666" fmla="*/ 0 h 10020"/>
                <a:gd name="connsiteX1-667" fmla="*/ 658 w 10000"/>
                <a:gd name="connsiteY1-668" fmla="*/ 508 h 10020"/>
                <a:gd name="connsiteX2-669" fmla="*/ 658 w 10000"/>
                <a:gd name="connsiteY2-670" fmla="*/ 4033 h 10020"/>
                <a:gd name="connsiteX3-671" fmla="*/ 289 w 10000"/>
                <a:gd name="connsiteY3-672" fmla="*/ 4381 h 10020"/>
                <a:gd name="connsiteX4-673" fmla="*/ 277 w 10000"/>
                <a:gd name="connsiteY4-674" fmla="*/ 7331 h 10020"/>
                <a:gd name="connsiteX5-675" fmla="*/ 1119 w 10000"/>
                <a:gd name="connsiteY5-676" fmla="*/ 8301 h 10020"/>
                <a:gd name="connsiteX6-677" fmla="*/ 1119 w 10000"/>
                <a:gd name="connsiteY6-678" fmla="*/ 8756 h 10020"/>
                <a:gd name="connsiteX7-679" fmla="*/ 2036 w 10000"/>
                <a:gd name="connsiteY7-680" fmla="*/ 9699 h 10020"/>
                <a:gd name="connsiteX8-681" fmla="*/ 5338 w 10000"/>
                <a:gd name="connsiteY8-682" fmla="*/ 9699 h 10020"/>
                <a:gd name="connsiteX9-683" fmla="*/ 6230 w 10000"/>
                <a:gd name="connsiteY9-684" fmla="*/ 8783 h 10020"/>
                <a:gd name="connsiteX10-685" fmla="*/ 6814 w 10000"/>
                <a:gd name="connsiteY10-686" fmla="*/ 8107 h 10020"/>
                <a:gd name="connsiteX11-687" fmla="*/ 7146 w 10000"/>
                <a:gd name="connsiteY11-688" fmla="*/ 7887 h 10020"/>
                <a:gd name="connsiteX12-689" fmla="*/ 7171 w 10000"/>
                <a:gd name="connsiteY12-690" fmla="*/ 7749 h 10020"/>
                <a:gd name="connsiteX13-691" fmla="*/ 8432 w 10000"/>
                <a:gd name="connsiteY13-692" fmla="*/ 7766 h 10020"/>
                <a:gd name="connsiteX14-693" fmla="*/ 8715 w 10000"/>
                <a:gd name="connsiteY14-694" fmla="*/ 7512 h 10020"/>
                <a:gd name="connsiteX15-695" fmla="*/ 9717 w 10000"/>
                <a:gd name="connsiteY15-696" fmla="*/ 7512 h 10020"/>
                <a:gd name="connsiteX16-697" fmla="*/ 10000 w 10000"/>
                <a:gd name="connsiteY16-698" fmla="*/ 7766 h 10020"/>
                <a:gd name="connsiteX17-699" fmla="*/ 10000 w 10000"/>
                <a:gd name="connsiteY17-700" fmla="*/ 8047 h 10020"/>
                <a:gd name="connsiteX18-701" fmla="*/ 7319 w 10000"/>
                <a:gd name="connsiteY18-702" fmla="*/ 8070 h 10020"/>
                <a:gd name="connsiteX19-703" fmla="*/ 5572 w 10000"/>
                <a:gd name="connsiteY19-704" fmla="*/ 10000 h 10020"/>
                <a:gd name="connsiteX20-705" fmla="*/ 1774 w 10000"/>
                <a:gd name="connsiteY20-706" fmla="*/ 10020 h 10020"/>
                <a:gd name="connsiteX21-707" fmla="*/ 0 w 10000"/>
                <a:gd name="connsiteY21-708" fmla="*/ 7967 h 10020"/>
                <a:gd name="connsiteX22-709" fmla="*/ 15 w 10000"/>
                <a:gd name="connsiteY22-710" fmla="*/ 0 h 100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20">
                  <a:moveTo>
                    <a:pt x="15" y="0"/>
                  </a:moveTo>
                  <a:lnTo>
                    <a:pt x="658" y="508"/>
                  </a:lnTo>
                  <a:lnTo>
                    <a:pt x="658" y="4033"/>
                  </a:lnTo>
                  <a:lnTo>
                    <a:pt x="289" y="4381"/>
                  </a:lnTo>
                  <a:cubicBezTo>
                    <a:pt x="303" y="5364"/>
                    <a:pt x="263" y="6348"/>
                    <a:pt x="277" y="7331"/>
                  </a:cubicBezTo>
                  <a:lnTo>
                    <a:pt x="1119" y="8301"/>
                  </a:lnTo>
                  <a:lnTo>
                    <a:pt x="1119" y="8756"/>
                  </a:lnTo>
                  <a:lnTo>
                    <a:pt x="2036" y="9699"/>
                  </a:lnTo>
                  <a:lnTo>
                    <a:pt x="5338" y="9699"/>
                  </a:lnTo>
                  <a:lnTo>
                    <a:pt x="6230" y="8783"/>
                  </a:lnTo>
                  <a:lnTo>
                    <a:pt x="6814" y="8107"/>
                  </a:lnTo>
                  <a:cubicBezTo>
                    <a:pt x="6967" y="7958"/>
                    <a:pt x="7091" y="7947"/>
                    <a:pt x="7146" y="7887"/>
                  </a:cubicBezTo>
                  <a:cubicBezTo>
                    <a:pt x="7154" y="7841"/>
                    <a:pt x="7163" y="7795"/>
                    <a:pt x="7171" y="7749"/>
                  </a:cubicBezTo>
                  <a:lnTo>
                    <a:pt x="8432" y="7766"/>
                  </a:lnTo>
                  <a:lnTo>
                    <a:pt x="8715" y="7512"/>
                  </a:lnTo>
                  <a:lnTo>
                    <a:pt x="9717" y="7512"/>
                  </a:lnTo>
                  <a:lnTo>
                    <a:pt x="10000" y="7766"/>
                  </a:lnTo>
                  <a:lnTo>
                    <a:pt x="10000" y="8047"/>
                  </a:lnTo>
                  <a:lnTo>
                    <a:pt x="7319" y="8070"/>
                  </a:lnTo>
                  <a:lnTo>
                    <a:pt x="5572" y="10000"/>
                  </a:lnTo>
                  <a:lnTo>
                    <a:pt x="1774" y="10020"/>
                  </a:lnTo>
                  <a:lnTo>
                    <a:pt x="0" y="7967"/>
                  </a:lnTo>
                  <a:cubicBezTo>
                    <a:pt x="33" y="5311"/>
                    <a:pt x="-18" y="2656"/>
                    <a:pt x="15" y="0"/>
                  </a:cubicBezTo>
                  <a:close/>
                </a:path>
              </a:pathLst>
            </a:custGeom>
            <a:solidFill>
              <a:srgbClr val="43DBEF"/>
            </a:solidFill>
            <a:ln>
              <a:noFill/>
            </a:ln>
          </p:spPr>
          <p:txBody>
            <a:bodyPr vert="horz" wrap="square" lIns="91440" tIns="45720" rIns="91440" bIns="45720" numCol="1" anchor="t" anchorCtr="0" compatLnSpc="1"/>
            <a:lstStyle/>
            <a:p>
              <a:endParaRPr lang="zh-CN" altLang="en-US" dirty="0"/>
            </a:p>
          </p:txBody>
        </p:sp>
        <p:sp>
          <p:nvSpPr>
            <p:cNvPr id="56" name="Freeform 5"/>
            <p:cNvSpPr/>
            <p:nvPr/>
          </p:nvSpPr>
          <p:spPr bwMode="auto">
            <a:xfrm>
              <a:off x="1214257" y="2287465"/>
              <a:ext cx="3773487" cy="4264025"/>
            </a:xfrm>
            <a:custGeom>
              <a:avLst/>
              <a:gdLst>
                <a:gd name="T0" fmla="*/ 0 w 2377"/>
                <a:gd name="T1" fmla="*/ 309 h 2686"/>
                <a:gd name="T2" fmla="*/ 0 w 2377"/>
                <a:gd name="T3" fmla="*/ 2377 h 2686"/>
                <a:gd name="T4" fmla="*/ 284 w 2377"/>
                <a:gd name="T5" fmla="*/ 2686 h 2686"/>
                <a:gd name="T6" fmla="*/ 894 w 2377"/>
                <a:gd name="T7" fmla="*/ 2686 h 2686"/>
                <a:gd name="T8" fmla="*/ 1183 w 2377"/>
                <a:gd name="T9" fmla="*/ 2397 h 2686"/>
                <a:gd name="T10" fmla="*/ 2067 w 2377"/>
                <a:gd name="T11" fmla="*/ 2382 h 2686"/>
                <a:gd name="T12" fmla="*/ 2377 w 2377"/>
                <a:gd name="T13" fmla="*/ 2083 h 2686"/>
                <a:gd name="T14" fmla="*/ 2377 w 2377"/>
                <a:gd name="T15" fmla="*/ 309 h 2686"/>
                <a:gd name="T16" fmla="*/ 2082 w 2377"/>
                <a:gd name="T17" fmla="*/ 0 h 2686"/>
                <a:gd name="T18" fmla="*/ 284 w 2377"/>
                <a:gd name="T19" fmla="*/ 0 h 2686"/>
                <a:gd name="T20" fmla="*/ 0 w 2377"/>
                <a:gd name="T21" fmla="*/ 309 h 2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7" h="2686">
                  <a:moveTo>
                    <a:pt x="0" y="309"/>
                  </a:moveTo>
                  <a:lnTo>
                    <a:pt x="0" y="2377"/>
                  </a:lnTo>
                  <a:lnTo>
                    <a:pt x="284" y="2686"/>
                  </a:lnTo>
                  <a:lnTo>
                    <a:pt x="894" y="2686"/>
                  </a:lnTo>
                  <a:lnTo>
                    <a:pt x="1183" y="2397"/>
                  </a:lnTo>
                  <a:lnTo>
                    <a:pt x="2067" y="2382"/>
                  </a:lnTo>
                  <a:lnTo>
                    <a:pt x="2377" y="2083"/>
                  </a:lnTo>
                  <a:lnTo>
                    <a:pt x="2377" y="309"/>
                  </a:lnTo>
                  <a:lnTo>
                    <a:pt x="2082" y="0"/>
                  </a:lnTo>
                  <a:lnTo>
                    <a:pt x="284" y="0"/>
                  </a:lnTo>
                  <a:lnTo>
                    <a:pt x="0" y="309"/>
                  </a:lnTo>
                  <a:close/>
                </a:path>
              </a:pathLst>
            </a:custGeom>
            <a:noFill/>
            <a:ln w="9525">
              <a:solidFill>
                <a:srgbClr val="43C9DE"/>
              </a:solidFill>
              <a:round/>
            </a:ln>
          </p:spPr>
          <p:txBody>
            <a:bodyPr vert="horz" wrap="square" lIns="91440" tIns="45720" rIns="91440" bIns="45720" numCol="1" anchor="t" anchorCtr="0" compatLnSpc="1"/>
            <a:lstStyle/>
            <a:p>
              <a:endParaRPr lang="zh-CN" altLang="en-US"/>
            </a:p>
          </p:txBody>
        </p:sp>
      </p:grpSp>
      <p:sp>
        <p:nvSpPr>
          <p:cNvPr id="28" name="Freeform 121"/>
          <p:cNvSpPr>
            <a:spLocks noEditPoints="1"/>
          </p:cNvSpPr>
          <p:nvPr/>
        </p:nvSpPr>
        <p:spPr bwMode="auto">
          <a:xfrm>
            <a:off x="2046434" y="3137273"/>
            <a:ext cx="979380" cy="692317"/>
          </a:xfrm>
          <a:custGeom>
            <a:avLst/>
            <a:gdLst>
              <a:gd name="T0" fmla="*/ 8 w 288"/>
              <a:gd name="T1" fmla="*/ 0 h 204"/>
              <a:gd name="T2" fmla="*/ 0 w 288"/>
              <a:gd name="T3" fmla="*/ 196 h 204"/>
              <a:gd name="T4" fmla="*/ 280 w 288"/>
              <a:gd name="T5" fmla="*/ 204 h 204"/>
              <a:gd name="T6" fmla="*/ 288 w 288"/>
              <a:gd name="T7" fmla="*/ 8 h 204"/>
              <a:gd name="T8" fmla="*/ 43 w 288"/>
              <a:gd name="T9" fmla="*/ 176 h 204"/>
              <a:gd name="T10" fmla="*/ 21 w 288"/>
              <a:gd name="T11" fmla="*/ 180 h 204"/>
              <a:gd name="T12" fmla="*/ 17 w 288"/>
              <a:gd name="T13" fmla="*/ 158 h 204"/>
              <a:gd name="T14" fmla="*/ 39 w 288"/>
              <a:gd name="T15" fmla="*/ 154 h 204"/>
              <a:gd name="T16" fmla="*/ 43 w 288"/>
              <a:gd name="T17" fmla="*/ 176 h 204"/>
              <a:gd name="T18" fmla="*/ 39 w 288"/>
              <a:gd name="T19" fmla="*/ 136 h 204"/>
              <a:gd name="T20" fmla="*/ 17 w 288"/>
              <a:gd name="T21" fmla="*/ 132 h 204"/>
              <a:gd name="T22" fmla="*/ 21 w 288"/>
              <a:gd name="T23" fmla="*/ 110 h 204"/>
              <a:gd name="T24" fmla="*/ 43 w 288"/>
              <a:gd name="T25" fmla="*/ 114 h 204"/>
              <a:gd name="T26" fmla="*/ 43 w 288"/>
              <a:gd name="T27" fmla="*/ 90 h 204"/>
              <a:gd name="T28" fmla="*/ 21 w 288"/>
              <a:gd name="T29" fmla="*/ 94 h 204"/>
              <a:gd name="T30" fmla="*/ 17 w 288"/>
              <a:gd name="T31" fmla="*/ 72 h 204"/>
              <a:gd name="T32" fmla="*/ 39 w 288"/>
              <a:gd name="T33" fmla="*/ 68 h 204"/>
              <a:gd name="T34" fmla="*/ 43 w 288"/>
              <a:gd name="T35" fmla="*/ 90 h 204"/>
              <a:gd name="T36" fmla="*/ 39 w 288"/>
              <a:gd name="T37" fmla="*/ 50 h 204"/>
              <a:gd name="T38" fmla="*/ 17 w 288"/>
              <a:gd name="T39" fmla="*/ 46 h 204"/>
              <a:gd name="T40" fmla="*/ 21 w 288"/>
              <a:gd name="T41" fmla="*/ 24 h 204"/>
              <a:gd name="T42" fmla="*/ 43 w 288"/>
              <a:gd name="T43" fmla="*/ 28 h 204"/>
              <a:gd name="T44" fmla="*/ 226 w 288"/>
              <a:gd name="T45" fmla="*/ 177 h 204"/>
              <a:gd name="T46" fmla="*/ 70 w 288"/>
              <a:gd name="T47" fmla="*/ 185 h 204"/>
              <a:gd name="T48" fmla="*/ 62 w 288"/>
              <a:gd name="T49" fmla="*/ 26 h 204"/>
              <a:gd name="T50" fmla="*/ 218 w 288"/>
              <a:gd name="T51" fmla="*/ 18 h 204"/>
              <a:gd name="T52" fmla="*/ 226 w 288"/>
              <a:gd name="T53" fmla="*/ 177 h 204"/>
              <a:gd name="T54" fmla="*/ 267 w 288"/>
              <a:gd name="T55" fmla="*/ 180 h 204"/>
              <a:gd name="T56" fmla="*/ 245 w 288"/>
              <a:gd name="T57" fmla="*/ 176 h 204"/>
              <a:gd name="T58" fmla="*/ 249 w 288"/>
              <a:gd name="T59" fmla="*/ 154 h 204"/>
              <a:gd name="T60" fmla="*/ 271 w 288"/>
              <a:gd name="T61" fmla="*/ 158 h 204"/>
              <a:gd name="T62" fmla="*/ 271 w 288"/>
              <a:gd name="T63" fmla="*/ 132 h 204"/>
              <a:gd name="T64" fmla="*/ 249 w 288"/>
              <a:gd name="T65" fmla="*/ 136 h 204"/>
              <a:gd name="T66" fmla="*/ 245 w 288"/>
              <a:gd name="T67" fmla="*/ 114 h 204"/>
              <a:gd name="T68" fmla="*/ 267 w 288"/>
              <a:gd name="T69" fmla="*/ 110 h 204"/>
              <a:gd name="T70" fmla="*/ 271 w 288"/>
              <a:gd name="T71" fmla="*/ 132 h 204"/>
              <a:gd name="T72" fmla="*/ 267 w 288"/>
              <a:gd name="T73" fmla="*/ 94 h 204"/>
              <a:gd name="T74" fmla="*/ 245 w 288"/>
              <a:gd name="T75" fmla="*/ 90 h 204"/>
              <a:gd name="T76" fmla="*/ 249 w 288"/>
              <a:gd name="T77" fmla="*/ 68 h 204"/>
              <a:gd name="T78" fmla="*/ 271 w 288"/>
              <a:gd name="T79" fmla="*/ 72 h 204"/>
              <a:gd name="T80" fmla="*/ 271 w 288"/>
              <a:gd name="T81" fmla="*/ 46 h 204"/>
              <a:gd name="T82" fmla="*/ 249 w 288"/>
              <a:gd name="T83" fmla="*/ 50 h 204"/>
              <a:gd name="T84" fmla="*/ 245 w 288"/>
              <a:gd name="T85" fmla="*/ 28 h 204"/>
              <a:gd name="T86" fmla="*/ 267 w 288"/>
              <a:gd name="T87" fmla="*/ 24 h 204"/>
              <a:gd name="T88" fmla="*/ 271 w 288"/>
              <a:gd name="T89" fmla="*/ 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04">
                <a:moveTo>
                  <a:pt x="280" y="0"/>
                </a:moveTo>
                <a:cubicBezTo>
                  <a:pt x="8" y="0"/>
                  <a:pt x="8" y="0"/>
                  <a:pt x="8" y="0"/>
                </a:cubicBezTo>
                <a:cubicBezTo>
                  <a:pt x="4" y="0"/>
                  <a:pt x="0" y="4"/>
                  <a:pt x="0" y="8"/>
                </a:cubicBezTo>
                <a:cubicBezTo>
                  <a:pt x="0" y="196"/>
                  <a:pt x="0" y="196"/>
                  <a:pt x="0" y="196"/>
                </a:cubicBezTo>
                <a:cubicBezTo>
                  <a:pt x="0" y="200"/>
                  <a:pt x="4" y="204"/>
                  <a:pt x="8" y="204"/>
                </a:cubicBezTo>
                <a:cubicBezTo>
                  <a:pt x="280" y="204"/>
                  <a:pt x="280" y="204"/>
                  <a:pt x="280" y="204"/>
                </a:cubicBezTo>
                <a:cubicBezTo>
                  <a:pt x="285" y="204"/>
                  <a:pt x="288" y="200"/>
                  <a:pt x="288" y="196"/>
                </a:cubicBezTo>
                <a:cubicBezTo>
                  <a:pt x="288" y="8"/>
                  <a:pt x="288" y="8"/>
                  <a:pt x="288" y="8"/>
                </a:cubicBezTo>
                <a:cubicBezTo>
                  <a:pt x="288" y="4"/>
                  <a:pt x="285" y="0"/>
                  <a:pt x="280" y="0"/>
                </a:cubicBezTo>
                <a:close/>
                <a:moveTo>
                  <a:pt x="43" y="176"/>
                </a:moveTo>
                <a:cubicBezTo>
                  <a:pt x="43" y="178"/>
                  <a:pt x="42" y="180"/>
                  <a:pt x="39" y="180"/>
                </a:cubicBezTo>
                <a:cubicBezTo>
                  <a:pt x="21" y="180"/>
                  <a:pt x="21" y="180"/>
                  <a:pt x="21" y="180"/>
                </a:cubicBezTo>
                <a:cubicBezTo>
                  <a:pt x="19" y="180"/>
                  <a:pt x="17" y="178"/>
                  <a:pt x="17" y="176"/>
                </a:cubicBezTo>
                <a:cubicBezTo>
                  <a:pt x="17" y="158"/>
                  <a:pt x="17" y="158"/>
                  <a:pt x="17" y="158"/>
                </a:cubicBezTo>
                <a:cubicBezTo>
                  <a:pt x="17" y="156"/>
                  <a:pt x="19" y="154"/>
                  <a:pt x="21" y="154"/>
                </a:cubicBezTo>
                <a:cubicBezTo>
                  <a:pt x="39" y="154"/>
                  <a:pt x="39" y="154"/>
                  <a:pt x="39" y="154"/>
                </a:cubicBezTo>
                <a:cubicBezTo>
                  <a:pt x="42" y="154"/>
                  <a:pt x="43" y="156"/>
                  <a:pt x="43" y="158"/>
                </a:cubicBezTo>
                <a:lnTo>
                  <a:pt x="43" y="176"/>
                </a:lnTo>
                <a:close/>
                <a:moveTo>
                  <a:pt x="43" y="132"/>
                </a:moveTo>
                <a:cubicBezTo>
                  <a:pt x="43" y="134"/>
                  <a:pt x="42" y="136"/>
                  <a:pt x="39" y="136"/>
                </a:cubicBezTo>
                <a:cubicBezTo>
                  <a:pt x="21" y="136"/>
                  <a:pt x="21" y="136"/>
                  <a:pt x="21" y="136"/>
                </a:cubicBezTo>
                <a:cubicBezTo>
                  <a:pt x="19" y="136"/>
                  <a:pt x="17" y="134"/>
                  <a:pt x="17" y="132"/>
                </a:cubicBezTo>
                <a:cubicBezTo>
                  <a:pt x="17" y="114"/>
                  <a:pt x="17" y="114"/>
                  <a:pt x="17" y="114"/>
                </a:cubicBezTo>
                <a:cubicBezTo>
                  <a:pt x="17" y="112"/>
                  <a:pt x="19" y="110"/>
                  <a:pt x="21" y="110"/>
                </a:cubicBezTo>
                <a:cubicBezTo>
                  <a:pt x="39" y="110"/>
                  <a:pt x="39" y="110"/>
                  <a:pt x="39" y="110"/>
                </a:cubicBezTo>
                <a:cubicBezTo>
                  <a:pt x="42" y="110"/>
                  <a:pt x="43" y="112"/>
                  <a:pt x="43" y="114"/>
                </a:cubicBezTo>
                <a:lnTo>
                  <a:pt x="43" y="132"/>
                </a:lnTo>
                <a:close/>
                <a:moveTo>
                  <a:pt x="43" y="90"/>
                </a:moveTo>
                <a:cubicBezTo>
                  <a:pt x="43" y="92"/>
                  <a:pt x="42" y="94"/>
                  <a:pt x="39" y="94"/>
                </a:cubicBezTo>
                <a:cubicBezTo>
                  <a:pt x="21" y="94"/>
                  <a:pt x="21" y="94"/>
                  <a:pt x="21" y="94"/>
                </a:cubicBezTo>
                <a:cubicBezTo>
                  <a:pt x="19" y="94"/>
                  <a:pt x="17" y="92"/>
                  <a:pt x="17" y="90"/>
                </a:cubicBezTo>
                <a:cubicBezTo>
                  <a:pt x="17" y="72"/>
                  <a:pt x="17" y="72"/>
                  <a:pt x="17" y="72"/>
                </a:cubicBezTo>
                <a:cubicBezTo>
                  <a:pt x="17" y="70"/>
                  <a:pt x="19" y="68"/>
                  <a:pt x="21" y="68"/>
                </a:cubicBezTo>
                <a:cubicBezTo>
                  <a:pt x="39" y="68"/>
                  <a:pt x="39" y="68"/>
                  <a:pt x="39" y="68"/>
                </a:cubicBezTo>
                <a:cubicBezTo>
                  <a:pt x="42" y="68"/>
                  <a:pt x="43" y="70"/>
                  <a:pt x="43" y="72"/>
                </a:cubicBezTo>
                <a:lnTo>
                  <a:pt x="43" y="90"/>
                </a:lnTo>
                <a:close/>
                <a:moveTo>
                  <a:pt x="43" y="46"/>
                </a:moveTo>
                <a:cubicBezTo>
                  <a:pt x="43" y="48"/>
                  <a:pt x="42" y="50"/>
                  <a:pt x="39" y="50"/>
                </a:cubicBezTo>
                <a:cubicBezTo>
                  <a:pt x="21" y="50"/>
                  <a:pt x="21" y="50"/>
                  <a:pt x="21" y="50"/>
                </a:cubicBezTo>
                <a:cubicBezTo>
                  <a:pt x="19" y="50"/>
                  <a:pt x="17" y="48"/>
                  <a:pt x="17" y="46"/>
                </a:cubicBezTo>
                <a:cubicBezTo>
                  <a:pt x="17" y="28"/>
                  <a:pt x="17" y="28"/>
                  <a:pt x="17" y="28"/>
                </a:cubicBezTo>
                <a:cubicBezTo>
                  <a:pt x="17" y="26"/>
                  <a:pt x="19" y="24"/>
                  <a:pt x="21" y="24"/>
                </a:cubicBezTo>
                <a:cubicBezTo>
                  <a:pt x="39" y="24"/>
                  <a:pt x="39" y="24"/>
                  <a:pt x="39" y="24"/>
                </a:cubicBezTo>
                <a:cubicBezTo>
                  <a:pt x="42" y="24"/>
                  <a:pt x="43" y="26"/>
                  <a:pt x="43" y="28"/>
                </a:cubicBezTo>
                <a:lnTo>
                  <a:pt x="43" y="46"/>
                </a:lnTo>
                <a:close/>
                <a:moveTo>
                  <a:pt x="226" y="177"/>
                </a:moveTo>
                <a:cubicBezTo>
                  <a:pt x="226" y="182"/>
                  <a:pt x="223" y="185"/>
                  <a:pt x="218" y="185"/>
                </a:cubicBezTo>
                <a:cubicBezTo>
                  <a:pt x="70" y="185"/>
                  <a:pt x="70" y="185"/>
                  <a:pt x="70" y="185"/>
                </a:cubicBezTo>
                <a:cubicBezTo>
                  <a:pt x="66" y="185"/>
                  <a:pt x="62" y="182"/>
                  <a:pt x="62" y="177"/>
                </a:cubicBezTo>
                <a:cubicBezTo>
                  <a:pt x="62" y="26"/>
                  <a:pt x="62" y="26"/>
                  <a:pt x="62" y="26"/>
                </a:cubicBezTo>
                <a:cubicBezTo>
                  <a:pt x="62" y="22"/>
                  <a:pt x="66" y="18"/>
                  <a:pt x="70" y="18"/>
                </a:cubicBezTo>
                <a:cubicBezTo>
                  <a:pt x="218" y="18"/>
                  <a:pt x="218" y="18"/>
                  <a:pt x="218" y="18"/>
                </a:cubicBezTo>
                <a:cubicBezTo>
                  <a:pt x="223" y="18"/>
                  <a:pt x="226" y="22"/>
                  <a:pt x="226" y="26"/>
                </a:cubicBezTo>
                <a:lnTo>
                  <a:pt x="226" y="177"/>
                </a:lnTo>
                <a:close/>
                <a:moveTo>
                  <a:pt x="271" y="176"/>
                </a:moveTo>
                <a:cubicBezTo>
                  <a:pt x="271" y="178"/>
                  <a:pt x="269" y="180"/>
                  <a:pt x="267" y="180"/>
                </a:cubicBezTo>
                <a:cubicBezTo>
                  <a:pt x="249" y="180"/>
                  <a:pt x="249" y="180"/>
                  <a:pt x="249" y="180"/>
                </a:cubicBezTo>
                <a:cubicBezTo>
                  <a:pt x="247" y="180"/>
                  <a:pt x="245" y="178"/>
                  <a:pt x="245" y="176"/>
                </a:cubicBezTo>
                <a:cubicBezTo>
                  <a:pt x="245" y="158"/>
                  <a:pt x="245" y="158"/>
                  <a:pt x="245" y="158"/>
                </a:cubicBezTo>
                <a:cubicBezTo>
                  <a:pt x="245" y="156"/>
                  <a:pt x="247" y="154"/>
                  <a:pt x="249" y="154"/>
                </a:cubicBezTo>
                <a:cubicBezTo>
                  <a:pt x="267" y="154"/>
                  <a:pt x="267" y="154"/>
                  <a:pt x="267" y="154"/>
                </a:cubicBezTo>
                <a:cubicBezTo>
                  <a:pt x="269" y="154"/>
                  <a:pt x="271" y="156"/>
                  <a:pt x="271" y="158"/>
                </a:cubicBezTo>
                <a:lnTo>
                  <a:pt x="271" y="176"/>
                </a:lnTo>
                <a:close/>
                <a:moveTo>
                  <a:pt x="271" y="132"/>
                </a:moveTo>
                <a:cubicBezTo>
                  <a:pt x="271" y="134"/>
                  <a:pt x="269" y="136"/>
                  <a:pt x="267" y="136"/>
                </a:cubicBezTo>
                <a:cubicBezTo>
                  <a:pt x="249" y="136"/>
                  <a:pt x="249" y="136"/>
                  <a:pt x="249" y="136"/>
                </a:cubicBezTo>
                <a:cubicBezTo>
                  <a:pt x="247" y="136"/>
                  <a:pt x="245" y="134"/>
                  <a:pt x="245" y="132"/>
                </a:cubicBezTo>
                <a:cubicBezTo>
                  <a:pt x="245" y="114"/>
                  <a:pt x="245" y="114"/>
                  <a:pt x="245" y="114"/>
                </a:cubicBezTo>
                <a:cubicBezTo>
                  <a:pt x="245" y="112"/>
                  <a:pt x="247" y="110"/>
                  <a:pt x="249" y="110"/>
                </a:cubicBezTo>
                <a:cubicBezTo>
                  <a:pt x="267" y="110"/>
                  <a:pt x="267" y="110"/>
                  <a:pt x="267" y="110"/>
                </a:cubicBezTo>
                <a:cubicBezTo>
                  <a:pt x="269" y="110"/>
                  <a:pt x="271" y="112"/>
                  <a:pt x="271" y="114"/>
                </a:cubicBezTo>
                <a:lnTo>
                  <a:pt x="271" y="132"/>
                </a:lnTo>
                <a:close/>
                <a:moveTo>
                  <a:pt x="271" y="90"/>
                </a:moveTo>
                <a:cubicBezTo>
                  <a:pt x="271" y="92"/>
                  <a:pt x="269" y="94"/>
                  <a:pt x="267" y="94"/>
                </a:cubicBezTo>
                <a:cubicBezTo>
                  <a:pt x="249" y="94"/>
                  <a:pt x="249" y="94"/>
                  <a:pt x="249" y="94"/>
                </a:cubicBezTo>
                <a:cubicBezTo>
                  <a:pt x="247" y="94"/>
                  <a:pt x="245" y="92"/>
                  <a:pt x="245" y="90"/>
                </a:cubicBezTo>
                <a:cubicBezTo>
                  <a:pt x="245" y="72"/>
                  <a:pt x="245" y="72"/>
                  <a:pt x="245" y="72"/>
                </a:cubicBezTo>
                <a:cubicBezTo>
                  <a:pt x="245" y="70"/>
                  <a:pt x="247" y="68"/>
                  <a:pt x="249" y="68"/>
                </a:cubicBezTo>
                <a:cubicBezTo>
                  <a:pt x="267" y="68"/>
                  <a:pt x="267" y="68"/>
                  <a:pt x="267" y="68"/>
                </a:cubicBezTo>
                <a:cubicBezTo>
                  <a:pt x="269" y="68"/>
                  <a:pt x="271" y="70"/>
                  <a:pt x="271" y="72"/>
                </a:cubicBezTo>
                <a:lnTo>
                  <a:pt x="271" y="90"/>
                </a:lnTo>
                <a:close/>
                <a:moveTo>
                  <a:pt x="271" y="46"/>
                </a:moveTo>
                <a:cubicBezTo>
                  <a:pt x="271" y="48"/>
                  <a:pt x="269" y="50"/>
                  <a:pt x="267" y="50"/>
                </a:cubicBezTo>
                <a:cubicBezTo>
                  <a:pt x="249" y="50"/>
                  <a:pt x="249" y="50"/>
                  <a:pt x="249" y="50"/>
                </a:cubicBezTo>
                <a:cubicBezTo>
                  <a:pt x="247" y="50"/>
                  <a:pt x="245" y="48"/>
                  <a:pt x="245" y="46"/>
                </a:cubicBezTo>
                <a:cubicBezTo>
                  <a:pt x="245" y="28"/>
                  <a:pt x="245" y="28"/>
                  <a:pt x="245" y="28"/>
                </a:cubicBezTo>
                <a:cubicBezTo>
                  <a:pt x="245" y="26"/>
                  <a:pt x="247" y="24"/>
                  <a:pt x="249" y="24"/>
                </a:cubicBezTo>
                <a:cubicBezTo>
                  <a:pt x="267" y="24"/>
                  <a:pt x="267" y="24"/>
                  <a:pt x="267" y="24"/>
                </a:cubicBezTo>
                <a:cubicBezTo>
                  <a:pt x="269" y="24"/>
                  <a:pt x="271" y="26"/>
                  <a:pt x="271" y="28"/>
                </a:cubicBezTo>
                <a:lnTo>
                  <a:pt x="271" y="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
          <p:cNvSpPr>
            <a:spLocks noEditPoints="1"/>
          </p:cNvSpPr>
          <p:nvPr/>
        </p:nvSpPr>
        <p:spPr bwMode="auto">
          <a:xfrm>
            <a:off x="5778079" y="3035204"/>
            <a:ext cx="979380" cy="896455"/>
          </a:xfrm>
          <a:custGeom>
            <a:avLst/>
            <a:gdLst>
              <a:gd name="T0" fmla="*/ 2547 w 3327"/>
              <a:gd name="T1" fmla="*/ 2160 h 3050"/>
              <a:gd name="T2" fmla="*/ 2547 w 3327"/>
              <a:gd name="T3" fmla="*/ 2161 h 3050"/>
              <a:gd name="T4" fmla="*/ 1976 w 3327"/>
              <a:gd name="T5" fmla="*/ 1874 h 3050"/>
              <a:gd name="T6" fmla="*/ 1913 w 3327"/>
              <a:gd name="T7" fmla="*/ 1538 h 3050"/>
              <a:gd name="T8" fmla="*/ 2018 w 3327"/>
              <a:gd name="T9" fmla="*/ 1454 h 3050"/>
              <a:gd name="T10" fmla="*/ 2402 w 3327"/>
              <a:gd name="T11" fmla="*/ 1410 h 3050"/>
              <a:gd name="T12" fmla="*/ 2402 w 3327"/>
              <a:gd name="T13" fmla="*/ 969 h 3050"/>
              <a:gd name="T14" fmla="*/ 1961 w 3327"/>
              <a:gd name="T15" fmla="*/ 969 h 3050"/>
              <a:gd name="T16" fmla="*/ 1922 w 3327"/>
              <a:gd name="T17" fmla="*/ 1362 h 3050"/>
              <a:gd name="T18" fmla="*/ 1823 w 3327"/>
              <a:gd name="T19" fmla="*/ 1441 h 3050"/>
              <a:gd name="T20" fmla="*/ 1593 w 3327"/>
              <a:gd name="T21" fmla="*/ 1349 h 3050"/>
              <a:gd name="T22" fmla="*/ 1537 w 3327"/>
              <a:gd name="T23" fmla="*/ 865 h 3050"/>
              <a:gd name="T24" fmla="*/ 1661 w 3327"/>
              <a:gd name="T25" fmla="*/ 779 h 3050"/>
              <a:gd name="T26" fmla="*/ 1661 w 3327"/>
              <a:gd name="T27" fmla="*/ 168 h 3050"/>
              <a:gd name="T28" fmla="*/ 1050 w 3327"/>
              <a:gd name="T29" fmla="*/ 169 h 3050"/>
              <a:gd name="T30" fmla="*/ 1050 w 3327"/>
              <a:gd name="T31" fmla="*/ 779 h 3050"/>
              <a:gd name="T32" fmla="*/ 1308 w 3327"/>
              <a:gd name="T33" fmla="*/ 903 h 3050"/>
              <a:gd name="T34" fmla="*/ 1408 w 3327"/>
              <a:gd name="T35" fmla="*/ 1373 h 3050"/>
              <a:gd name="T36" fmla="*/ 1250 w 3327"/>
              <a:gd name="T37" fmla="*/ 1474 h 3050"/>
              <a:gd name="T38" fmla="*/ 1193 w 3327"/>
              <a:gd name="T39" fmla="*/ 1544 h 3050"/>
              <a:gd name="T40" fmla="*/ 877 w 3327"/>
              <a:gd name="T41" fmla="*/ 1385 h 3050"/>
              <a:gd name="T42" fmla="*/ 829 w 3327"/>
              <a:gd name="T43" fmla="*/ 1258 h 3050"/>
              <a:gd name="T44" fmla="*/ 594 w 3327"/>
              <a:gd name="T45" fmla="*/ 1258 h 3050"/>
              <a:gd name="T46" fmla="*/ 594 w 3327"/>
              <a:gd name="T47" fmla="*/ 1493 h 3050"/>
              <a:gd name="T48" fmla="*/ 818 w 3327"/>
              <a:gd name="T49" fmla="*/ 1502 h 3050"/>
              <a:gd name="T50" fmla="*/ 1139 w 3327"/>
              <a:gd name="T51" fmla="*/ 1664 h 3050"/>
              <a:gd name="T52" fmla="*/ 1147 w 3327"/>
              <a:gd name="T53" fmla="*/ 1917 h 3050"/>
              <a:gd name="T54" fmla="*/ 715 w 3327"/>
              <a:gd name="T55" fmla="*/ 2218 h 3050"/>
              <a:gd name="T56" fmla="*/ 169 w 3327"/>
              <a:gd name="T57" fmla="*/ 2271 h 3050"/>
              <a:gd name="T58" fmla="*/ 169 w 3327"/>
              <a:gd name="T59" fmla="*/ 2881 h 3050"/>
              <a:gd name="T60" fmla="*/ 779 w 3327"/>
              <a:gd name="T61" fmla="*/ 2881 h 3050"/>
              <a:gd name="T62" fmla="*/ 886 w 3327"/>
              <a:gd name="T63" fmla="*/ 2448 h 3050"/>
              <a:gd name="T64" fmla="*/ 1250 w 3327"/>
              <a:gd name="T65" fmla="*/ 2084 h 3050"/>
              <a:gd name="T66" fmla="*/ 1483 w 3327"/>
              <a:gd name="T67" fmla="*/ 2204 h 3050"/>
              <a:gd name="T68" fmla="*/ 1500 w 3327"/>
              <a:gd name="T69" fmla="*/ 2413 h 3050"/>
              <a:gd name="T70" fmla="*/ 1406 w 3327"/>
              <a:gd name="T71" fmla="*/ 2475 h 3050"/>
              <a:gd name="T72" fmla="*/ 1406 w 3327"/>
              <a:gd name="T73" fmla="*/ 2876 h 3050"/>
              <a:gd name="T74" fmla="*/ 1806 w 3327"/>
              <a:gd name="T75" fmla="*/ 2876 h 3050"/>
              <a:gd name="T76" fmla="*/ 1806 w 3327"/>
              <a:gd name="T77" fmla="*/ 2475 h 3050"/>
              <a:gd name="T78" fmla="*/ 1631 w 3327"/>
              <a:gd name="T79" fmla="*/ 2395 h 3050"/>
              <a:gd name="T80" fmla="*/ 1615 w 3327"/>
              <a:gd name="T81" fmla="*/ 2206 h 3050"/>
              <a:gd name="T82" fmla="*/ 1861 w 3327"/>
              <a:gd name="T83" fmla="*/ 2084 h 3050"/>
              <a:gd name="T84" fmla="*/ 1881 w 3327"/>
              <a:gd name="T85" fmla="*/ 2061 h 3050"/>
              <a:gd name="T86" fmla="*/ 2424 w 3327"/>
              <a:gd name="T87" fmla="*/ 2418 h 3050"/>
              <a:gd name="T88" fmla="*/ 2548 w 3327"/>
              <a:gd name="T89" fmla="*/ 2771 h 3050"/>
              <a:gd name="T90" fmla="*/ 3158 w 3327"/>
              <a:gd name="T91" fmla="*/ 2771 h 3050"/>
              <a:gd name="T92" fmla="*/ 3158 w 3327"/>
              <a:gd name="T93" fmla="*/ 2160 h 3050"/>
              <a:gd name="T94" fmla="*/ 2547 w 3327"/>
              <a:gd name="T95" fmla="*/ 2160 h 3050"/>
              <a:gd name="T96" fmla="*/ 2547 w 3327"/>
              <a:gd name="T97" fmla="*/ 2160 h 3050"/>
              <a:gd name="T98" fmla="*/ 2547 w 3327"/>
              <a:gd name="T99" fmla="*/ 2160 h 3050"/>
              <a:gd name="T100" fmla="*/ 2547 w 3327"/>
              <a:gd name="T101" fmla="*/ 2160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27" h="3050">
                <a:moveTo>
                  <a:pt x="2547" y="2160"/>
                </a:moveTo>
                <a:cubicBezTo>
                  <a:pt x="2547" y="2161"/>
                  <a:pt x="2547" y="2161"/>
                  <a:pt x="2547" y="2161"/>
                </a:cubicBezTo>
                <a:cubicBezTo>
                  <a:pt x="1976" y="1874"/>
                  <a:pt x="1976" y="1874"/>
                  <a:pt x="1976" y="1874"/>
                </a:cubicBezTo>
                <a:cubicBezTo>
                  <a:pt x="2001" y="1760"/>
                  <a:pt x="1981" y="1638"/>
                  <a:pt x="1913" y="1538"/>
                </a:cubicBezTo>
                <a:cubicBezTo>
                  <a:pt x="2018" y="1454"/>
                  <a:pt x="2018" y="1454"/>
                  <a:pt x="2018" y="1454"/>
                </a:cubicBezTo>
                <a:cubicBezTo>
                  <a:pt x="2138" y="1528"/>
                  <a:pt x="2297" y="1514"/>
                  <a:pt x="2402" y="1410"/>
                </a:cubicBezTo>
                <a:cubicBezTo>
                  <a:pt x="2523" y="1288"/>
                  <a:pt x="2523" y="1091"/>
                  <a:pt x="2402" y="969"/>
                </a:cubicBezTo>
                <a:cubicBezTo>
                  <a:pt x="2280" y="847"/>
                  <a:pt x="2083" y="847"/>
                  <a:pt x="1961" y="969"/>
                </a:cubicBezTo>
                <a:cubicBezTo>
                  <a:pt x="1854" y="1076"/>
                  <a:pt x="1841" y="1241"/>
                  <a:pt x="1922" y="1362"/>
                </a:cubicBezTo>
                <a:cubicBezTo>
                  <a:pt x="1823" y="1441"/>
                  <a:pt x="1823" y="1441"/>
                  <a:pt x="1823" y="1441"/>
                </a:cubicBezTo>
                <a:cubicBezTo>
                  <a:pt x="1756" y="1387"/>
                  <a:pt x="1675" y="1356"/>
                  <a:pt x="1593" y="1349"/>
                </a:cubicBezTo>
                <a:cubicBezTo>
                  <a:pt x="1537" y="865"/>
                  <a:pt x="1537" y="865"/>
                  <a:pt x="1537" y="865"/>
                </a:cubicBezTo>
                <a:cubicBezTo>
                  <a:pt x="1582" y="844"/>
                  <a:pt x="1624" y="816"/>
                  <a:pt x="1661" y="779"/>
                </a:cubicBezTo>
                <a:cubicBezTo>
                  <a:pt x="1829" y="610"/>
                  <a:pt x="1829" y="337"/>
                  <a:pt x="1661" y="168"/>
                </a:cubicBezTo>
                <a:cubicBezTo>
                  <a:pt x="1492" y="0"/>
                  <a:pt x="1218" y="0"/>
                  <a:pt x="1050" y="169"/>
                </a:cubicBezTo>
                <a:cubicBezTo>
                  <a:pt x="881" y="337"/>
                  <a:pt x="881" y="610"/>
                  <a:pt x="1050" y="779"/>
                </a:cubicBezTo>
                <a:cubicBezTo>
                  <a:pt x="1122" y="851"/>
                  <a:pt x="1214" y="892"/>
                  <a:pt x="1308" y="903"/>
                </a:cubicBezTo>
                <a:cubicBezTo>
                  <a:pt x="1408" y="1373"/>
                  <a:pt x="1408" y="1373"/>
                  <a:pt x="1408" y="1373"/>
                </a:cubicBezTo>
                <a:cubicBezTo>
                  <a:pt x="1351" y="1394"/>
                  <a:pt x="1296" y="1427"/>
                  <a:pt x="1250" y="1474"/>
                </a:cubicBezTo>
                <a:cubicBezTo>
                  <a:pt x="1228" y="1495"/>
                  <a:pt x="1209" y="1519"/>
                  <a:pt x="1193" y="1544"/>
                </a:cubicBezTo>
                <a:cubicBezTo>
                  <a:pt x="877" y="1385"/>
                  <a:pt x="877" y="1385"/>
                  <a:pt x="877" y="1385"/>
                </a:cubicBezTo>
                <a:cubicBezTo>
                  <a:pt x="879" y="1339"/>
                  <a:pt x="864" y="1293"/>
                  <a:pt x="829" y="1258"/>
                </a:cubicBezTo>
                <a:cubicBezTo>
                  <a:pt x="764" y="1193"/>
                  <a:pt x="658" y="1193"/>
                  <a:pt x="594" y="1258"/>
                </a:cubicBezTo>
                <a:cubicBezTo>
                  <a:pt x="528" y="1323"/>
                  <a:pt x="528" y="1428"/>
                  <a:pt x="594" y="1493"/>
                </a:cubicBezTo>
                <a:cubicBezTo>
                  <a:pt x="655" y="1554"/>
                  <a:pt x="752" y="1557"/>
                  <a:pt x="818" y="1502"/>
                </a:cubicBezTo>
                <a:cubicBezTo>
                  <a:pt x="1139" y="1664"/>
                  <a:pt x="1139" y="1664"/>
                  <a:pt x="1139" y="1664"/>
                </a:cubicBezTo>
                <a:cubicBezTo>
                  <a:pt x="1117" y="1747"/>
                  <a:pt x="1119" y="1835"/>
                  <a:pt x="1147" y="1917"/>
                </a:cubicBezTo>
                <a:cubicBezTo>
                  <a:pt x="715" y="2218"/>
                  <a:pt x="715" y="2218"/>
                  <a:pt x="715" y="2218"/>
                </a:cubicBezTo>
                <a:cubicBezTo>
                  <a:pt x="547" y="2105"/>
                  <a:pt x="317" y="2122"/>
                  <a:pt x="169" y="2271"/>
                </a:cubicBezTo>
                <a:cubicBezTo>
                  <a:pt x="0" y="2440"/>
                  <a:pt x="0" y="2713"/>
                  <a:pt x="169" y="2881"/>
                </a:cubicBezTo>
                <a:cubicBezTo>
                  <a:pt x="337" y="3050"/>
                  <a:pt x="610" y="3050"/>
                  <a:pt x="779" y="2881"/>
                </a:cubicBezTo>
                <a:cubicBezTo>
                  <a:pt x="896" y="2764"/>
                  <a:pt x="932" y="2596"/>
                  <a:pt x="886" y="2448"/>
                </a:cubicBezTo>
                <a:cubicBezTo>
                  <a:pt x="1250" y="2084"/>
                  <a:pt x="1250" y="2084"/>
                  <a:pt x="1250" y="2084"/>
                </a:cubicBezTo>
                <a:cubicBezTo>
                  <a:pt x="1316" y="2150"/>
                  <a:pt x="1398" y="2190"/>
                  <a:pt x="1483" y="2204"/>
                </a:cubicBezTo>
                <a:cubicBezTo>
                  <a:pt x="1500" y="2413"/>
                  <a:pt x="1500" y="2413"/>
                  <a:pt x="1500" y="2413"/>
                </a:cubicBezTo>
                <a:cubicBezTo>
                  <a:pt x="1466" y="2427"/>
                  <a:pt x="1434" y="2448"/>
                  <a:pt x="1406" y="2475"/>
                </a:cubicBezTo>
                <a:cubicBezTo>
                  <a:pt x="1296" y="2586"/>
                  <a:pt x="1296" y="2765"/>
                  <a:pt x="1406" y="2876"/>
                </a:cubicBezTo>
                <a:cubicBezTo>
                  <a:pt x="1517" y="2986"/>
                  <a:pt x="1695" y="2986"/>
                  <a:pt x="1806" y="2876"/>
                </a:cubicBezTo>
                <a:cubicBezTo>
                  <a:pt x="1917" y="2765"/>
                  <a:pt x="1917" y="2586"/>
                  <a:pt x="1806" y="2475"/>
                </a:cubicBezTo>
                <a:cubicBezTo>
                  <a:pt x="1757" y="2426"/>
                  <a:pt x="1695" y="2400"/>
                  <a:pt x="1631" y="2395"/>
                </a:cubicBezTo>
                <a:cubicBezTo>
                  <a:pt x="1615" y="2206"/>
                  <a:pt x="1615" y="2206"/>
                  <a:pt x="1615" y="2206"/>
                </a:cubicBezTo>
                <a:cubicBezTo>
                  <a:pt x="1705" y="2193"/>
                  <a:pt x="1792" y="2153"/>
                  <a:pt x="1861" y="2084"/>
                </a:cubicBezTo>
                <a:cubicBezTo>
                  <a:pt x="1868" y="2077"/>
                  <a:pt x="1874" y="2069"/>
                  <a:pt x="1881" y="2061"/>
                </a:cubicBezTo>
                <a:cubicBezTo>
                  <a:pt x="2424" y="2418"/>
                  <a:pt x="2424" y="2418"/>
                  <a:pt x="2424" y="2418"/>
                </a:cubicBezTo>
                <a:cubicBezTo>
                  <a:pt x="2410" y="2544"/>
                  <a:pt x="2451" y="2675"/>
                  <a:pt x="2548" y="2771"/>
                </a:cubicBezTo>
                <a:cubicBezTo>
                  <a:pt x="2716" y="2939"/>
                  <a:pt x="2989" y="2939"/>
                  <a:pt x="3158" y="2771"/>
                </a:cubicBezTo>
                <a:cubicBezTo>
                  <a:pt x="3327" y="2602"/>
                  <a:pt x="3327" y="2329"/>
                  <a:pt x="3158" y="2160"/>
                </a:cubicBezTo>
                <a:cubicBezTo>
                  <a:pt x="2989" y="1992"/>
                  <a:pt x="2716" y="1992"/>
                  <a:pt x="2547" y="2160"/>
                </a:cubicBezTo>
                <a:cubicBezTo>
                  <a:pt x="2547" y="2160"/>
                  <a:pt x="2547" y="2160"/>
                  <a:pt x="2547" y="2160"/>
                </a:cubicBezTo>
                <a:close/>
                <a:moveTo>
                  <a:pt x="2547" y="2160"/>
                </a:moveTo>
                <a:cubicBezTo>
                  <a:pt x="2547" y="2160"/>
                  <a:pt x="2547" y="2160"/>
                  <a:pt x="2547" y="2160"/>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9"/>
          <p:cNvSpPr>
            <a:spLocks noEditPoints="1"/>
          </p:cNvSpPr>
          <p:nvPr/>
        </p:nvSpPr>
        <p:spPr bwMode="auto">
          <a:xfrm>
            <a:off x="9615137" y="3146481"/>
            <a:ext cx="674690" cy="673900"/>
          </a:xfrm>
          <a:custGeom>
            <a:avLst/>
            <a:gdLst>
              <a:gd name="T0" fmla="*/ 2313 w 2879"/>
              <a:gd name="T1" fmla="*/ 2145 h 2880"/>
              <a:gd name="T2" fmla="*/ 2616 w 2879"/>
              <a:gd name="T3" fmla="*/ 1309 h 2880"/>
              <a:gd name="T4" fmla="*/ 2517 w 2879"/>
              <a:gd name="T5" fmla="*/ 809 h 2880"/>
              <a:gd name="T6" fmla="*/ 2232 w 2879"/>
              <a:gd name="T7" fmla="*/ 384 h 2880"/>
              <a:gd name="T8" fmla="*/ 1808 w 2879"/>
              <a:gd name="T9" fmla="*/ 101 h 2880"/>
              <a:gd name="T10" fmla="*/ 384 w 2879"/>
              <a:gd name="T11" fmla="*/ 384 h 2880"/>
              <a:gd name="T12" fmla="*/ 0 w 2879"/>
              <a:gd name="T13" fmla="*/ 1309 h 2880"/>
              <a:gd name="T14" fmla="*/ 99 w 2879"/>
              <a:gd name="T15" fmla="*/ 1809 h 2880"/>
              <a:gd name="T16" fmla="*/ 384 w 2879"/>
              <a:gd name="T17" fmla="*/ 2235 h 2880"/>
              <a:gd name="T18" fmla="*/ 808 w 2879"/>
              <a:gd name="T19" fmla="*/ 2518 h 2880"/>
              <a:gd name="T20" fmla="*/ 1808 w 2879"/>
              <a:gd name="T21" fmla="*/ 2518 h 2880"/>
              <a:gd name="T22" fmla="*/ 2663 w 2879"/>
              <a:gd name="T23" fmla="*/ 2834 h 2880"/>
              <a:gd name="T24" fmla="*/ 2831 w 2879"/>
              <a:gd name="T25" fmla="*/ 2664 h 2880"/>
              <a:gd name="T26" fmla="*/ 2063 w 2879"/>
              <a:gd name="T27" fmla="*/ 2064 h 2880"/>
              <a:gd name="T28" fmla="*/ 2063 w 2879"/>
              <a:gd name="T29" fmla="*/ 2064 h 2880"/>
              <a:gd name="T30" fmla="*/ 1716 w 2879"/>
              <a:gd name="T31" fmla="*/ 2298 h 2880"/>
              <a:gd name="T32" fmla="*/ 899 w 2879"/>
              <a:gd name="T33" fmla="*/ 2298 h 2880"/>
              <a:gd name="T34" fmla="*/ 553 w 2879"/>
              <a:gd name="T35" fmla="*/ 2064 h 2880"/>
              <a:gd name="T36" fmla="*/ 553 w 2879"/>
              <a:gd name="T37" fmla="*/ 2064 h 2880"/>
              <a:gd name="T38" fmla="*/ 319 w 2879"/>
              <a:gd name="T39" fmla="*/ 1712 h 2880"/>
              <a:gd name="T40" fmla="*/ 320 w 2879"/>
              <a:gd name="T41" fmla="*/ 900 h 2880"/>
              <a:gd name="T42" fmla="*/ 1308 w 2879"/>
              <a:gd name="T43" fmla="*/ 241 h 2880"/>
              <a:gd name="T44" fmla="*/ 2063 w 2879"/>
              <a:gd name="T45" fmla="*/ 556 h 2880"/>
              <a:gd name="T46" fmla="*/ 2295 w 2879"/>
              <a:gd name="T47" fmla="*/ 900 h 2880"/>
              <a:gd name="T48" fmla="*/ 2376 w 2879"/>
              <a:gd name="T49" fmla="*/ 1309 h 2880"/>
              <a:gd name="T50" fmla="*/ 2063 w 2879"/>
              <a:gd name="T51" fmla="*/ 2064 h 2880"/>
              <a:gd name="T52" fmla="*/ 978 w 2879"/>
              <a:gd name="T53" fmla="*/ 529 h 2880"/>
              <a:gd name="T54" fmla="*/ 835 w 2879"/>
              <a:gd name="T55" fmla="*/ 607 h 2880"/>
              <a:gd name="T56" fmla="*/ 711 w 2879"/>
              <a:gd name="T57" fmla="*/ 711 h 2880"/>
              <a:gd name="T58" fmla="*/ 607 w 2879"/>
              <a:gd name="T59" fmla="*/ 837 h 2880"/>
              <a:gd name="T60" fmla="*/ 568 w 2879"/>
              <a:gd name="T61" fmla="*/ 1074 h 2880"/>
              <a:gd name="T62" fmla="*/ 724 w 2879"/>
              <a:gd name="T63" fmla="*/ 916 h 2880"/>
              <a:gd name="T64" fmla="*/ 811 w 2879"/>
              <a:gd name="T65" fmla="*/ 812 h 2880"/>
              <a:gd name="T66" fmla="*/ 1035 w 2879"/>
              <a:gd name="T67" fmla="*/ 663 h 2880"/>
              <a:gd name="T68" fmla="*/ 978 w 2879"/>
              <a:gd name="T69" fmla="*/ 529 h 2880"/>
              <a:gd name="T70" fmla="*/ 2083 w 2879"/>
              <a:gd name="T71" fmla="*/ 1237 h 2880"/>
              <a:gd name="T72" fmla="*/ 2011 w 2879"/>
              <a:gd name="T73" fmla="*/ 1309 h 2880"/>
              <a:gd name="T74" fmla="*/ 1957 w 2879"/>
              <a:gd name="T75" fmla="*/ 1583 h 2880"/>
              <a:gd name="T76" fmla="*/ 1577 w 2879"/>
              <a:gd name="T77" fmla="*/ 1958 h 2880"/>
              <a:gd name="T78" fmla="*/ 1236 w 2879"/>
              <a:gd name="T79" fmla="*/ 2084 h 2880"/>
              <a:gd name="T80" fmla="*/ 1633 w 2879"/>
              <a:gd name="T81" fmla="*/ 2091 h 2880"/>
              <a:gd name="T82" fmla="*/ 2089 w 2879"/>
              <a:gd name="T83" fmla="*/ 1636 h 2880"/>
              <a:gd name="T84" fmla="*/ 2154 w 2879"/>
              <a:gd name="T85" fmla="*/ 1309 h 2880"/>
              <a:gd name="T86" fmla="*/ 2083 w 2879"/>
              <a:gd name="T87" fmla="*/ 1237 h 2880"/>
              <a:gd name="T88" fmla="*/ 2083 w 2879"/>
              <a:gd name="T89" fmla="*/ 1237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79" h="2880">
                <a:moveTo>
                  <a:pt x="2831" y="2664"/>
                </a:moveTo>
                <a:cubicBezTo>
                  <a:pt x="2313" y="2145"/>
                  <a:pt x="2313" y="2145"/>
                  <a:pt x="2313" y="2145"/>
                </a:cubicBezTo>
                <a:cubicBezTo>
                  <a:pt x="2397" y="2044"/>
                  <a:pt x="2466" y="1932"/>
                  <a:pt x="2517" y="1809"/>
                </a:cubicBezTo>
                <a:cubicBezTo>
                  <a:pt x="2581" y="1655"/>
                  <a:pt x="2616" y="1485"/>
                  <a:pt x="2616" y="1309"/>
                </a:cubicBezTo>
                <a:cubicBezTo>
                  <a:pt x="2616" y="1134"/>
                  <a:pt x="2581" y="970"/>
                  <a:pt x="2519" y="816"/>
                </a:cubicBezTo>
                <a:cubicBezTo>
                  <a:pt x="2517" y="809"/>
                  <a:pt x="2517" y="809"/>
                  <a:pt x="2517" y="809"/>
                </a:cubicBezTo>
                <a:cubicBezTo>
                  <a:pt x="2451" y="652"/>
                  <a:pt x="2356" y="510"/>
                  <a:pt x="2238" y="390"/>
                </a:cubicBezTo>
                <a:cubicBezTo>
                  <a:pt x="2232" y="384"/>
                  <a:pt x="2232" y="384"/>
                  <a:pt x="2232" y="384"/>
                </a:cubicBezTo>
                <a:cubicBezTo>
                  <a:pt x="2114" y="264"/>
                  <a:pt x="1968" y="167"/>
                  <a:pt x="1808" y="101"/>
                </a:cubicBezTo>
                <a:cubicBezTo>
                  <a:pt x="1808" y="101"/>
                  <a:pt x="1808" y="101"/>
                  <a:pt x="1808" y="101"/>
                </a:cubicBezTo>
                <a:cubicBezTo>
                  <a:pt x="1653" y="37"/>
                  <a:pt x="1485" y="0"/>
                  <a:pt x="1308" y="0"/>
                </a:cubicBezTo>
                <a:cubicBezTo>
                  <a:pt x="948" y="0"/>
                  <a:pt x="620" y="148"/>
                  <a:pt x="384" y="384"/>
                </a:cubicBezTo>
                <a:cubicBezTo>
                  <a:pt x="262" y="505"/>
                  <a:pt x="166" y="649"/>
                  <a:pt x="99" y="809"/>
                </a:cubicBezTo>
                <a:cubicBezTo>
                  <a:pt x="36" y="965"/>
                  <a:pt x="0" y="1133"/>
                  <a:pt x="0" y="1309"/>
                </a:cubicBezTo>
                <a:cubicBezTo>
                  <a:pt x="0" y="1483"/>
                  <a:pt x="36" y="1651"/>
                  <a:pt x="97" y="1803"/>
                </a:cubicBezTo>
                <a:cubicBezTo>
                  <a:pt x="99" y="1809"/>
                  <a:pt x="99" y="1809"/>
                  <a:pt x="99" y="1809"/>
                </a:cubicBezTo>
                <a:cubicBezTo>
                  <a:pt x="165" y="1970"/>
                  <a:pt x="263" y="2115"/>
                  <a:pt x="384" y="2235"/>
                </a:cubicBezTo>
                <a:cubicBezTo>
                  <a:pt x="384" y="2235"/>
                  <a:pt x="384" y="2235"/>
                  <a:pt x="384" y="2235"/>
                </a:cubicBezTo>
                <a:cubicBezTo>
                  <a:pt x="505" y="2356"/>
                  <a:pt x="648" y="2452"/>
                  <a:pt x="808" y="2518"/>
                </a:cubicBezTo>
                <a:cubicBezTo>
                  <a:pt x="808" y="2518"/>
                  <a:pt x="808" y="2518"/>
                  <a:pt x="808" y="2518"/>
                </a:cubicBezTo>
                <a:cubicBezTo>
                  <a:pt x="962" y="2582"/>
                  <a:pt x="1132" y="2616"/>
                  <a:pt x="1308" y="2616"/>
                </a:cubicBezTo>
                <a:cubicBezTo>
                  <a:pt x="1485" y="2616"/>
                  <a:pt x="1654" y="2582"/>
                  <a:pt x="1808" y="2518"/>
                </a:cubicBezTo>
                <a:cubicBezTo>
                  <a:pt x="1931" y="2467"/>
                  <a:pt x="2044" y="2398"/>
                  <a:pt x="2144" y="2315"/>
                </a:cubicBezTo>
                <a:cubicBezTo>
                  <a:pt x="2663" y="2834"/>
                  <a:pt x="2663" y="2834"/>
                  <a:pt x="2663" y="2834"/>
                </a:cubicBezTo>
                <a:cubicBezTo>
                  <a:pt x="2710" y="2880"/>
                  <a:pt x="2785" y="2880"/>
                  <a:pt x="2831" y="2834"/>
                </a:cubicBezTo>
                <a:cubicBezTo>
                  <a:pt x="2879" y="2787"/>
                  <a:pt x="2879" y="2711"/>
                  <a:pt x="2831" y="2664"/>
                </a:cubicBezTo>
                <a:cubicBezTo>
                  <a:pt x="2831" y="2664"/>
                  <a:pt x="2831" y="2664"/>
                  <a:pt x="2831" y="2664"/>
                </a:cubicBezTo>
                <a:close/>
                <a:moveTo>
                  <a:pt x="2063" y="2064"/>
                </a:moveTo>
                <a:cubicBezTo>
                  <a:pt x="2063" y="2064"/>
                  <a:pt x="2063" y="2064"/>
                  <a:pt x="2063" y="2064"/>
                </a:cubicBezTo>
                <a:cubicBezTo>
                  <a:pt x="2063" y="2064"/>
                  <a:pt x="2063" y="2064"/>
                  <a:pt x="2063" y="2064"/>
                </a:cubicBezTo>
                <a:cubicBezTo>
                  <a:pt x="2061" y="2066"/>
                  <a:pt x="2061" y="2066"/>
                  <a:pt x="2061" y="2066"/>
                </a:cubicBezTo>
                <a:cubicBezTo>
                  <a:pt x="1964" y="2164"/>
                  <a:pt x="1846" y="2242"/>
                  <a:pt x="1716" y="2298"/>
                </a:cubicBezTo>
                <a:cubicBezTo>
                  <a:pt x="1592" y="2348"/>
                  <a:pt x="1453" y="2378"/>
                  <a:pt x="1308" y="2378"/>
                </a:cubicBezTo>
                <a:cubicBezTo>
                  <a:pt x="1162" y="2378"/>
                  <a:pt x="1024" y="2348"/>
                  <a:pt x="899" y="2298"/>
                </a:cubicBezTo>
                <a:cubicBezTo>
                  <a:pt x="899" y="2298"/>
                  <a:pt x="899" y="2298"/>
                  <a:pt x="899" y="2298"/>
                </a:cubicBezTo>
                <a:cubicBezTo>
                  <a:pt x="769" y="2242"/>
                  <a:pt x="651" y="2162"/>
                  <a:pt x="553" y="2064"/>
                </a:cubicBezTo>
                <a:cubicBezTo>
                  <a:pt x="552" y="2064"/>
                  <a:pt x="552" y="2064"/>
                  <a:pt x="552" y="2064"/>
                </a:cubicBezTo>
                <a:cubicBezTo>
                  <a:pt x="553" y="2064"/>
                  <a:pt x="553" y="2064"/>
                  <a:pt x="553" y="2064"/>
                </a:cubicBezTo>
                <a:cubicBezTo>
                  <a:pt x="454" y="1964"/>
                  <a:pt x="375" y="1848"/>
                  <a:pt x="320" y="1716"/>
                </a:cubicBezTo>
                <a:cubicBezTo>
                  <a:pt x="319" y="1712"/>
                  <a:pt x="319" y="1712"/>
                  <a:pt x="319" y="1712"/>
                </a:cubicBezTo>
                <a:cubicBezTo>
                  <a:pt x="268" y="1588"/>
                  <a:pt x="240" y="1451"/>
                  <a:pt x="240" y="1309"/>
                </a:cubicBezTo>
                <a:cubicBezTo>
                  <a:pt x="240" y="1163"/>
                  <a:pt x="268" y="1026"/>
                  <a:pt x="320" y="900"/>
                </a:cubicBezTo>
                <a:cubicBezTo>
                  <a:pt x="375" y="770"/>
                  <a:pt x="453" y="653"/>
                  <a:pt x="553" y="556"/>
                </a:cubicBezTo>
                <a:cubicBezTo>
                  <a:pt x="747" y="360"/>
                  <a:pt x="1012" y="241"/>
                  <a:pt x="1308" y="241"/>
                </a:cubicBezTo>
                <a:cubicBezTo>
                  <a:pt x="1453" y="241"/>
                  <a:pt x="1592" y="271"/>
                  <a:pt x="1716" y="321"/>
                </a:cubicBezTo>
                <a:cubicBezTo>
                  <a:pt x="1848" y="377"/>
                  <a:pt x="1964" y="455"/>
                  <a:pt x="2063" y="556"/>
                </a:cubicBezTo>
                <a:cubicBezTo>
                  <a:pt x="2069" y="561"/>
                  <a:pt x="2069" y="561"/>
                  <a:pt x="2069" y="561"/>
                </a:cubicBezTo>
                <a:cubicBezTo>
                  <a:pt x="2165" y="656"/>
                  <a:pt x="2241" y="773"/>
                  <a:pt x="2295" y="900"/>
                </a:cubicBezTo>
                <a:cubicBezTo>
                  <a:pt x="2298" y="907"/>
                  <a:pt x="2298" y="907"/>
                  <a:pt x="2298" y="907"/>
                </a:cubicBezTo>
                <a:cubicBezTo>
                  <a:pt x="2347" y="1031"/>
                  <a:pt x="2376" y="1166"/>
                  <a:pt x="2376" y="1309"/>
                </a:cubicBezTo>
                <a:cubicBezTo>
                  <a:pt x="2376" y="1454"/>
                  <a:pt x="2347" y="1593"/>
                  <a:pt x="2295" y="1716"/>
                </a:cubicBezTo>
                <a:cubicBezTo>
                  <a:pt x="2241" y="1849"/>
                  <a:pt x="2161" y="1967"/>
                  <a:pt x="2063" y="2064"/>
                </a:cubicBezTo>
                <a:cubicBezTo>
                  <a:pt x="2063" y="2064"/>
                  <a:pt x="2063" y="2064"/>
                  <a:pt x="2063" y="2064"/>
                </a:cubicBezTo>
                <a:close/>
                <a:moveTo>
                  <a:pt x="978" y="529"/>
                </a:moveTo>
                <a:cubicBezTo>
                  <a:pt x="978" y="529"/>
                  <a:pt x="978" y="529"/>
                  <a:pt x="978" y="529"/>
                </a:cubicBezTo>
                <a:cubicBezTo>
                  <a:pt x="927" y="551"/>
                  <a:pt x="879" y="578"/>
                  <a:pt x="835" y="607"/>
                </a:cubicBezTo>
                <a:cubicBezTo>
                  <a:pt x="791" y="639"/>
                  <a:pt x="748" y="672"/>
                  <a:pt x="711" y="710"/>
                </a:cubicBezTo>
                <a:cubicBezTo>
                  <a:pt x="711" y="711"/>
                  <a:pt x="711" y="711"/>
                  <a:pt x="711" y="711"/>
                </a:cubicBezTo>
                <a:cubicBezTo>
                  <a:pt x="672" y="749"/>
                  <a:pt x="636" y="792"/>
                  <a:pt x="607" y="836"/>
                </a:cubicBezTo>
                <a:cubicBezTo>
                  <a:pt x="607" y="837"/>
                  <a:pt x="607" y="837"/>
                  <a:pt x="607" y="837"/>
                </a:cubicBezTo>
                <a:cubicBezTo>
                  <a:pt x="575" y="883"/>
                  <a:pt x="549" y="930"/>
                  <a:pt x="528" y="979"/>
                </a:cubicBezTo>
                <a:cubicBezTo>
                  <a:pt x="513" y="1017"/>
                  <a:pt x="530" y="1058"/>
                  <a:pt x="568" y="1074"/>
                </a:cubicBezTo>
                <a:cubicBezTo>
                  <a:pt x="603" y="1089"/>
                  <a:pt x="646" y="1072"/>
                  <a:pt x="661" y="1035"/>
                </a:cubicBezTo>
                <a:cubicBezTo>
                  <a:pt x="678" y="995"/>
                  <a:pt x="699" y="954"/>
                  <a:pt x="724" y="916"/>
                </a:cubicBezTo>
                <a:cubicBezTo>
                  <a:pt x="724" y="918"/>
                  <a:pt x="724" y="918"/>
                  <a:pt x="724" y="918"/>
                </a:cubicBezTo>
                <a:cubicBezTo>
                  <a:pt x="750" y="880"/>
                  <a:pt x="780" y="845"/>
                  <a:pt x="811" y="812"/>
                </a:cubicBezTo>
                <a:cubicBezTo>
                  <a:pt x="843" y="781"/>
                  <a:pt x="879" y="751"/>
                  <a:pt x="917" y="727"/>
                </a:cubicBezTo>
                <a:cubicBezTo>
                  <a:pt x="953" y="701"/>
                  <a:pt x="994" y="680"/>
                  <a:pt x="1035" y="663"/>
                </a:cubicBezTo>
                <a:cubicBezTo>
                  <a:pt x="1070" y="646"/>
                  <a:pt x="1088" y="604"/>
                  <a:pt x="1074" y="568"/>
                </a:cubicBezTo>
                <a:cubicBezTo>
                  <a:pt x="1057" y="530"/>
                  <a:pt x="1016" y="515"/>
                  <a:pt x="978" y="529"/>
                </a:cubicBezTo>
                <a:cubicBezTo>
                  <a:pt x="978" y="529"/>
                  <a:pt x="978" y="529"/>
                  <a:pt x="978" y="529"/>
                </a:cubicBezTo>
                <a:close/>
                <a:moveTo>
                  <a:pt x="2083" y="1237"/>
                </a:moveTo>
                <a:cubicBezTo>
                  <a:pt x="2083" y="1237"/>
                  <a:pt x="2083" y="1237"/>
                  <a:pt x="2083" y="1237"/>
                </a:cubicBezTo>
                <a:cubicBezTo>
                  <a:pt x="2043" y="1237"/>
                  <a:pt x="2011" y="1268"/>
                  <a:pt x="2011" y="1309"/>
                </a:cubicBezTo>
                <a:cubicBezTo>
                  <a:pt x="2011" y="1402"/>
                  <a:pt x="1993" y="1491"/>
                  <a:pt x="1957" y="1578"/>
                </a:cubicBezTo>
                <a:cubicBezTo>
                  <a:pt x="1957" y="1583"/>
                  <a:pt x="1957" y="1583"/>
                  <a:pt x="1957" y="1583"/>
                </a:cubicBezTo>
                <a:cubicBezTo>
                  <a:pt x="1922" y="1664"/>
                  <a:pt x="1872" y="1739"/>
                  <a:pt x="1804" y="1807"/>
                </a:cubicBezTo>
                <a:cubicBezTo>
                  <a:pt x="1737" y="1873"/>
                  <a:pt x="1659" y="1923"/>
                  <a:pt x="1577" y="1958"/>
                </a:cubicBezTo>
                <a:cubicBezTo>
                  <a:pt x="1491" y="1993"/>
                  <a:pt x="1399" y="2013"/>
                  <a:pt x="1308" y="2013"/>
                </a:cubicBezTo>
                <a:cubicBezTo>
                  <a:pt x="1268" y="2013"/>
                  <a:pt x="1236" y="2044"/>
                  <a:pt x="1236" y="2084"/>
                </a:cubicBezTo>
                <a:cubicBezTo>
                  <a:pt x="1236" y="2123"/>
                  <a:pt x="1268" y="2156"/>
                  <a:pt x="1308" y="2156"/>
                </a:cubicBezTo>
                <a:cubicBezTo>
                  <a:pt x="1418" y="2156"/>
                  <a:pt x="1529" y="2134"/>
                  <a:pt x="1633" y="2091"/>
                </a:cubicBezTo>
                <a:cubicBezTo>
                  <a:pt x="1732" y="2050"/>
                  <a:pt x="1826" y="1989"/>
                  <a:pt x="1906" y="1909"/>
                </a:cubicBezTo>
                <a:cubicBezTo>
                  <a:pt x="1987" y="1829"/>
                  <a:pt x="2046" y="1735"/>
                  <a:pt x="2089" y="1636"/>
                </a:cubicBezTo>
                <a:cubicBezTo>
                  <a:pt x="2089" y="1634"/>
                  <a:pt x="2089" y="1634"/>
                  <a:pt x="2089" y="1634"/>
                </a:cubicBezTo>
                <a:cubicBezTo>
                  <a:pt x="2132" y="1530"/>
                  <a:pt x="2154" y="1420"/>
                  <a:pt x="2154" y="1309"/>
                </a:cubicBezTo>
                <a:cubicBezTo>
                  <a:pt x="2154" y="1268"/>
                  <a:pt x="2122" y="1237"/>
                  <a:pt x="2083" y="1237"/>
                </a:cubicBezTo>
                <a:cubicBezTo>
                  <a:pt x="2083" y="1237"/>
                  <a:pt x="2083" y="1237"/>
                  <a:pt x="2083" y="1237"/>
                </a:cubicBezTo>
                <a:close/>
                <a:moveTo>
                  <a:pt x="2083" y="1237"/>
                </a:moveTo>
                <a:cubicBezTo>
                  <a:pt x="2083" y="1237"/>
                  <a:pt x="2083" y="1237"/>
                  <a:pt x="2083" y="1237"/>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122"/>
          <p:cNvSpPr/>
          <p:nvPr/>
        </p:nvSpPr>
        <p:spPr bwMode="auto">
          <a:xfrm>
            <a:off x="2429180" y="3356769"/>
            <a:ext cx="253290" cy="247659"/>
          </a:xfrm>
          <a:custGeom>
            <a:avLst/>
            <a:gdLst>
              <a:gd name="T0" fmla="*/ 0 w 45"/>
              <a:gd name="T1" fmla="*/ 44 h 44"/>
              <a:gd name="T2" fmla="*/ 45 w 45"/>
              <a:gd name="T3" fmla="*/ 22 h 44"/>
              <a:gd name="T4" fmla="*/ 0 w 45"/>
              <a:gd name="T5" fmla="*/ 0 h 44"/>
              <a:gd name="T6" fmla="*/ 0 w 45"/>
              <a:gd name="T7" fmla="*/ 44 h 44"/>
            </a:gdLst>
            <a:ahLst/>
            <a:cxnLst>
              <a:cxn ang="0">
                <a:pos x="T0" y="T1"/>
              </a:cxn>
              <a:cxn ang="0">
                <a:pos x="T2" y="T3"/>
              </a:cxn>
              <a:cxn ang="0">
                <a:pos x="T4" y="T5"/>
              </a:cxn>
              <a:cxn ang="0">
                <a:pos x="T6" y="T7"/>
              </a:cxn>
            </a:cxnLst>
            <a:rect l="0" t="0" r="r" b="b"/>
            <a:pathLst>
              <a:path w="45" h="44">
                <a:moveTo>
                  <a:pt x="0" y="44"/>
                </a:moveTo>
                <a:lnTo>
                  <a:pt x="45" y="22"/>
                </a:lnTo>
                <a:lnTo>
                  <a:pt x="0" y="0"/>
                </a:lnTo>
                <a:lnTo>
                  <a:pt x="0" y="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文本框 11"/>
          <p:cNvSpPr txBox="1"/>
          <p:nvPr/>
        </p:nvSpPr>
        <p:spPr>
          <a:xfrm>
            <a:off x="4955604" y="5190573"/>
            <a:ext cx="2480512" cy="400110"/>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indent="0">
              <a:buNone/>
            </a:pPr>
            <a:r>
              <a:rPr lang="zh-CN" altLang="en-US" sz="2000" dirty="0">
                <a:solidFill>
                  <a:schemeClr val="bg1"/>
                </a:solidFill>
                <a:latin typeface="幼圆" panose="02010509060101010101" pitchFamily="49" charset="-122"/>
                <a:ea typeface="幼圆" panose="02010509060101010101" pitchFamily="49" charset="-122"/>
              </a:rPr>
              <a:t>在此处添加输入标题</a:t>
            </a:r>
            <a:endParaRPr lang="zh-CN" altLang="en-US" sz="2000" dirty="0">
              <a:solidFill>
                <a:schemeClr val="bg1"/>
              </a:solidFill>
              <a:latin typeface="幼圆" panose="02010509060101010101" pitchFamily="49" charset="-122"/>
              <a:ea typeface="幼圆" panose="02010509060101010101" pitchFamily="49" charset="-122"/>
            </a:endParaRPr>
          </a:p>
        </p:txBody>
      </p:sp>
      <p:sp>
        <p:nvSpPr>
          <p:cNvPr id="39" name="文本框 11"/>
          <p:cNvSpPr txBox="1"/>
          <p:nvPr/>
        </p:nvSpPr>
        <p:spPr>
          <a:xfrm>
            <a:off x="8738374" y="5190573"/>
            <a:ext cx="2480512" cy="400110"/>
          </a:xfrm>
          <a:prstGeom prst="rect">
            <a:avLst/>
          </a:prstGeom>
          <a:noFill/>
          <a:ln w="9525">
            <a:noFill/>
            <a:miter/>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indent="0">
              <a:buNone/>
            </a:pPr>
            <a:r>
              <a:rPr lang="zh-CN" altLang="en-US" sz="2000" dirty="0">
                <a:solidFill>
                  <a:schemeClr val="bg1"/>
                </a:solidFill>
                <a:latin typeface="幼圆" panose="02010509060101010101" pitchFamily="49" charset="-122"/>
                <a:ea typeface="幼圆" panose="02010509060101010101" pitchFamily="49" charset="-122"/>
              </a:rPr>
              <a:t>在此处添加输入标题</a:t>
            </a:r>
            <a:endParaRPr lang="zh-CN" altLang="en-US" sz="2000" dirty="0">
              <a:solidFill>
                <a:schemeClr val="bg1"/>
              </a:solidFill>
              <a:latin typeface="幼圆" panose="02010509060101010101" pitchFamily="49" charset="-122"/>
              <a:ea typeface="幼圆" panose="02010509060101010101"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3"/>
          <p:cNvSpPr txBox="1"/>
          <p:nvPr/>
        </p:nvSpPr>
        <p:spPr>
          <a:xfrm>
            <a:off x="2280910" y="2376935"/>
            <a:ext cx="3924635" cy="779161"/>
          </a:xfrm>
          <a:prstGeom prst="rect">
            <a:avLst/>
          </a:prstGeom>
        </p:spPr>
        <p:txBody>
          <a:bodyPr vert="horz" lIns="121682" tIns="60841" rIns="121682" bIns="60841"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4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五大综述理由</a:t>
            </a:r>
            <a:endParaRPr kumimoji="0" lang="en-US" sz="4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 name="Freeform 7"/>
          <p:cNvSpPr>
            <a:spLocks noEditPoints="1"/>
          </p:cNvSpPr>
          <p:nvPr/>
        </p:nvSpPr>
        <p:spPr bwMode="auto">
          <a:xfrm>
            <a:off x="1009786" y="2127668"/>
            <a:ext cx="1148059" cy="1437347"/>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rgbClr val="43DBEF"/>
          </a:solidFill>
          <a:ln>
            <a:solidFill>
              <a:srgbClr val="43DBEF"/>
            </a:solidFill>
          </a:ln>
        </p:spPr>
        <p:txBody>
          <a:bodyPr vert="horz" wrap="square" lIns="121920" tIns="60960" rIns="121920" bIns="60960" numCol="1" anchor="t" anchorCtr="0" compatLnSpc="1"/>
          <a:lstStyle/>
          <a:p>
            <a:endParaRPr lang="en-US" sz="2400" dirty="0">
              <a:solidFill>
                <a:schemeClr val="bg1"/>
              </a:solidFill>
            </a:endParaRPr>
          </a:p>
        </p:txBody>
      </p:sp>
      <p:sp>
        <p:nvSpPr>
          <p:cNvPr id="6" name="Content Placeholder 2"/>
          <p:cNvSpPr txBox="1"/>
          <p:nvPr/>
        </p:nvSpPr>
        <p:spPr>
          <a:xfrm>
            <a:off x="820201" y="5086906"/>
            <a:ext cx="2009365" cy="733268"/>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dirty="0">
                <a:solidFill>
                  <a:schemeClr val="bg1"/>
                </a:solidFill>
                <a:latin typeface="微软雅黑" panose="020B0503020204020204" pitchFamily="34" charset="-122"/>
                <a:ea typeface="微软雅黑" panose="020B0503020204020204" pitchFamily="34" charset="-122"/>
              </a:rPr>
              <a:t>我们工作室致力于专业</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模板的发布，课件及汇报</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的美化</a:t>
            </a:r>
            <a:endParaRPr kumimoji="0" lang="en-US" sz="105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7" name="Content Placeholder 2"/>
          <p:cNvSpPr txBox="1"/>
          <p:nvPr/>
        </p:nvSpPr>
        <p:spPr>
          <a:xfrm>
            <a:off x="820200" y="4224498"/>
            <a:ext cx="1008599" cy="6104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4800" b="1" dirty="0">
                <a:solidFill>
                  <a:schemeClr val="bg1"/>
                </a:solidFill>
                <a:latin typeface="Impact" panose="020B0806030902050204" pitchFamily="34" charset="0"/>
              </a:rPr>
              <a:t>01</a:t>
            </a:r>
            <a:endParaRPr lang="en-US" sz="4800" b="1" dirty="0">
              <a:solidFill>
                <a:schemeClr val="bg1"/>
              </a:solidFill>
              <a:latin typeface="Impact" panose="020B0806030902050204" pitchFamily="34" charset="0"/>
            </a:endParaRPr>
          </a:p>
        </p:txBody>
      </p:sp>
      <p:sp>
        <p:nvSpPr>
          <p:cNvPr id="8" name="Content Placeholder 2"/>
          <p:cNvSpPr txBox="1"/>
          <p:nvPr/>
        </p:nvSpPr>
        <p:spPr>
          <a:xfrm>
            <a:off x="3005972" y="4224498"/>
            <a:ext cx="1008599" cy="6104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800" b="1" dirty="0">
                <a:solidFill>
                  <a:schemeClr val="bg1"/>
                </a:solidFill>
                <a:latin typeface="Impact" panose="020B0806030902050204" pitchFamily="34" charset="0"/>
              </a:rPr>
              <a:t>02</a:t>
            </a:r>
            <a:endParaRPr lang="en-US" sz="4800" b="1" dirty="0">
              <a:solidFill>
                <a:schemeClr val="bg1"/>
              </a:solidFill>
              <a:latin typeface="Impact" panose="020B0806030902050204" pitchFamily="34" charset="0"/>
            </a:endParaRPr>
          </a:p>
        </p:txBody>
      </p:sp>
      <p:sp>
        <p:nvSpPr>
          <p:cNvPr id="9" name="Content Placeholder 2"/>
          <p:cNvSpPr txBox="1"/>
          <p:nvPr/>
        </p:nvSpPr>
        <p:spPr>
          <a:xfrm>
            <a:off x="5196947" y="4224498"/>
            <a:ext cx="1008599" cy="6104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800" b="1" dirty="0">
                <a:solidFill>
                  <a:schemeClr val="bg1"/>
                </a:solidFill>
                <a:latin typeface="Impact" panose="020B0806030902050204" pitchFamily="34" charset="0"/>
              </a:rPr>
              <a:t>03</a:t>
            </a:r>
            <a:endParaRPr lang="en-US" sz="4800" b="1" dirty="0">
              <a:solidFill>
                <a:schemeClr val="bg1"/>
              </a:solidFill>
              <a:latin typeface="Impact" panose="020B0806030902050204" pitchFamily="34" charset="0"/>
            </a:endParaRPr>
          </a:p>
        </p:txBody>
      </p:sp>
      <p:sp>
        <p:nvSpPr>
          <p:cNvPr id="10" name="Content Placeholder 2"/>
          <p:cNvSpPr txBox="1"/>
          <p:nvPr/>
        </p:nvSpPr>
        <p:spPr>
          <a:xfrm>
            <a:off x="7378460" y="4224498"/>
            <a:ext cx="1008599" cy="6104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800" b="1" dirty="0">
                <a:solidFill>
                  <a:schemeClr val="bg1"/>
                </a:solidFill>
                <a:latin typeface="Impact" panose="020B0806030902050204" pitchFamily="34" charset="0"/>
              </a:rPr>
              <a:t>04</a:t>
            </a:r>
            <a:endParaRPr lang="en-US" sz="4800" b="1" dirty="0">
              <a:solidFill>
                <a:schemeClr val="bg1"/>
              </a:solidFill>
              <a:latin typeface="Impact" panose="020B0806030902050204" pitchFamily="34" charset="0"/>
            </a:endParaRPr>
          </a:p>
        </p:txBody>
      </p:sp>
      <p:sp>
        <p:nvSpPr>
          <p:cNvPr id="11" name="Content Placeholder 2"/>
          <p:cNvSpPr txBox="1"/>
          <p:nvPr/>
        </p:nvSpPr>
        <p:spPr>
          <a:xfrm>
            <a:off x="9581630" y="4224498"/>
            <a:ext cx="1008599" cy="610401"/>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4800" b="1" dirty="0">
                <a:solidFill>
                  <a:schemeClr val="bg1"/>
                </a:solidFill>
                <a:latin typeface="Impact" panose="020B0806030902050204" pitchFamily="34" charset="0"/>
              </a:rPr>
              <a:t>05</a:t>
            </a:r>
            <a:endParaRPr lang="en-US" sz="4800" b="1" dirty="0">
              <a:solidFill>
                <a:schemeClr val="bg1"/>
              </a:solidFill>
              <a:latin typeface="Impact" panose="020B0806030902050204" pitchFamily="34" charset="0"/>
            </a:endParaRPr>
          </a:p>
        </p:txBody>
      </p:sp>
      <p:sp>
        <p:nvSpPr>
          <p:cNvPr id="12" name="Content Placeholder 2"/>
          <p:cNvSpPr txBox="1"/>
          <p:nvPr/>
        </p:nvSpPr>
        <p:spPr>
          <a:xfrm>
            <a:off x="3005973" y="5086906"/>
            <a:ext cx="2009365" cy="733268"/>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dirty="0">
                <a:solidFill>
                  <a:schemeClr val="bg1"/>
                </a:solidFill>
                <a:latin typeface="微软雅黑" panose="020B0503020204020204" pitchFamily="34" charset="-122"/>
                <a:ea typeface="微软雅黑" panose="020B0503020204020204" pitchFamily="34" charset="-122"/>
              </a:rPr>
              <a:t>我们工作室致力于专业</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模板的发布，课件及汇报</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的美化</a:t>
            </a:r>
            <a:endParaRPr kumimoji="0" lang="en-US" sz="105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13" name="Content Placeholder 2"/>
          <p:cNvSpPr txBox="1"/>
          <p:nvPr/>
        </p:nvSpPr>
        <p:spPr>
          <a:xfrm>
            <a:off x="5191745" y="5086906"/>
            <a:ext cx="2009365" cy="733268"/>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dirty="0">
                <a:solidFill>
                  <a:schemeClr val="bg1"/>
                </a:solidFill>
                <a:latin typeface="微软雅黑" panose="020B0503020204020204" pitchFamily="34" charset="-122"/>
                <a:ea typeface="微软雅黑" panose="020B0503020204020204" pitchFamily="34" charset="-122"/>
              </a:rPr>
              <a:t>我们工作室致力于专业</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模板的发布，课件及汇报</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的美化</a:t>
            </a:r>
            <a:endParaRPr kumimoji="0" lang="en-US" sz="105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14" name="Content Placeholder 2"/>
          <p:cNvSpPr txBox="1"/>
          <p:nvPr/>
        </p:nvSpPr>
        <p:spPr>
          <a:xfrm>
            <a:off x="7377517" y="5086906"/>
            <a:ext cx="2009365" cy="733268"/>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dirty="0">
                <a:solidFill>
                  <a:schemeClr val="bg1"/>
                </a:solidFill>
                <a:latin typeface="微软雅黑" panose="020B0503020204020204" pitchFamily="34" charset="-122"/>
                <a:ea typeface="微软雅黑" panose="020B0503020204020204" pitchFamily="34" charset="-122"/>
              </a:rPr>
              <a:t>我们工作室致力于专业</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模板的发布，课件及汇报</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的美化</a:t>
            </a:r>
            <a:endParaRPr kumimoji="0" lang="en-US" sz="105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15" name="Content Placeholder 2"/>
          <p:cNvSpPr txBox="1"/>
          <p:nvPr/>
        </p:nvSpPr>
        <p:spPr>
          <a:xfrm>
            <a:off x="9581631" y="5086906"/>
            <a:ext cx="2009365" cy="733268"/>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buNone/>
            </a:pPr>
            <a:r>
              <a:rPr lang="zh-CN" altLang="en-US" dirty="0">
                <a:solidFill>
                  <a:schemeClr val="bg1"/>
                </a:solidFill>
                <a:latin typeface="微软雅黑" panose="020B0503020204020204" pitchFamily="34" charset="-122"/>
                <a:ea typeface="微软雅黑" panose="020B0503020204020204" pitchFamily="34" charset="-122"/>
              </a:rPr>
              <a:t>我们工作室致力于专业</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模板的发布，课件及汇报</a:t>
            </a:r>
            <a:r>
              <a:rPr lang="en-US" altLang="zh-CN" dirty="0">
                <a:solidFill>
                  <a:schemeClr val="bg1"/>
                </a:solidFill>
                <a:latin typeface="微软雅黑" panose="020B0503020204020204" pitchFamily="34" charset="-122"/>
                <a:ea typeface="微软雅黑" panose="020B0503020204020204" pitchFamily="34" charset="-122"/>
              </a:rPr>
              <a:t>PPT</a:t>
            </a:r>
            <a:r>
              <a:rPr lang="zh-CN" altLang="en-US" dirty="0">
                <a:solidFill>
                  <a:schemeClr val="bg1"/>
                </a:solidFill>
                <a:latin typeface="微软雅黑" panose="020B0503020204020204" pitchFamily="34" charset="-122"/>
                <a:ea typeface="微软雅黑" panose="020B0503020204020204" pitchFamily="34" charset="-122"/>
              </a:rPr>
              <a:t>的美化</a:t>
            </a:r>
            <a:endParaRPr kumimoji="0" lang="en-US" sz="1050" b="0" i="0" u="none" strike="noStrike" kern="1200" cap="none" spc="0" normalizeH="0" baseline="0" noProof="0" dirty="0">
              <a:ln>
                <a:noFill/>
              </a:ln>
              <a:solidFill>
                <a:schemeClr val="bg1"/>
              </a:solidFill>
              <a:effectLst/>
              <a:uLnTx/>
              <a:uFillTx/>
              <a:latin typeface="微软雅黑" panose="020B0503020204020204" pitchFamily="34" charset="-122"/>
            </a:endParaRPr>
          </a:p>
        </p:txBody>
      </p:sp>
      <p:sp>
        <p:nvSpPr>
          <p:cNvPr id="16" name="燕尾形 15"/>
          <p:cNvSpPr/>
          <p:nvPr/>
        </p:nvSpPr>
        <p:spPr>
          <a:xfrm>
            <a:off x="1583815"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燕尾形 16"/>
          <p:cNvSpPr/>
          <p:nvPr/>
        </p:nvSpPr>
        <p:spPr>
          <a:xfrm>
            <a:off x="1745042"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燕尾形 17"/>
          <p:cNvSpPr/>
          <p:nvPr/>
        </p:nvSpPr>
        <p:spPr>
          <a:xfrm>
            <a:off x="3826952"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a:off x="3988179"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a:off x="6051171"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燕尾形 20"/>
          <p:cNvSpPr/>
          <p:nvPr/>
        </p:nvSpPr>
        <p:spPr>
          <a:xfrm>
            <a:off x="6212398"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燕尾形 21"/>
          <p:cNvSpPr/>
          <p:nvPr/>
        </p:nvSpPr>
        <p:spPr>
          <a:xfrm>
            <a:off x="8225832"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8387059"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燕尾形 23"/>
          <p:cNvSpPr/>
          <p:nvPr/>
        </p:nvSpPr>
        <p:spPr>
          <a:xfrm>
            <a:off x="10429002"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10590229" y="4768540"/>
            <a:ext cx="132718" cy="132718"/>
          </a:xfrm>
          <a:prstGeom prst="chevron">
            <a:avLst/>
          </a:prstGeom>
          <a:solidFill>
            <a:srgbClr val="43DBEF"/>
          </a:solidFill>
          <a:ln>
            <a:solidFill>
              <a:srgbClr val="43DB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P spid="11"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65730" y="1196340"/>
            <a:ext cx="8984260" cy="4716463"/>
            <a:chOff x="1416050" y="1485900"/>
            <a:chExt cx="8984260" cy="4716463"/>
          </a:xfrm>
        </p:grpSpPr>
        <p:sp>
          <p:nvSpPr>
            <p:cNvPr id="18" name="Oval 5"/>
            <p:cNvSpPr>
              <a:spLocks noChangeArrowheads="1"/>
            </p:cNvSpPr>
            <p:nvPr/>
          </p:nvSpPr>
          <p:spPr bwMode="auto">
            <a:xfrm>
              <a:off x="2640013" y="2738438"/>
              <a:ext cx="90487" cy="90487"/>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 name="Freeform 6"/>
            <p:cNvSpPr/>
            <p:nvPr/>
          </p:nvSpPr>
          <p:spPr bwMode="auto">
            <a:xfrm>
              <a:off x="2568575" y="2900363"/>
              <a:ext cx="233363" cy="90487"/>
            </a:xfrm>
            <a:custGeom>
              <a:avLst/>
              <a:gdLst>
                <a:gd name="T0" fmla="*/ 0 w 104"/>
                <a:gd name="T1" fmla="*/ 20 h 40"/>
                <a:gd name="T2" fmla="*/ 20 w 104"/>
                <a:gd name="T3" fmla="*/ 0 h 40"/>
                <a:gd name="T4" fmla="*/ 84 w 104"/>
                <a:gd name="T5" fmla="*/ 0 h 40"/>
                <a:gd name="T6" fmla="*/ 104 w 104"/>
                <a:gd name="T7" fmla="*/ 20 h 40"/>
                <a:gd name="T8" fmla="*/ 104 w 104"/>
                <a:gd name="T9" fmla="*/ 40 h 40"/>
                <a:gd name="T10" fmla="*/ 0 w 104"/>
                <a:gd name="T11" fmla="*/ 40 h 40"/>
                <a:gd name="T12" fmla="*/ 0 w 104"/>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 name="Freeform 7"/>
            <p:cNvSpPr/>
            <p:nvPr/>
          </p:nvSpPr>
          <p:spPr bwMode="auto">
            <a:xfrm>
              <a:off x="2532063" y="2576513"/>
              <a:ext cx="306387" cy="323850"/>
            </a:xfrm>
            <a:custGeom>
              <a:avLst/>
              <a:gdLst>
                <a:gd name="T0" fmla="*/ 237 w 322"/>
                <a:gd name="T1" fmla="*/ 340 h 340"/>
                <a:gd name="T2" fmla="*/ 322 w 322"/>
                <a:gd name="T3" fmla="*/ 227 h 340"/>
                <a:gd name="T4" fmla="*/ 161 w 322"/>
                <a:gd name="T5" fmla="*/ 0 h 340"/>
                <a:gd name="T6" fmla="*/ 0 w 322"/>
                <a:gd name="T7" fmla="*/ 227 h 340"/>
                <a:gd name="T8" fmla="*/ 85 w 322"/>
                <a:gd name="T9" fmla="*/ 340 h 340"/>
              </a:gdLst>
              <a:ahLst/>
              <a:cxnLst>
                <a:cxn ang="0">
                  <a:pos x="T0" y="T1"/>
                </a:cxn>
                <a:cxn ang="0">
                  <a:pos x="T2" y="T3"/>
                </a:cxn>
                <a:cxn ang="0">
                  <a:pos x="T4" y="T5"/>
                </a:cxn>
                <a:cxn ang="0">
                  <a:pos x="T6" y="T7"/>
                </a:cxn>
                <a:cxn ang="0">
                  <a:pos x="T8" y="T9"/>
                </a:cxn>
              </a:cxnLst>
              <a:rect l="0" t="0" r="r" b="b"/>
              <a:pathLst>
                <a:path w="322" h="340">
                  <a:moveTo>
                    <a:pt x="237" y="340"/>
                  </a:moveTo>
                  <a:lnTo>
                    <a:pt x="322" y="227"/>
                  </a:lnTo>
                  <a:lnTo>
                    <a:pt x="161" y="0"/>
                  </a:lnTo>
                  <a:lnTo>
                    <a:pt x="0" y="227"/>
                  </a:lnTo>
                  <a:lnTo>
                    <a:pt x="85" y="34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 name="Line 8"/>
            <p:cNvSpPr>
              <a:spLocks noChangeShapeType="1"/>
            </p:cNvSpPr>
            <p:nvPr/>
          </p:nvSpPr>
          <p:spPr bwMode="auto">
            <a:xfrm>
              <a:off x="2686050" y="2576513"/>
              <a:ext cx="0" cy="16192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 name="Rectangle 9"/>
            <p:cNvSpPr>
              <a:spLocks noChangeArrowheads="1"/>
            </p:cNvSpPr>
            <p:nvPr/>
          </p:nvSpPr>
          <p:spPr bwMode="auto">
            <a:xfrm>
              <a:off x="3540125" y="2576513"/>
              <a:ext cx="415925" cy="414337"/>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 name="Line 10"/>
            <p:cNvSpPr>
              <a:spLocks noChangeShapeType="1"/>
            </p:cNvSpPr>
            <p:nvPr/>
          </p:nvSpPr>
          <p:spPr bwMode="auto">
            <a:xfrm>
              <a:off x="3540125" y="2628900"/>
              <a:ext cx="41592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 name="Line 11"/>
            <p:cNvSpPr>
              <a:spLocks noChangeShapeType="1"/>
            </p:cNvSpPr>
            <p:nvPr/>
          </p:nvSpPr>
          <p:spPr bwMode="auto">
            <a:xfrm>
              <a:off x="3540125" y="2773363"/>
              <a:ext cx="41592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 name="Line 12"/>
            <p:cNvSpPr>
              <a:spLocks noChangeShapeType="1"/>
            </p:cNvSpPr>
            <p:nvPr/>
          </p:nvSpPr>
          <p:spPr bwMode="auto">
            <a:xfrm>
              <a:off x="3684588" y="2684463"/>
              <a:ext cx="1270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 name="Line 13"/>
            <p:cNvSpPr>
              <a:spLocks noChangeShapeType="1"/>
            </p:cNvSpPr>
            <p:nvPr/>
          </p:nvSpPr>
          <p:spPr bwMode="auto">
            <a:xfrm>
              <a:off x="3775075" y="2828925"/>
              <a:ext cx="125413"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 name="Line 14"/>
            <p:cNvSpPr>
              <a:spLocks noChangeShapeType="1"/>
            </p:cNvSpPr>
            <p:nvPr/>
          </p:nvSpPr>
          <p:spPr bwMode="auto">
            <a:xfrm>
              <a:off x="3775075" y="2881313"/>
              <a:ext cx="125413"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 name="Line 15"/>
            <p:cNvSpPr>
              <a:spLocks noChangeShapeType="1"/>
            </p:cNvSpPr>
            <p:nvPr/>
          </p:nvSpPr>
          <p:spPr bwMode="auto">
            <a:xfrm>
              <a:off x="3775075" y="2935288"/>
              <a:ext cx="125413"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 name="Line 16"/>
            <p:cNvSpPr>
              <a:spLocks noChangeShapeType="1"/>
            </p:cNvSpPr>
            <p:nvPr/>
          </p:nvSpPr>
          <p:spPr bwMode="auto">
            <a:xfrm>
              <a:off x="3649663" y="2719388"/>
              <a:ext cx="19685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 name="Rectangle 17"/>
            <p:cNvSpPr>
              <a:spLocks noChangeArrowheads="1"/>
            </p:cNvSpPr>
            <p:nvPr/>
          </p:nvSpPr>
          <p:spPr bwMode="auto">
            <a:xfrm>
              <a:off x="3594100" y="2809875"/>
              <a:ext cx="146050" cy="14446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1" name="Freeform 18"/>
            <p:cNvSpPr/>
            <p:nvPr/>
          </p:nvSpPr>
          <p:spPr bwMode="auto">
            <a:xfrm>
              <a:off x="1416050" y="3746500"/>
              <a:ext cx="306388" cy="306388"/>
            </a:xfrm>
            <a:custGeom>
              <a:avLst/>
              <a:gdLst>
                <a:gd name="T0" fmla="*/ 249 w 322"/>
                <a:gd name="T1" fmla="*/ 322 h 322"/>
                <a:gd name="T2" fmla="*/ 0 w 322"/>
                <a:gd name="T3" fmla="*/ 73 h 322"/>
                <a:gd name="T4" fmla="*/ 73 w 322"/>
                <a:gd name="T5" fmla="*/ 0 h 322"/>
                <a:gd name="T6" fmla="*/ 322 w 322"/>
                <a:gd name="T7" fmla="*/ 248 h 322"/>
                <a:gd name="T8" fmla="*/ 249 w 322"/>
                <a:gd name="T9" fmla="*/ 322 h 322"/>
              </a:gdLst>
              <a:ahLst/>
              <a:cxnLst>
                <a:cxn ang="0">
                  <a:pos x="T0" y="T1"/>
                </a:cxn>
                <a:cxn ang="0">
                  <a:pos x="T2" y="T3"/>
                </a:cxn>
                <a:cxn ang="0">
                  <a:pos x="T4" y="T5"/>
                </a:cxn>
                <a:cxn ang="0">
                  <a:pos x="T6" y="T7"/>
                </a:cxn>
                <a:cxn ang="0">
                  <a:pos x="T8" y="T9"/>
                </a:cxn>
              </a:cxnLst>
              <a:rect l="0" t="0" r="r" b="b"/>
              <a:pathLst>
                <a:path w="322" h="322">
                  <a:moveTo>
                    <a:pt x="249" y="322"/>
                  </a:moveTo>
                  <a:lnTo>
                    <a:pt x="0" y="73"/>
                  </a:lnTo>
                  <a:lnTo>
                    <a:pt x="73" y="0"/>
                  </a:lnTo>
                  <a:lnTo>
                    <a:pt x="322" y="248"/>
                  </a:lnTo>
                  <a:lnTo>
                    <a:pt x="249" y="322"/>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2" name="Freeform 19"/>
            <p:cNvSpPr/>
            <p:nvPr/>
          </p:nvSpPr>
          <p:spPr bwMode="auto">
            <a:xfrm>
              <a:off x="1641475" y="3790950"/>
              <a:ext cx="152400" cy="261938"/>
            </a:xfrm>
            <a:custGeom>
              <a:avLst/>
              <a:gdLst>
                <a:gd name="T0" fmla="*/ 38 w 161"/>
                <a:gd name="T1" fmla="*/ 0 h 275"/>
                <a:gd name="T2" fmla="*/ 0 w 161"/>
                <a:gd name="T3" fmla="*/ 38 h 275"/>
                <a:gd name="T4" fmla="*/ 161 w 161"/>
                <a:gd name="T5" fmla="*/ 199 h 275"/>
                <a:gd name="T6" fmla="*/ 85 w 161"/>
                <a:gd name="T7" fmla="*/ 275 h 275"/>
                <a:gd name="T8" fmla="*/ 71 w 161"/>
                <a:gd name="T9" fmla="*/ 260 h 275"/>
              </a:gdLst>
              <a:ahLst/>
              <a:cxnLst>
                <a:cxn ang="0">
                  <a:pos x="T0" y="T1"/>
                </a:cxn>
                <a:cxn ang="0">
                  <a:pos x="T2" y="T3"/>
                </a:cxn>
                <a:cxn ang="0">
                  <a:pos x="T4" y="T5"/>
                </a:cxn>
                <a:cxn ang="0">
                  <a:pos x="T6" y="T7"/>
                </a:cxn>
                <a:cxn ang="0">
                  <a:pos x="T8" y="T9"/>
                </a:cxn>
              </a:cxnLst>
              <a:rect l="0" t="0" r="r" b="b"/>
              <a:pathLst>
                <a:path w="161" h="275">
                  <a:moveTo>
                    <a:pt x="38" y="0"/>
                  </a:moveTo>
                  <a:lnTo>
                    <a:pt x="0" y="38"/>
                  </a:lnTo>
                  <a:lnTo>
                    <a:pt x="161" y="199"/>
                  </a:lnTo>
                  <a:lnTo>
                    <a:pt x="85" y="275"/>
                  </a:lnTo>
                  <a:lnTo>
                    <a:pt x="71" y="26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3" name="Freeform 20"/>
            <p:cNvSpPr/>
            <p:nvPr/>
          </p:nvSpPr>
          <p:spPr bwMode="auto">
            <a:xfrm>
              <a:off x="1649413" y="3633788"/>
              <a:ext cx="184150" cy="184150"/>
            </a:xfrm>
            <a:custGeom>
              <a:avLst/>
              <a:gdLst>
                <a:gd name="T0" fmla="*/ 24 w 82"/>
                <a:gd name="T1" fmla="*/ 82 h 82"/>
                <a:gd name="T2" fmla="*/ 75 w 82"/>
                <a:gd name="T3" fmla="*/ 29 h 82"/>
                <a:gd name="T4" fmla="*/ 75 w 82"/>
                <a:gd name="T5" fmla="*/ 29 h 82"/>
                <a:gd name="T6" fmla="*/ 75 w 82"/>
                <a:gd name="T7" fmla="*/ 7 h 82"/>
                <a:gd name="T8" fmla="*/ 53 w 82"/>
                <a:gd name="T9" fmla="*/ 7 h 82"/>
                <a:gd name="T10" fmla="*/ 0 w 82"/>
                <a:gd name="T11" fmla="*/ 58 h 82"/>
                <a:gd name="T12" fmla="*/ 24 w 82"/>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24" y="82"/>
                  </a:moveTo>
                  <a:cubicBezTo>
                    <a:pt x="75" y="29"/>
                    <a:pt x="75" y="29"/>
                    <a:pt x="75" y="29"/>
                  </a:cubicBezTo>
                  <a:cubicBezTo>
                    <a:pt x="75" y="29"/>
                    <a:pt x="75" y="29"/>
                    <a:pt x="75" y="29"/>
                  </a:cubicBezTo>
                  <a:cubicBezTo>
                    <a:pt x="82" y="23"/>
                    <a:pt x="82" y="13"/>
                    <a:pt x="75" y="7"/>
                  </a:cubicBezTo>
                  <a:cubicBezTo>
                    <a:pt x="69" y="0"/>
                    <a:pt x="59" y="0"/>
                    <a:pt x="53" y="7"/>
                  </a:cubicBezTo>
                  <a:cubicBezTo>
                    <a:pt x="0" y="58"/>
                    <a:pt x="0" y="58"/>
                    <a:pt x="0" y="58"/>
                  </a:cubicBezTo>
                  <a:lnTo>
                    <a:pt x="24" y="82"/>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4" name="Line 21"/>
            <p:cNvSpPr>
              <a:spLocks noChangeShapeType="1"/>
            </p:cNvSpPr>
            <p:nvPr/>
          </p:nvSpPr>
          <p:spPr bwMode="auto">
            <a:xfrm flipV="1">
              <a:off x="1701800" y="3673475"/>
              <a:ext cx="92075" cy="90488"/>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5" name="Freeform 22"/>
            <p:cNvSpPr/>
            <p:nvPr/>
          </p:nvSpPr>
          <p:spPr bwMode="auto">
            <a:xfrm>
              <a:off x="1681163" y="4011613"/>
              <a:ext cx="33337" cy="33337"/>
            </a:xfrm>
            <a:custGeom>
              <a:avLst/>
              <a:gdLst>
                <a:gd name="T0" fmla="*/ 12 w 15"/>
                <a:gd name="T1" fmla="*/ 0 h 15"/>
                <a:gd name="T2" fmla="*/ 12 w 15"/>
                <a:gd name="T3" fmla="*/ 12 h 15"/>
                <a:gd name="T4" fmla="*/ 0 w 15"/>
                <a:gd name="T5" fmla="*/ 12 h 15"/>
              </a:gdLst>
              <a:ahLst/>
              <a:cxnLst>
                <a:cxn ang="0">
                  <a:pos x="T0" y="T1"/>
                </a:cxn>
                <a:cxn ang="0">
                  <a:pos x="T2" y="T3"/>
                </a:cxn>
                <a:cxn ang="0">
                  <a:pos x="T4" y="T5"/>
                </a:cxn>
              </a:cxnLst>
              <a:rect l="0" t="0" r="r" b="b"/>
              <a:pathLst>
                <a:path w="15" h="15">
                  <a:moveTo>
                    <a:pt x="12" y="0"/>
                  </a:moveTo>
                  <a:cubicBezTo>
                    <a:pt x="15" y="3"/>
                    <a:pt x="15" y="8"/>
                    <a:pt x="12" y="12"/>
                  </a:cubicBezTo>
                  <a:cubicBezTo>
                    <a:pt x="9" y="15"/>
                    <a:pt x="4" y="15"/>
                    <a:pt x="0" y="12"/>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6" name="Freeform 23"/>
            <p:cNvSpPr/>
            <p:nvPr/>
          </p:nvSpPr>
          <p:spPr bwMode="auto">
            <a:xfrm>
              <a:off x="4675188" y="2576513"/>
              <a:ext cx="269875" cy="414337"/>
            </a:xfrm>
            <a:custGeom>
              <a:avLst/>
              <a:gdLst>
                <a:gd name="T0" fmla="*/ 60 w 120"/>
                <a:gd name="T1" fmla="*/ 0 h 184"/>
                <a:gd name="T2" fmla="*/ 7 w 120"/>
                <a:gd name="T3" fmla="*/ 96 h 184"/>
                <a:gd name="T4" fmla="*/ 0 w 120"/>
                <a:gd name="T5" fmla="*/ 124 h 184"/>
                <a:gd name="T6" fmla="*/ 60 w 120"/>
                <a:gd name="T7" fmla="*/ 184 h 184"/>
                <a:gd name="T8" fmla="*/ 120 w 120"/>
                <a:gd name="T9" fmla="*/ 124 h 184"/>
                <a:gd name="T10" fmla="*/ 113 w 120"/>
                <a:gd name="T11" fmla="*/ 96 h 184"/>
                <a:gd name="T12" fmla="*/ 60 w 120"/>
                <a:gd name="T13" fmla="*/ 0 h 184"/>
              </a:gdLst>
              <a:ahLst/>
              <a:cxnLst>
                <a:cxn ang="0">
                  <a:pos x="T0" y="T1"/>
                </a:cxn>
                <a:cxn ang="0">
                  <a:pos x="T2" y="T3"/>
                </a:cxn>
                <a:cxn ang="0">
                  <a:pos x="T4" y="T5"/>
                </a:cxn>
                <a:cxn ang="0">
                  <a:pos x="T6" y="T7"/>
                </a:cxn>
                <a:cxn ang="0">
                  <a:pos x="T8" y="T9"/>
                </a:cxn>
                <a:cxn ang="0">
                  <a:pos x="T10" y="T11"/>
                </a:cxn>
                <a:cxn ang="0">
                  <a:pos x="T12" y="T13"/>
                </a:cxn>
              </a:cxnLst>
              <a:rect l="0" t="0" r="r" b="b"/>
              <a:pathLst>
                <a:path w="120" h="184">
                  <a:moveTo>
                    <a:pt x="60" y="0"/>
                  </a:moveTo>
                  <a:cubicBezTo>
                    <a:pt x="7" y="96"/>
                    <a:pt x="7" y="96"/>
                    <a:pt x="7" y="96"/>
                  </a:cubicBezTo>
                  <a:cubicBezTo>
                    <a:pt x="3" y="104"/>
                    <a:pt x="0" y="114"/>
                    <a:pt x="0" y="124"/>
                  </a:cubicBezTo>
                  <a:cubicBezTo>
                    <a:pt x="0" y="157"/>
                    <a:pt x="27" y="184"/>
                    <a:pt x="60" y="184"/>
                  </a:cubicBezTo>
                  <a:cubicBezTo>
                    <a:pt x="93" y="184"/>
                    <a:pt x="120" y="157"/>
                    <a:pt x="120" y="124"/>
                  </a:cubicBezTo>
                  <a:cubicBezTo>
                    <a:pt x="120" y="114"/>
                    <a:pt x="118" y="104"/>
                    <a:pt x="113" y="96"/>
                  </a:cubicBezTo>
                  <a:lnTo>
                    <a:pt x="60" y="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7" name="Freeform 24"/>
            <p:cNvSpPr/>
            <p:nvPr/>
          </p:nvSpPr>
          <p:spPr bwMode="auto">
            <a:xfrm>
              <a:off x="4784725" y="1538288"/>
              <a:ext cx="173038" cy="173037"/>
            </a:xfrm>
            <a:custGeom>
              <a:avLst/>
              <a:gdLst>
                <a:gd name="T0" fmla="*/ 52 w 182"/>
                <a:gd name="T1" fmla="*/ 168 h 182"/>
                <a:gd name="T2" fmla="*/ 0 w 182"/>
                <a:gd name="T3" fmla="*/ 182 h 182"/>
                <a:gd name="T4" fmla="*/ 14 w 182"/>
                <a:gd name="T5" fmla="*/ 130 h 182"/>
                <a:gd name="T6" fmla="*/ 142 w 182"/>
                <a:gd name="T7" fmla="*/ 0 h 182"/>
                <a:gd name="T8" fmla="*/ 182 w 182"/>
                <a:gd name="T9" fmla="*/ 40 h 182"/>
                <a:gd name="T10" fmla="*/ 52 w 182"/>
                <a:gd name="T11" fmla="*/ 168 h 182"/>
              </a:gdLst>
              <a:ahLst/>
              <a:cxnLst>
                <a:cxn ang="0">
                  <a:pos x="T0" y="T1"/>
                </a:cxn>
                <a:cxn ang="0">
                  <a:pos x="T2" y="T3"/>
                </a:cxn>
                <a:cxn ang="0">
                  <a:pos x="T4" y="T5"/>
                </a:cxn>
                <a:cxn ang="0">
                  <a:pos x="T6" y="T7"/>
                </a:cxn>
                <a:cxn ang="0">
                  <a:pos x="T8" y="T9"/>
                </a:cxn>
                <a:cxn ang="0">
                  <a:pos x="T10" y="T11"/>
                </a:cxn>
              </a:cxnLst>
              <a:rect l="0" t="0" r="r" b="b"/>
              <a:pathLst>
                <a:path w="182" h="182">
                  <a:moveTo>
                    <a:pt x="52" y="168"/>
                  </a:moveTo>
                  <a:lnTo>
                    <a:pt x="0" y="182"/>
                  </a:lnTo>
                  <a:lnTo>
                    <a:pt x="14" y="130"/>
                  </a:lnTo>
                  <a:lnTo>
                    <a:pt x="142" y="0"/>
                  </a:lnTo>
                  <a:lnTo>
                    <a:pt x="182" y="40"/>
                  </a:lnTo>
                  <a:lnTo>
                    <a:pt x="52" y="16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8" name="Freeform 25"/>
            <p:cNvSpPr/>
            <p:nvPr/>
          </p:nvSpPr>
          <p:spPr bwMode="auto">
            <a:xfrm>
              <a:off x="4919663" y="1511300"/>
              <a:ext cx="65087" cy="65088"/>
            </a:xfrm>
            <a:custGeom>
              <a:avLst/>
              <a:gdLst>
                <a:gd name="T0" fmla="*/ 17 w 29"/>
                <a:gd name="T1" fmla="*/ 29 h 29"/>
                <a:gd name="T2" fmla="*/ 25 w 29"/>
                <a:gd name="T3" fmla="*/ 21 h 29"/>
                <a:gd name="T4" fmla="*/ 25 w 29"/>
                <a:gd name="T5" fmla="*/ 4 h 29"/>
                <a:gd name="T6" fmla="*/ 8 w 29"/>
                <a:gd name="T7" fmla="*/ 4 h 29"/>
                <a:gd name="T8" fmla="*/ 0 w 29"/>
                <a:gd name="T9" fmla="*/ 12 h 29"/>
              </a:gdLst>
              <a:ahLst/>
              <a:cxnLst>
                <a:cxn ang="0">
                  <a:pos x="T0" y="T1"/>
                </a:cxn>
                <a:cxn ang="0">
                  <a:pos x="T2" y="T3"/>
                </a:cxn>
                <a:cxn ang="0">
                  <a:pos x="T4" y="T5"/>
                </a:cxn>
                <a:cxn ang="0">
                  <a:pos x="T6" y="T7"/>
                </a:cxn>
                <a:cxn ang="0">
                  <a:pos x="T8" y="T9"/>
                </a:cxn>
              </a:cxnLst>
              <a:rect l="0" t="0" r="r" b="b"/>
              <a:pathLst>
                <a:path w="29" h="29">
                  <a:moveTo>
                    <a:pt x="17" y="29"/>
                  </a:moveTo>
                  <a:cubicBezTo>
                    <a:pt x="25" y="21"/>
                    <a:pt x="25" y="21"/>
                    <a:pt x="25" y="21"/>
                  </a:cubicBezTo>
                  <a:cubicBezTo>
                    <a:pt x="29" y="16"/>
                    <a:pt x="29" y="9"/>
                    <a:pt x="25" y="4"/>
                  </a:cubicBezTo>
                  <a:cubicBezTo>
                    <a:pt x="20" y="0"/>
                    <a:pt x="13" y="0"/>
                    <a:pt x="8" y="4"/>
                  </a:cubicBezTo>
                  <a:cubicBezTo>
                    <a:pt x="0" y="12"/>
                    <a:pt x="0" y="12"/>
                    <a:pt x="0" y="12"/>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9" name="Freeform 26"/>
            <p:cNvSpPr/>
            <p:nvPr/>
          </p:nvSpPr>
          <p:spPr bwMode="auto">
            <a:xfrm>
              <a:off x="4638675" y="1512888"/>
              <a:ext cx="342900" cy="414337"/>
            </a:xfrm>
            <a:custGeom>
              <a:avLst/>
              <a:gdLst>
                <a:gd name="T0" fmla="*/ 360 w 360"/>
                <a:gd name="T1" fmla="*/ 95 h 435"/>
                <a:gd name="T2" fmla="*/ 360 w 360"/>
                <a:gd name="T3" fmla="*/ 435 h 435"/>
                <a:gd name="T4" fmla="*/ 0 w 360"/>
                <a:gd name="T5" fmla="*/ 435 h 435"/>
                <a:gd name="T6" fmla="*/ 0 w 360"/>
                <a:gd name="T7" fmla="*/ 0 h 435"/>
                <a:gd name="T8" fmla="*/ 266 w 360"/>
                <a:gd name="T9" fmla="*/ 0 h 435"/>
              </a:gdLst>
              <a:ahLst/>
              <a:cxnLst>
                <a:cxn ang="0">
                  <a:pos x="T0" y="T1"/>
                </a:cxn>
                <a:cxn ang="0">
                  <a:pos x="T2" y="T3"/>
                </a:cxn>
                <a:cxn ang="0">
                  <a:pos x="T4" y="T5"/>
                </a:cxn>
                <a:cxn ang="0">
                  <a:pos x="T6" y="T7"/>
                </a:cxn>
                <a:cxn ang="0">
                  <a:pos x="T8" y="T9"/>
                </a:cxn>
              </a:cxnLst>
              <a:rect l="0" t="0" r="r" b="b"/>
              <a:pathLst>
                <a:path w="360" h="435">
                  <a:moveTo>
                    <a:pt x="360" y="95"/>
                  </a:moveTo>
                  <a:lnTo>
                    <a:pt x="360" y="435"/>
                  </a:lnTo>
                  <a:lnTo>
                    <a:pt x="0" y="435"/>
                  </a:lnTo>
                  <a:lnTo>
                    <a:pt x="0" y="0"/>
                  </a:lnTo>
                  <a:lnTo>
                    <a:pt x="266"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0" name="Line 27"/>
            <p:cNvSpPr>
              <a:spLocks noChangeShapeType="1"/>
            </p:cNvSpPr>
            <p:nvPr/>
          </p:nvSpPr>
          <p:spPr bwMode="auto">
            <a:xfrm>
              <a:off x="4694238" y="1603375"/>
              <a:ext cx="1524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1" name="Line 28"/>
            <p:cNvSpPr>
              <a:spLocks noChangeShapeType="1"/>
            </p:cNvSpPr>
            <p:nvPr/>
          </p:nvSpPr>
          <p:spPr bwMode="auto">
            <a:xfrm>
              <a:off x="4694238" y="1658938"/>
              <a:ext cx="9842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2" name="Line 29"/>
            <p:cNvSpPr>
              <a:spLocks noChangeShapeType="1"/>
            </p:cNvSpPr>
            <p:nvPr/>
          </p:nvSpPr>
          <p:spPr bwMode="auto">
            <a:xfrm>
              <a:off x="4694238" y="1711325"/>
              <a:ext cx="539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3" name="Freeform 30"/>
            <p:cNvSpPr/>
            <p:nvPr/>
          </p:nvSpPr>
          <p:spPr bwMode="auto">
            <a:xfrm>
              <a:off x="3540125" y="1531938"/>
              <a:ext cx="415925" cy="377825"/>
            </a:xfrm>
            <a:custGeom>
              <a:avLst/>
              <a:gdLst>
                <a:gd name="T0" fmla="*/ 176 w 184"/>
                <a:gd name="T1" fmla="*/ 0 h 168"/>
                <a:gd name="T2" fmla="*/ 184 w 184"/>
                <a:gd name="T3" fmla="*/ 8 h 168"/>
                <a:gd name="T4" fmla="*/ 184 w 184"/>
                <a:gd name="T5" fmla="*/ 160 h 168"/>
                <a:gd name="T6" fmla="*/ 176 w 184"/>
                <a:gd name="T7" fmla="*/ 168 h 168"/>
                <a:gd name="T8" fmla="*/ 8 w 184"/>
                <a:gd name="T9" fmla="*/ 168 h 168"/>
                <a:gd name="T10" fmla="*/ 0 w 184"/>
                <a:gd name="T11" fmla="*/ 160 h 168"/>
                <a:gd name="T12" fmla="*/ 0 w 184"/>
                <a:gd name="T13" fmla="*/ 8 h 168"/>
                <a:gd name="T14" fmla="*/ 8 w 184"/>
                <a:gd name="T15" fmla="*/ 0 h 168"/>
                <a:gd name="T16" fmla="*/ 176 w 184"/>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68">
                  <a:moveTo>
                    <a:pt x="176" y="0"/>
                  </a:moveTo>
                  <a:cubicBezTo>
                    <a:pt x="181" y="0"/>
                    <a:pt x="184" y="3"/>
                    <a:pt x="184" y="8"/>
                  </a:cubicBezTo>
                  <a:cubicBezTo>
                    <a:pt x="184" y="160"/>
                    <a:pt x="184" y="160"/>
                    <a:pt x="184" y="160"/>
                  </a:cubicBezTo>
                  <a:cubicBezTo>
                    <a:pt x="184" y="164"/>
                    <a:pt x="181" y="168"/>
                    <a:pt x="176" y="168"/>
                  </a:cubicBezTo>
                  <a:cubicBezTo>
                    <a:pt x="8" y="168"/>
                    <a:pt x="8" y="168"/>
                    <a:pt x="8" y="168"/>
                  </a:cubicBezTo>
                  <a:cubicBezTo>
                    <a:pt x="4" y="168"/>
                    <a:pt x="0" y="164"/>
                    <a:pt x="0" y="160"/>
                  </a:cubicBezTo>
                  <a:cubicBezTo>
                    <a:pt x="0" y="8"/>
                    <a:pt x="0" y="8"/>
                    <a:pt x="0" y="8"/>
                  </a:cubicBezTo>
                  <a:cubicBezTo>
                    <a:pt x="0" y="3"/>
                    <a:pt x="4" y="0"/>
                    <a:pt x="8" y="0"/>
                  </a:cubicBezTo>
                  <a:lnTo>
                    <a:pt x="176" y="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4" name="Line 31"/>
            <p:cNvSpPr>
              <a:spLocks noChangeShapeType="1"/>
            </p:cNvSpPr>
            <p:nvPr/>
          </p:nvSpPr>
          <p:spPr bwMode="auto">
            <a:xfrm flipV="1">
              <a:off x="3856038" y="1585913"/>
              <a:ext cx="0" cy="1254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5" name="Line 32"/>
            <p:cNvSpPr>
              <a:spLocks noChangeShapeType="1"/>
            </p:cNvSpPr>
            <p:nvPr/>
          </p:nvSpPr>
          <p:spPr bwMode="auto">
            <a:xfrm flipV="1">
              <a:off x="3856038" y="1747838"/>
              <a:ext cx="0" cy="1746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6" name="Rectangle 33"/>
            <p:cNvSpPr>
              <a:spLocks noChangeArrowheads="1"/>
            </p:cNvSpPr>
            <p:nvPr/>
          </p:nvSpPr>
          <p:spPr bwMode="auto">
            <a:xfrm>
              <a:off x="3811588" y="1711325"/>
              <a:ext cx="88900" cy="3651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7" name="Line 34"/>
            <p:cNvSpPr>
              <a:spLocks noChangeShapeType="1"/>
            </p:cNvSpPr>
            <p:nvPr/>
          </p:nvSpPr>
          <p:spPr bwMode="auto">
            <a:xfrm flipV="1">
              <a:off x="3640138" y="1585913"/>
              <a:ext cx="0" cy="889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8" name="Line 35"/>
            <p:cNvSpPr>
              <a:spLocks noChangeShapeType="1"/>
            </p:cNvSpPr>
            <p:nvPr/>
          </p:nvSpPr>
          <p:spPr bwMode="auto">
            <a:xfrm flipV="1">
              <a:off x="3640138" y="1711325"/>
              <a:ext cx="0"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9" name="Rectangle 36"/>
            <p:cNvSpPr>
              <a:spLocks noChangeArrowheads="1"/>
            </p:cNvSpPr>
            <p:nvPr/>
          </p:nvSpPr>
          <p:spPr bwMode="auto">
            <a:xfrm>
              <a:off x="3594100" y="1674813"/>
              <a:ext cx="90488" cy="3651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0" name="Line 37"/>
            <p:cNvSpPr>
              <a:spLocks noChangeShapeType="1"/>
            </p:cNvSpPr>
            <p:nvPr/>
          </p:nvSpPr>
          <p:spPr bwMode="auto">
            <a:xfrm flipV="1">
              <a:off x="3748088" y="1585913"/>
              <a:ext cx="0" cy="1746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1" name="Line 38"/>
            <p:cNvSpPr>
              <a:spLocks noChangeShapeType="1"/>
            </p:cNvSpPr>
            <p:nvPr/>
          </p:nvSpPr>
          <p:spPr bwMode="auto">
            <a:xfrm flipV="1">
              <a:off x="3748088" y="1639888"/>
              <a:ext cx="0" cy="1254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2" name="Rectangle 39"/>
            <p:cNvSpPr>
              <a:spLocks noChangeArrowheads="1"/>
            </p:cNvSpPr>
            <p:nvPr/>
          </p:nvSpPr>
          <p:spPr bwMode="auto">
            <a:xfrm>
              <a:off x="3703638" y="1603375"/>
              <a:ext cx="90487" cy="3651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3" name="Oval 40"/>
            <p:cNvSpPr>
              <a:spLocks noChangeArrowheads="1"/>
            </p:cNvSpPr>
            <p:nvPr/>
          </p:nvSpPr>
          <p:spPr bwMode="auto">
            <a:xfrm>
              <a:off x="3721100" y="1801813"/>
              <a:ext cx="53975" cy="539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4" name="Oval 41"/>
            <p:cNvSpPr>
              <a:spLocks noChangeArrowheads="1"/>
            </p:cNvSpPr>
            <p:nvPr/>
          </p:nvSpPr>
          <p:spPr bwMode="auto">
            <a:xfrm>
              <a:off x="3829050" y="1801813"/>
              <a:ext cx="53975" cy="539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5" name="Oval 42"/>
            <p:cNvSpPr>
              <a:spLocks noChangeArrowheads="1"/>
            </p:cNvSpPr>
            <p:nvPr/>
          </p:nvSpPr>
          <p:spPr bwMode="auto">
            <a:xfrm>
              <a:off x="3613150" y="1801813"/>
              <a:ext cx="53975" cy="539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6" name="Freeform 43"/>
            <p:cNvSpPr/>
            <p:nvPr/>
          </p:nvSpPr>
          <p:spPr bwMode="auto">
            <a:xfrm>
              <a:off x="1487488" y="2674938"/>
              <a:ext cx="269875" cy="315912"/>
            </a:xfrm>
            <a:custGeom>
              <a:avLst/>
              <a:gdLst>
                <a:gd name="T0" fmla="*/ 284 w 284"/>
                <a:gd name="T1" fmla="*/ 0 h 331"/>
                <a:gd name="T2" fmla="*/ 265 w 284"/>
                <a:gd name="T3" fmla="*/ 331 h 331"/>
                <a:gd name="T4" fmla="*/ 19 w 284"/>
                <a:gd name="T5" fmla="*/ 331 h 331"/>
                <a:gd name="T6" fmla="*/ 0 w 284"/>
                <a:gd name="T7" fmla="*/ 0 h 331"/>
              </a:gdLst>
              <a:ahLst/>
              <a:cxnLst>
                <a:cxn ang="0">
                  <a:pos x="T0" y="T1"/>
                </a:cxn>
                <a:cxn ang="0">
                  <a:pos x="T2" y="T3"/>
                </a:cxn>
                <a:cxn ang="0">
                  <a:pos x="T4" y="T5"/>
                </a:cxn>
                <a:cxn ang="0">
                  <a:pos x="T6" y="T7"/>
                </a:cxn>
              </a:cxnLst>
              <a:rect l="0" t="0" r="r" b="b"/>
              <a:pathLst>
                <a:path w="284" h="331">
                  <a:moveTo>
                    <a:pt x="284" y="0"/>
                  </a:moveTo>
                  <a:lnTo>
                    <a:pt x="265" y="331"/>
                  </a:lnTo>
                  <a:lnTo>
                    <a:pt x="19" y="331"/>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7" name="Freeform 44"/>
            <p:cNvSpPr/>
            <p:nvPr/>
          </p:nvSpPr>
          <p:spPr bwMode="auto">
            <a:xfrm>
              <a:off x="1450975" y="2576513"/>
              <a:ext cx="342900" cy="88900"/>
            </a:xfrm>
            <a:custGeom>
              <a:avLst/>
              <a:gdLst>
                <a:gd name="T0" fmla="*/ 360 w 360"/>
                <a:gd name="T1" fmla="*/ 56 h 94"/>
                <a:gd name="T2" fmla="*/ 360 w 360"/>
                <a:gd name="T3" fmla="*/ 94 h 94"/>
                <a:gd name="T4" fmla="*/ 0 w 360"/>
                <a:gd name="T5" fmla="*/ 94 h 94"/>
                <a:gd name="T6" fmla="*/ 0 w 360"/>
                <a:gd name="T7" fmla="*/ 56 h 94"/>
                <a:gd name="T8" fmla="*/ 114 w 360"/>
                <a:gd name="T9" fmla="*/ 38 h 94"/>
                <a:gd name="T10" fmla="*/ 123 w 360"/>
                <a:gd name="T11" fmla="*/ 0 h 94"/>
                <a:gd name="T12" fmla="*/ 237 w 360"/>
                <a:gd name="T13" fmla="*/ 0 h 94"/>
                <a:gd name="T14" fmla="*/ 246 w 360"/>
                <a:gd name="T15" fmla="*/ 38 h 94"/>
                <a:gd name="T16" fmla="*/ 360 w 360"/>
                <a:gd name="T17"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94">
                  <a:moveTo>
                    <a:pt x="360" y="56"/>
                  </a:moveTo>
                  <a:lnTo>
                    <a:pt x="360" y="94"/>
                  </a:lnTo>
                  <a:lnTo>
                    <a:pt x="0" y="94"/>
                  </a:lnTo>
                  <a:lnTo>
                    <a:pt x="0" y="56"/>
                  </a:lnTo>
                  <a:lnTo>
                    <a:pt x="114" y="38"/>
                  </a:lnTo>
                  <a:lnTo>
                    <a:pt x="123" y="0"/>
                  </a:lnTo>
                  <a:lnTo>
                    <a:pt x="237" y="0"/>
                  </a:lnTo>
                  <a:lnTo>
                    <a:pt x="246" y="38"/>
                  </a:lnTo>
                  <a:lnTo>
                    <a:pt x="360" y="56"/>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8" name="Line 45"/>
            <p:cNvSpPr>
              <a:spLocks noChangeShapeType="1"/>
            </p:cNvSpPr>
            <p:nvPr/>
          </p:nvSpPr>
          <p:spPr bwMode="auto">
            <a:xfrm flipH="1">
              <a:off x="1676400" y="2719388"/>
              <a:ext cx="9525" cy="2159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9" name="Line 46"/>
            <p:cNvSpPr>
              <a:spLocks noChangeShapeType="1"/>
            </p:cNvSpPr>
            <p:nvPr/>
          </p:nvSpPr>
          <p:spPr bwMode="auto">
            <a:xfrm>
              <a:off x="1560513" y="2719388"/>
              <a:ext cx="7937" cy="2159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0" name="Line 47"/>
            <p:cNvSpPr>
              <a:spLocks noChangeShapeType="1"/>
            </p:cNvSpPr>
            <p:nvPr/>
          </p:nvSpPr>
          <p:spPr bwMode="auto">
            <a:xfrm>
              <a:off x="1622425" y="2719388"/>
              <a:ext cx="0" cy="2159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1" name="Freeform 48"/>
            <p:cNvSpPr/>
            <p:nvPr/>
          </p:nvSpPr>
          <p:spPr bwMode="auto">
            <a:xfrm>
              <a:off x="1416050" y="1512888"/>
              <a:ext cx="269875" cy="271462"/>
            </a:xfrm>
            <a:custGeom>
              <a:avLst/>
              <a:gdLst>
                <a:gd name="T0" fmla="*/ 104 w 120"/>
                <a:gd name="T1" fmla="*/ 67 h 120"/>
                <a:gd name="T2" fmla="*/ 120 w 120"/>
                <a:gd name="T3" fmla="*/ 76 h 120"/>
                <a:gd name="T4" fmla="*/ 114 w 120"/>
                <a:gd name="T5" fmla="*/ 91 h 120"/>
                <a:gd name="T6" fmla="*/ 96 w 120"/>
                <a:gd name="T7" fmla="*/ 86 h 120"/>
                <a:gd name="T8" fmla="*/ 86 w 120"/>
                <a:gd name="T9" fmla="*/ 96 h 120"/>
                <a:gd name="T10" fmla="*/ 91 w 120"/>
                <a:gd name="T11" fmla="*/ 114 h 120"/>
                <a:gd name="T12" fmla="*/ 76 w 120"/>
                <a:gd name="T13" fmla="*/ 120 h 120"/>
                <a:gd name="T14" fmla="*/ 66 w 120"/>
                <a:gd name="T15" fmla="*/ 104 h 120"/>
                <a:gd name="T16" fmla="*/ 60 w 120"/>
                <a:gd name="T17" fmla="*/ 104 h 120"/>
                <a:gd name="T18" fmla="*/ 53 w 120"/>
                <a:gd name="T19" fmla="*/ 104 h 120"/>
                <a:gd name="T20" fmla="*/ 53 w 120"/>
                <a:gd name="T21" fmla="*/ 104 h 120"/>
                <a:gd name="T22" fmla="*/ 44 w 120"/>
                <a:gd name="T23" fmla="*/ 120 h 120"/>
                <a:gd name="T24" fmla="*/ 29 w 120"/>
                <a:gd name="T25" fmla="*/ 114 h 120"/>
                <a:gd name="T26" fmla="*/ 34 w 120"/>
                <a:gd name="T27" fmla="*/ 95 h 120"/>
                <a:gd name="T28" fmla="*/ 24 w 120"/>
                <a:gd name="T29" fmla="*/ 86 h 120"/>
                <a:gd name="T30" fmla="*/ 6 w 120"/>
                <a:gd name="T31" fmla="*/ 91 h 120"/>
                <a:gd name="T32" fmla="*/ 0 w 120"/>
                <a:gd name="T33" fmla="*/ 76 h 120"/>
                <a:gd name="T34" fmla="*/ 16 w 120"/>
                <a:gd name="T35" fmla="*/ 66 h 120"/>
                <a:gd name="T36" fmla="*/ 16 w 120"/>
                <a:gd name="T37" fmla="*/ 60 h 120"/>
                <a:gd name="T38" fmla="*/ 16 w 120"/>
                <a:gd name="T39" fmla="*/ 53 h 120"/>
                <a:gd name="T40" fmla="*/ 16 w 120"/>
                <a:gd name="T41" fmla="*/ 53 h 120"/>
                <a:gd name="T42" fmla="*/ 0 w 120"/>
                <a:gd name="T43" fmla="*/ 43 h 120"/>
                <a:gd name="T44" fmla="*/ 6 w 120"/>
                <a:gd name="T45" fmla="*/ 29 h 120"/>
                <a:gd name="T46" fmla="*/ 24 w 120"/>
                <a:gd name="T47" fmla="*/ 34 h 120"/>
                <a:gd name="T48" fmla="*/ 34 w 120"/>
                <a:gd name="T49" fmla="*/ 24 h 120"/>
                <a:gd name="T50" fmla="*/ 29 w 120"/>
                <a:gd name="T51" fmla="*/ 6 h 120"/>
                <a:gd name="T52" fmla="*/ 44 w 120"/>
                <a:gd name="T53" fmla="*/ 0 h 120"/>
                <a:gd name="T54" fmla="*/ 54 w 120"/>
                <a:gd name="T55" fmla="*/ 16 h 120"/>
                <a:gd name="T56" fmla="*/ 60 w 120"/>
                <a:gd name="T57" fmla="*/ 16 h 120"/>
                <a:gd name="T58" fmla="*/ 67 w 120"/>
                <a:gd name="T59" fmla="*/ 16 h 120"/>
                <a:gd name="T60" fmla="*/ 77 w 120"/>
                <a:gd name="T61" fmla="*/ 0 h 120"/>
                <a:gd name="T62" fmla="*/ 91 w 120"/>
                <a:gd name="T63" fmla="*/ 6 h 120"/>
                <a:gd name="T64" fmla="*/ 87 w 120"/>
                <a:gd name="T65" fmla="*/ 24 h 120"/>
                <a:gd name="T66" fmla="*/ 96 w 120"/>
                <a:gd name="T67" fmla="*/ 34 h 120"/>
                <a:gd name="T68" fmla="*/ 114 w 120"/>
                <a:gd name="T69" fmla="*/ 29 h 120"/>
                <a:gd name="T70" fmla="*/ 120 w 120"/>
                <a:gd name="T71" fmla="*/ 44 h 120"/>
                <a:gd name="T72" fmla="*/ 104 w 120"/>
                <a:gd name="T73" fmla="*/ 54 h 120"/>
                <a:gd name="T74" fmla="*/ 104 w 120"/>
                <a:gd name="T75" fmla="*/ 60 h 120"/>
                <a:gd name="T76" fmla="*/ 104 w 120"/>
                <a:gd name="T77"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2" name="Freeform 49"/>
            <p:cNvSpPr/>
            <p:nvPr/>
          </p:nvSpPr>
          <p:spPr bwMode="auto">
            <a:xfrm>
              <a:off x="1501775" y="1598613"/>
              <a:ext cx="98425" cy="100012"/>
            </a:xfrm>
            <a:custGeom>
              <a:avLst/>
              <a:gdLst>
                <a:gd name="T0" fmla="*/ 8 w 44"/>
                <a:gd name="T1" fmla="*/ 36 h 44"/>
                <a:gd name="T2" fmla="*/ 36 w 44"/>
                <a:gd name="T3" fmla="*/ 36 h 44"/>
                <a:gd name="T4" fmla="*/ 36 w 44"/>
                <a:gd name="T5" fmla="*/ 8 h 44"/>
                <a:gd name="T6" fmla="*/ 8 w 44"/>
                <a:gd name="T7" fmla="*/ 8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16" y="44"/>
                    <a:pt x="28" y="44"/>
                    <a:pt x="36" y="36"/>
                  </a:cubicBezTo>
                  <a:cubicBezTo>
                    <a:pt x="44" y="28"/>
                    <a:pt x="44" y="16"/>
                    <a:pt x="36" y="8"/>
                  </a:cubicBezTo>
                  <a:cubicBezTo>
                    <a:pt x="28" y="0"/>
                    <a:pt x="16" y="0"/>
                    <a:pt x="8" y="8"/>
                  </a:cubicBezTo>
                  <a:cubicBezTo>
                    <a:pt x="0" y="16"/>
                    <a:pt x="0" y="28"/>
                    <a:pt x="8" y="36"/>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3" name="Freeform 50"/>
            <p:cNvSpPr/>
            <p:nvPr/>
          </p:nvSpPr>
          <p:spPr bwMode="auto">
            <a:xfrm>
              <a:off x="1631950" y="1730375"/>
              <a:ext cx="198438" cy="196850"/>
            </a:xfrm>
            <a:custGeom>
              <a:avLst/>
              <a:gdLst>
                <a:gd name="T0" fmla="*/ 75 w 88"/>
                <a:gd name="T1" fmla="*/ 36 h 88"/>
                <a:gd name="T2" fmla="*/ 88 w 88"/>
                <a:gd name="T3" fmla="*/ 38 h 88"/>
                <a:gd name="T4" fmla="*/ 88 w 88"/>
                <a:gd name="T5" fmla="*/ 49 h 88"/>
                <a:gd name="T6" fmla="*/ 75 w 88"/>
                <a:gd name="T7" fmla="*/ 51 h 88"/>
                <a:gd name="T8" fmla="*/ 71 w 88"/>
                <a:gd name="T9" fmla="*/ 60 h 88"/>
                <a:gd name="T10" fmla="*/ 79 w 88"/>
                <a:gd name="T11" fmla="*/ 71 h 88"/>
                <a:gd name="T12" fmla="*/ 71 w 88"/>
                <a:gd name="T13" fmla="*/ 79 h 88"/>
                <a:gd name="T14" fmla="*/ 61 w 88"/>
                <a:gd name="T15" fmla="*/ 71 h 88"/>
                <a:gd name="T16" fmla="*/ 57 w 88"/>
                <a:gd name="T17" fmla="*/ 73 h 88"/>
                <a:gd name="T18" fmla="*/ 52 w 88"/>
                <a:gd name="T19" fmla="*/ 75 h 88"/>
                <a:gd name="T20" fmla="*/ 52 w 88"/>
                <a:gd name="T21" fmla="*/ 75 h 88"/>
                <a:gd name="T22" fmla="*/ 50 w 88"/>
                <a:gd name="T23" fmla="*/ 88 h 88"/>
                <a:gd name="T24" fmla="*/ 39 w 88"/>
                <a:gd name="T25" fmla="*/ 88 h 88"/>
                <a:gd name="T26" fmla="*/ 37 w 88"/>
                <a:gd name="T27" fmla="*/ 75 h 88"/>
                <a:gd name="T28" fmla="*/ 28 w 88"/>
                <a:gd name="T29" fmla="*/ 71 h 88"/>
                <a:gd name="T30" fmla="*/ 17 w 88"/>
                <a:gd name="T31" fmla="*/ 79 h 88"/>
                <a:gd name="T32" fmla="*/ 9 w 88"/>
                <a:gd name="T33" fmla="*/ 71 h 88"/>
                <a:gd name="T34" fmla="*/ 17 w 88"/>
                <a:gd name="T35" fmla="*/ 60 h 88"/>
                <a:gd name="T36" fmla="*/ 15 w 88"/>
                <a:gd name="T37" fmla="*/ 56 h 88"/>
                <a:gd name="T38" fmla="*/ 13 w 88"/>
                <a:gd name="T39" fmla="*/ 51 h 88"/>
                <a:gd name="T40" fmla="*/ 13 w 88"/>
                <a:gd name="T41" fmla="*/ 51 h 88"/>
                <a:gd name="T42" fmla="*/ 0 w 88"/>
                <a:gd name="T43" fmla="*/ 50 h 88"/>
                <a:gd name="T44" fmla="*/ 0 w 88"/>
                <a:gd name="T45" fmla="*/ 38 h 88"/>
                <a:gd name="T46" fmla="*/ 13 w 88"/>
                <a:gd name="T47" fmla="*/ 37 h 88"/>
                <a:gd name="T48" fmla="*/ 17 w 88"/>
                <a:gd name="T49" fmla="*/ 28 h 88"/>
                <a:gd name="T50" fmla="*/ 9 w 88"/>
                <a:gd name="T51" fmla="*/ 17 h 88"/>
                <a:gd name="T52" fmla="*/ 17 w 88"/>
                <a:gd name="T53" fmla="*/ 9 h 88"/>
                <a:gd name="T54" fmla="*/ 28 w 88"/>
                <a:gd name="T55" fmla="*/ 17 h 88"/>
                <a:gd name="T56" fmla="*/ 32 w 88"/>
                <a:gd name="T57" fmla="*/ 15 h 88"/>
                <a:gd name="T58" fmla="*/ 36 w 88"/>
                <a:gd name="T59" fmla="*/ 13 h 88"/>
                <a:gd name="T60" fmla="*/ 38 w 88"/>
                <a:gd name="T61" fmla="*/ 0 h 88"/>
                <a:gd name="T62" fmla="*/ 50 w 88"/>
                <a:gd name="T63" fmla="*/ 0 h 88"/>
                <a:gd name="T64" fmla="*/ 51 w 88"/>
                <a:gd name="T65" fmla="*/ 13 h 88"/>
                <a:gd name="T66" fmla="*/ 60 w 88"/>
                <a:gd name="T67" fmla="*/ 17 h 88"/>
                <a:gd name="T68" fmla="*/ 71 w 88"/>
                <a:gd name="T69" fmla="*/ 9 h 88"/>
                <a:gd name="T70" fmla="*/ 79 w 88"/>
                <a:gd name="T71" fmla="*/ 17 h 88"/>
                <a:gd name="T72" fmla="*/ 71 w 88"/>
                <a:gd name="T73" fmla="*/ 27 h 88"/>
                <a:gd name="T74" fmla="*/ 73 w 88"/>
                <a:gd name="T75" fmla="*/ 31 h 88"/>
                <a:gd name="T76" fmla="*/ 75 w 88"/>
                <a:gd name="T77"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88">
                  <a:moveTo>
                    <a:pt x="75" y="36"/>
                  </a:moveTo>
                  <a:cubicBezTo>
                    <a:pt x="88" y="38"/>
                    <a:pt x="88" y="38"/>
                    <a:pt x="88" y="38"/>
                  </a:cubicBezTo>
                  <a:cubicBezTo>
                    <a:pt x="88" y="49"/>
                    <a:pt x="88" y="49"/>
                    <a:pt x="88" y="49"/>
                  </a:cubicBezTo>
                  <a:cubicBezTo>
                    <a:pt x="75" y="51"/>
                    <a:pt x="75" y="51"/>
                    <a:pt x="75" y="51"/>
                  </a:cubicBezTo>
                  <a:cubicBezTo>
                    <a:pt x="74" y="54"/>
                    <a:pt x="73" y="57"/>
                    <a:pt x="71" y="60"/>
                  </a:cubicBezTo>
                  <a:cubicBezTo>
                    <a:pt x="79" y="71"/>
                    <a:pt x="79" y="71"/>
                    <a:pt x="79" y="71"/>
                  </a:cubicBezTo>
                  <a:cubicBezTo>
                    <a:pt x="71" y="79"/>
                    <a:pt x="71" y="79"/>
                    <a:pt x="71" y="79"/>
                  </a:cubicBezTo>
                  <a:cubicBezTo>
                    <a:pt x="61" y="71"/>
                    <a:pt x="61" y="71"/>
                    <a:pt x="61" y="71"/>
                  </a:cubicBezTo>
                  <a:cubicBezTo>
                    <a:pt x="59" y="72"/>
                    <a:pt x="58" y="72"/>
                    <a:pt x="57" y="73"/>
                  </a:cubicBezTo>
                  <a:cubicBezTo>
                    <a:pt x="55" y="74"/>
                    <a:pt x="54" y="74"/>
                    <a:pt x="52" y="75"/>
                  </a:cubicBezTo>
                  <a:cubicBezTo>
                    <a:pt x="52" y="75"/>
                    <a:pt x="52" y="75"/>
                    <a:pt x="52" y="75"/>
                  </a:cubicBezTo>
                  <a:cubicBezTo>
                    <a:pt x="50" y="88"/>
                    <a:pt x="50" y="88"/>
                    <a:pt x="50" y="88"/>
                  </a:cubicBezTo>
                  <a:cubicBezTo>
                    <a:pt x="39" y="88"/>
                    <a:pt x="39" y="88"/>
                    <a:pt x="39" y="88"/>
                  </a:cubicBezTo>
                  <a:cubicBezTo>
                    <a:pt x="37" y="75"/>
                    <a:pt x="37" y="75"/>
                    <a:pt x="37" y="75"/>
                  </a:cubicBezTo>
                  <a:cubicBezTo>
                    <a:pt x="34" y="74"/>
                    <a:pt x="31" y="73"/>
                    <a:pt x="28" y="71"/>
                  </a:cubicBezTo>
                  <a:cubicBezTo>
                    <a:pt x="17" y="79"/>
                    <a:pt x="17" y="79"/>
                    <a:pt x="17" y="79"/>
                  </a:cubicBezTo>
                  <a:cubicBezTo>
                    <a:pt x="9" y="71"/>
                    <a:pt x="9" y="71"/>
                    <a:pt x="9" y="71"/>
                  </a:cubicBezTo>
                  <a:cubicBezTo>
                    <a:pt x="17" y="60"/>
                    <a:pt x="17" y="60"/>
                    <a:pt x="17" y="60"/>
                  </a:cubicBezTo>
                  <a:cubicBezTo>
                    <a:pt x="16" y="59"/>
                    <a:pt x="16" y="58"/>
                    <a:pt x="15" y="56"/>
                  </a:cubicBezTo>
                  <a:cubicBezTo>
                    <a:pt x="14" y="55"/>
                    <a:pt x="14" y="53"/>
                    <a:pt x="13" y="51"/>
                  </a:cubicBezTo>
                  <a:cubicBezTo>
                    <a:pt x="13" y="51"/>
                    <a:pt x="13" y="51"/>
                    <a:pt x="13" y="51"/>
                  </a:cubicBezTo>
                  <a:cubicBezTo>
                    <a:pt x="0" y="50"/>
                    <a:pt x="0" y="50"/>
                    <a:pt x="0" y="50"/>
                  </a:cubicBezTo>
                  <a:cubicBezTo>
                    <a:pt x="0" y="38"/>
                    <a:pt x="0" y="38"/>
                    <a:pt x="0" y="38"/>
                  </a:cubicBezTo>
                  <a:cubicBezTo>
                    <a:pt x="13" y="37"/>
                    <a:pt x="13" y="37"/>
                    <a:pt x="13" y="37"/>
                  </a:cubicBezTo>
                  <a:cubicBezTo>
                    <a:pt x="14" y="33"/>
                    <a:pt x="15" y="30"/>
                    <a:pt x="17" y="28"/>
                  </a:cubicBezTo>
                  <a:cubicBezTo>
                    <a:pt x="9" y="17"/>
                    <a:pt x="9" y="17"/>
                    <a:pt x="9" y="17"/>
                  </a:cubicBezTo>
                  <a:cubicBezTo>
                    <a:pt x="17" y="9"/>
                    <a:pt x="17" y="9"/>
                    <a:pt x="17" y="9"/>
                  </a:cubicBezTo>
                  <a:cubicBezTo>
                    <a:pt x="28" y="17"/>
                    <a:pt x="28" y="17"/>
                    <a:pt x="28" y="17"/>
                  </a:cubicBezTo>
                  <a:cubicBezTo>
                    <a:pt x="29" y="16"/>
                    <a:pt x="30" y="15"/>
                    <a:pt x="32" y="15"/>
                  </a:cubicBezTo>
                  <a:cubicBezTo>
                    <a:pt x="33" y="14"/>
                    <a:pt x="35" y="14"/>
                    <a:pt x="36" y="13"/>
                  </a:cubicBezTo>
                  <a:cubicBezTo>
                    <a:pt x="38" y="0"/>
                    <a:pt x="38" y="0"/>
                    <a:pt x="38" y="0"/>
                  </a:cubicBezTo>
                  <a:cubicBezTo>
                    <a:pt x="50" y="0"/>
                    <a:pt x="50" y="0"/>
                    <a:pt x="50" y="0"/>
                  </a:cubicBezTo>
                  <a:cubicBezTo>
                    <a:pt x="51" y="13"/>
                    <a:pt x="51" y="13"/>
                    <a:pt x="51" y="13"/>
                  </a:cubicBezTo>
                  <a:cubicBezTo>
                    <a:pt x="55" y="14"/>
                    <a:pt x="58" y="15"/>
                    <a:pt x="60" y="17"/>
                  </a:cubicBezTo>
                  <a:cubicBezTo>
                    <a:pt x="71" y="9"/>
                    <a:pt x="71" y="9"/>
                    <a:pt x="71" y="9"/>
                  </a:cubicBezTo>
                  <a:cubicBezTo>
                    <a:pt x="79" y="17"/>
                    <a:pt x="79" y="17"/>
                    <a:pt x="79" y="17"/>
                  </a:cubicBezTo>
                  <a:cubicBezTo>
                    <a:pt x="71" y="27"/>
                    <a:pt x="71" y="27"/>
                    <a:pt x="71" y="27"/>
                  </a:cubicBezTo>
                  <a:cubicBezTo>
                    <a:pt x="72" y="29"/>
                    <a:pt x="73" y="30"/>
                    <a:pt x="73" y="31"/>
                  </a:cubicBezTo>
                  <a:cubicBezTo>
                    <a:pt x="74" y="33"/>
                    <a:pt x="74" y="35"/>
                    <a:pt x="75" y="36"/>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4" name="Freeform 51"/>
            <p:cNvSpPr/>
            <p:nvPr/>
          </p:nvSpPr>
          <p:spPr bwMode="auto">
            <a:xfrm>
              <a:off x="1701800" y="1797050"/>
              <a:ext cx="60325" cy="60325"/>
            </a:xfrm>
            <a:custGeom>
              <a:avLst/>
              <a:gdLst>
                <a:gd name="T0" fmla="*/ 9 w 27"/>
                <a:gd name="T1" fmla="*/ 25 h 27"/>
                <a:gd name="T2" fmla="*/ 24 w 27"/>
                <a:gd name="T3" fmla="*/ 18 h 27"/>
                <a:gd name="T4" fmla="*/ 18 w 27"/>
                <a:gd name="T5" fmla="*/ 3 h 27"/>
                <a:gd name="T6" fmla="*/ 2 w 27"/>
                <a:gd name="T7" fmla="*/ 9 h 27"/>
                <a:gd name="T8" fmla="*/ 9 w 27"/>
                <a:gd name="T9" fmla="*/ 25 h 27"/>
              </a:gdLst>
              <a:ahLst/>
              <a:cxnLst>
                <a:cxn ang="0">
                  <a:pos x="T0" y="T1"/>
                </a:cxn>
                <a:cxn ang="0">
                  <a:pos x="T2" y="T3"/>
                </a:cxn>
                <a:cxn ang="0">
                  <a:pos x="T4" y="T5"/>
                </a:cxn>
                <a:cxn ang="0">
                  <a:pos x="T6" y="T7"/>
                </a:cxn>
                <a:cxn ang="0">
                  <a:pos x="T8" y="T9"/>
                </a:cxn>
              </a:cxnLst>
              <a:rect l="0" t="0" r="r" b="b"/>
              <a:pathLst>
                <a:path w="27" h="27">
                  <a:moveTo>
                    <a:pt x="9" y="25"/>
                  </a:moveTo>
                  <a:cubicBezTo>
                    <a:pt x="15" y="27"/>
                    <a:pt x="22" y="24"/>
                    <a:pt x="24" y="18"/>
                  </a:cubicBezTo>
                  <a:cubicBezTo>
                    <a:pt x="27" y="12"/>
                    <a:pt x="24" y="5"/>
                    <a:pt x="18" y="3"/>
                  </a:cubicBezTo>
                  <a:cubicBezTo>
                    <a:pt x="11" y="0"/>
                    <a:pt x="4" y="3"/>
                    <a:pt x="2" y="9"/>
                  </a:cubicBezTo>
                  <a:cubicBezTo>
                    <a:pt x="0" y="16"/>
                    <a:pt x="3" y="23"/>
                    <a:pt x="9" y="2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5" name="Freeform 52"/>
            <p:cNvSpPr/>
            <p:nvPr/>
          </p:nvSpPr>
          <p:spPr bwMode="auto">
            <a:xfrm>
              <a:off x="2476500" y="1512888"/>
              <a:ext cx="417513" cy="254000"/>
            </a:xfrm>
            <a:custGeom>
              <a:avLst/>
              <a:gdLst>
                <a:gd name="T0" fmla="*/ 93 w 186"/>
                <a:gd name="T1" fmla="*/ 35 h 113"/>
                <a:gd name="T2" fmla="*/ 165 w 186"/>
                <a:gd name="T3" fmla="*/ 108 h 113"/>
                <a:gd name="T4" fmla="*/ 182 w 186"/>
                <a:gd name="T5" fmla="*/ 108 h 113"/>
                <a:gd name="T6" fmla="*/ 182 w 186"/>
                <a:gd name="T7" fmla="*/ 91 h 113"/>
                <a:gd name="T8" fmla="*/ 93 w 186"/>
                <a:gd name="T9" fmla="*/ 0 h 113"/>
                <a:gd name="T10" fmla="*/ 5 w 186"/>
                <a:gd name="T11" fmla="*/ 91 h 113"/>
                <a:gd name="T12" fmla="*/ 5 w 186"/>
                <a:gd name="T13" fmla="*/ 108 h 113"/>
                <a:gd name="T14" fmla="*/ 22 w 186"/>
                <a:gd name="T15" fmla="*/ 108 h 113"/>
                <a:gd name="T16" fmla="*/ 93 w 186"/>
                <a:gd name="T17"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13">
                  <a:moveTo>
                    <a:pt x="93" y="35"/>
                  </a:moveTo>
                  <a:cubicBezTo>
                    <a:pt x="165" y="108"/>
                    <a:pt x="165" y="108"/>
                    <a:pt x="165" y="108"/>
                  </a:cubicBezTo>
                  <a:cubicBezTo>
                    <a:pt x="169" y="113"/>
                    <a:pt x="177" y="113"/>
                    <a:pt x="182" y="108"/>
                  </a:cubicBezTo>
                  <a:cubicBezTo>
                    <a:pt x="186" y="103"/>
                    <a:pt x="186" y="96"/>
                    <a:pt x="182" y="91"/>
                  </a:cubicBezTo>
                  <a:cubicBezTo>
                    <a:pt x="93" y="0"/>
                    <a:pt x="93" y="0"/>
                    <a:pt x="93" y="0"/>
                  </a:cubicBezTo>
                  <a:cubicBezTo>
                    <a:pt x="5" y="91"/>
                    <a:pt x="5" y="91"/>
                    <a:pt x="5" y="91"/>
                  </a:cubicBezTo>
                  <a:cubicBezTo>
                    <a:pt x="0" y="96"/>
                    <a:pt x="0" y="103"/>
                    <a:pt x="5" y="108"/>
                  </a:cubicBezTo>
                  <a:cubicBezTo>
                    <a:pt x="9" y="113"/>
                    <a:pt x="17" y="113"/>
                    <a:pt x="22" y="108"/>
                  </a:cubicBezTo>
                  <a:lnTo>
                    <a:pt x="93" y="35"/>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6" name="Freeform 53"/>
            <p:cNvSpPr/>
            <p:nvPr/>
          </p:nvSpPr>
          <p:spPr bwMode="auto">
            <a:xfrm>
              <a:off x="2532063" y="1751013"/>
              <a:ext cx="306387" cy="176212"/>
            </a:xfrm>
            <a:custGeom>
              <a:avLst/>
              <a:gdLst>
                <a:gd name="T0" fmla="*/ 0 w 322"/>
                <a:gd name="T1" fmla="*/ 0 h 186"/>
                <a:gd name="T2" fmla="*/ 0 w 322"/>
                <a:gd name="T3" fmla="*/ 186 h 186"/>
                <a:gd name="T4" fmla="*/ 114 w 322"/>
                <a:gd name="T5" fmla="*/ 186 h 186"/>
                <a:gd name="T6" fmla="*/ 114 w 322"/>
                <a:gd name="T7" fmla="*/ 54 h 186"/>
                <a:gd name="T8" fmla="*/ 208 w 322"/>
                <a:gd name="T9" fmla="*/ 54 h 186"/>
                <a:gd name="T10" fmla="*/ 208 w 322"/>
                <a:gd name="T11" fmla="*/ 186 h 186"/>
                <a:gd name="T12" fmla="*/ 322 w 322"/>
                <a:gd name="T13" fmla="*/ 186 h 186"/>
                <a:gd name="T14" fmla="*/ 322 w 322"/>
                <a:gd name="T15" fmla="*/ 0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186">
                  <a:moveTo>
                    <a:pt x="0" y="0"/>
                  </a:moveTo>
                  <a:lnTo>
                    <a:pt x="0" y="186"/>
                  </a:lnTo>
                  <a:lnTo>
                    <a:pt x="114" y="186"/>
                  </a:lnTo>
                  <a:lnTo>
                    <a:pt x="114" y="54"/>
                  </a:lnTo>
                  <a:lnTo>
                    <a:pt x="208" y="54"/>
                  </a:lnTo>
                  <a:lnTo>
                    <a:pt x="208" y="186"/>
                  </a:lnTo>
                  <a:lnTo>
                    <a:pt x="322" y="186"/>
                  </a:lnTo>
                  <a:lnTo>
                    <a:pt x="322"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7" name="Oval 54"/>
            <p:cNvSpPr>
              <a:spLocks noChangeArrowheads="1"/>
            </p:cNvSpPr>
            <p:nvPr/>
          </p:nvSpPr>
          <p:spPr bwMode="auto">
            <a:xfrm>
              <a:off x="2640013" y="3746500"/>
              <a:ext cx="90487" cy="88900"/>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8" name="Freeform 55"/>
            <p:cNvSpPr/>
            <p:nvPr/>
          </p:nvSpPr>
          <p:spPr bwMode="auto">
            <a:xfrm>
              <a:off x="2532063" y="3638550"/>
              <a:ext cx="306387" cy="414338"/>
            </a:xfrm>
            <a:custGeom>
              <a:avLst/>
              <a:gdLst>
                <a:gd name="T0" fmla="*/ 97 w 136"/>
                <a:gd name="T1" fmla="*/ 129 h 184"/>
                <a:gd name="T2" fmla="*/ 68 w 136"/>
                <a:gd name="T3" fmla="*/ 184 h 184"/>
                <a:gd name="T4" fmla="*/ 40 w 136"/>
                <a:gd name="T5" fmla="*/ 129 h 184"/>
                <a:gd name="T6" fmla="*/ 0 w 136"/>
                <a:gd name="T7" fmla="*/ 68 h 184"/>
                <a:gd name="T8" fmla="*/ 68 w 136"/>
                <a:gd name="T9" fmla="*/ 0 h 184"/>
                <a:gd name="T10" fmla="*/ 136 w 136"/>
                <a:gd name="T11" fmla="*/ 68 h 184"/>
                <a:gd name="T12" fmla="*/ 97 w 136"/>
                <a:gd name="T13" fmla="*/ 129 h 184"/>
              </a:gdLst>
              <a:ahLst/>
              <a:cxnLst>
                <a:cxn ang="0">
                  <a:pos x="T0" y="T1"/>
                </a:cxn>
                <a:cxn ang="0">
                  <a:pos x="T2" y="T3"/>
                </a:cxn>
                <a:cxn ang="0">
                  <a:pos x="T4" y="T5"/>
                </a:cxn>
                <a:cxn ang="0">
                  <a:pos x="T6" y="T7"/>
                </a:cxn>
                <a:cxn ang="0">
                  <a:pos x="T8" y="T9"/>
                </a:cxn>
                <a:cxn ang="0">
                  <a:pos x="T10" y="T11"/>
                </a:cxn>
                <a:cxn ang="0">
                  <a:pos x="T12" y="T13"/>
                </a:cxn>
              </a:cxnLst>
              <a:rect l="0" t="0" r="r" b="b"/>
              <a:pathLst>
                <a:path w="136" h="184">
                  <a:moveTo>
                    <a:pt x="97" y="129"/>
                  </a:moveTo>
                  <a:cubicBezTo>
                    <a:pt x="68" y="184"/>
                    <a:pt x="68" y="184"/>
                    <a:pt x="68" y="184"/>
                  </a:cubicBezTo>
                  <a:cubicBezTo>
                    <a:pt x="40" y="129"/>
                    <a:pt x="40" y="129"/>
                    <a:pt x="40" y="129"/>
                  </a:cubicBezTo>
                  <a:cubicBezTo>
                    <a:pt x="16" y="119"/>
                    <a:pt x="0" y="95"/>
                    <a:pt x="0" y="68"/>
                  </a:cubicBezTo>
                  <a:cubicBezTo>
                    <a:pt x="0" y="30"/>
                    <a:pt x="31" y="0"/>
                    <a:pt x="68" y="0"/>
                  </a:cubicBezTo>
                  <a:cubicBezTo>
                    <a:pt x="106" y="0"/>
                    <a:pt x="136" y="30"/>
                    <a:pt x="136" y="68"/>
                  </a:cubicBezTo>
                  <a:cubicBezTo>
                    <a:pt x="136" y="95"/>
                    <a:pt x="120" y="119"/>
                    <a:pt x="97" y="129"/>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9" name="Oval 56"/>
            <p:cNvSpPr>
              <a:spLocks noChangeArrowheads="1"/>
            </p:cNvSpPr>
            <p:nvPr/>
          </p:nvSpPr>
          <p:spPr bwMode="auto">
            <a:xfrm>
              <a:off x="4603750" y="3638550"/>
              <a:ext cx="414338" cy="414338"/>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0" name="Freeform 57"/>
            <p:cNvSpPr/>
            <p:nvPr/>
          </p:nvSpPr>
          <p:spPr bwMode="auto">
            <a:xfrm>
              <a:off x="4667250" y="3692525"/>
              <a:ext cx="214313" cy="195263"/>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1" name="Freeform 58"/>
            <p:cNvSpPr/>
            <p:nvPr/>
          </p:nvSpPr>
          <p:spPr bwMode="auto">
            <a:xfrm>
              <a:off x="4781550" y="3843338"/>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2" name="Freeform 59"/>
            <p:cNvSpPr/>
            <p:nvPr/>
          </p:nvSpPr>
          <p:spPr bwMode="auto">
            <a:xfrm>
              <a:off x="4868863" y="3648075"/>
              <a:ext cx="142875" cy="266700"/>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3" name="Oval 60"/>
            <p:cNvSpPr>
              <a:spLocks noChangeArrowheads="1"/>
            </p:cNvSpPr>
            <p:nvPr/>
          </p:nvSpPr>
          <p:spPr bwMode="auto">
            <a:xfrm>
              <a:off x="3540125" y="3638550"/>
              <a:ext cx="415925" cy="414338"/>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4" name="Oval 61"/>
            <p:cNvSpPr>
              <a:spLocks noChangeArrowheads="1"/>
            </p:cNvSpPr>
            <p:nvPr/>
          </p:nvSpPr>
          <p:spPr bwMode="auto">
            <a:xfrm>
              <a:off x="3721100" y="3817938"/>
              <a:ext cx="53975" cy="539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5" name="Oval 62"/>
            <p:cNvSpPr>
              <a:spLocks noChangeArrowheads="1"/>
            </p:cNvSpPr>
            <p:nvPr/>
          </p:nvSpPr>
          <p:spPr bwMode="auto">
            <a:xfrm>
              <a:off x="3667125" y="3889375"/>
              <a:ext cx="36513" cy="36513"/>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6" name="Line 63"/>
            <p:cNvSpPr>
              <a:spLocks noChangeShapeType="1"/>
            </p:cNvSpPr>
            <p:nvPr/>
          </p:nvSpPr>
          <p:spPr bwMode="auto">
            <a:xfrm flipV="1">
              <a:off x="3768725" y="3746500"/>
              <a:ext cx="77788" cy="793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7" name="Line 64"/>
            <p:cNvSpPr>
              <a:spLocks noChangeShapeType="1"/>
            </p:cNvSpPr>
            <p:nvPr/>
          </p:nvSpPr>
          <p:spPr bwMode="auto">
            <a:xfrm flipV="1">
              <a:off x="3703638" y="3863975"/>
              <a:ext cx="26987" cy="254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8" name="Freeform 65"/>
            <p:cNvSpPr/>
            <p:nvPr/>
          </p:nvSpPr>
          <p:spPr bwMode="auto">
            <a:xfrm>
              <a:off x="3730625" y="3692525"/>
              <a:ext cx="34925" cy="17463"/>
            </a:xfrm>
            <a:custGeom>
              <a:avLst/>
              <a:gdLst>
                <a:gd name="T0" fmla="*/ 38 w 38"/>
                <a:gd name="T1" fmla="*/ 19 h 19"/>
                <a:gd name="T2" fmla="*/ 19 w 38"/>
                <a:gd name="T3" fmla="*/ 0 h 19"/>
                <a:gd name="T4" fmla="*/ 0 w 38"/>
                <a:gd name="T5" fmla="*/ 19 h 19"/>
              </a:gdLst>
              <a:ahLst/>
              <a:cxnLst>
                <a:cxn ang="0">
                  <a:pos x="T0" y="T1"/>
                </a:cxn>
                <a:cxn ang="0">
                  <a:pos x="T2" y="T3"/>
                </a:cxn>
                <a:cxn ang="0">
                  <a:pos x="T4" y="T5"/>
                </a:cxn>
              </a:cxnLst>
              <a:rect l="0" t="0" r="r" b="b"/>
              <a:pathLst>
                <a:path w="38" h="19">
                  <a:moveTo>
                    <a:pt x="38" y="19"/>
                  </a:moveTo>
                  <a:lnTo>
                    <a:pt x="19" y="0"/>
                  </a:lnTo>
                  <a:lnTo>
                    <a:pt x="0" y="19"/>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9" name="Freeform 66"/>
            <p:cNvSpPr/>
            <p:nvPr/>
          </p:nvSpPr>
          <p:spPr bwMode="auto">
            <a:xfrm>
              <a:off x="3730625" y="3979863"/>
              <a:ext cx="34925" cy="19050"/>
            </a:xfrm>
            <a:custGeom>
              <a:avLst/>
              <a:gdLst>
                <a:gd name="T0" fmla="*/ 0 w 38"/>
                <a:gd name="T1" fmla="*/ 0 h 19"/>
                <a:gd name="T2" fmla="*/ 19 w 38"/>
                <a:gd name="T3" fmla="*/ 19 h 19"/>
                <a:gd name="T4" fmla="*/ 38 w 38"/>
                <a:gd name="T5" fmla="*/ 0 h 19"/>
              </a:gdLst>
              <a:ahLst/>
              <a:cxnLst>
                <a:cxn ang="0">
                  <a:pos x="T0" y="T1"/>
                </a:cxn>
                <a:cxn ang="0">
                  <a:pos x="T2" y="T3"/>
                </a:cxn>
                <a:cxn ang="0">
                  <a:pos x="T4" y="T5"/>
                </a:cxn>
              </a:cxnLst>
              <a:rect l="0" t="0" r="r" b="b"/>
              <a:pathLst>
                <a:path w="38" h="19">
                  <a:moveTo>
                    <a:pt x="0" y="0"/>
                  </a:moveTo>
                  <a:lnTo>
                    <a:pt x="19" y="19"/>
                  </a:lnTo>
                  <a:lnTo>
                    <a:pt x="38"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0" name="Freeform 67"/>
            <p:cNvSpPr/>
            <p:nvPr/>
          </p:nvSpPr>
          <p:spPr bwMode="auto">
            <a:xfrm>
              <a:off x="3883025" y="3827463"/>
              <a:ext cx="17463" cy="36512"/>
            </a:xfrm>
            <a:custGeom>
              <a:avLst/>
              <a:gdLst>
                <a:gd name="T0" fmla="*/ 0 w 19"/>
                <a:gd name="T1" fmla="*/ 38 h 38"/>
                <a:gd name="T2" fmla="*/ 19 w 19"/>
                <a:gd name="T3" fmla="*/ 19 h 38"/>
                <a:gd name="T4" fmla="*/ 0 w 19"/>
                <a:gd name="T5" fmla="*/ 0 h 38"/>
              </a:gdLst>
              <a:ahLst/>
              <a:cxnLst>
                <a:cxn ang="0">
                  <a:pos x="T0" y="T1"/>
                </a:cxn>
                <a:cxn ang="0">
                  <a:pos x="T2" y="T3"/>
                </a:cxn>
                <a:cxn ang="0">
                  <a:pos x="T4" y="T5"/>
                </a:cxn>
              </a:cxnLst>
              <a:rect l="0" t="0" r="r" b="b"/>
              <a:pathLst>
                <a:path w="19" h="38">
                  <a:moveTo>
                    <a:pt x="0" y="38"/>
                  </a:moveTo>
                  <a:lnTo>
                    <a:pt x="19" y="19"/>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1" name="Freeform 68"/>
            <p:cNvSpPr/>
            <p:nvPr/>
          </p:nvSpPr>
          <p:spPr bwMode="auto">
            <a:xfrm>
              <a:off x="3594100" y="3827463"/>
              <a:ext cx="19050" cy="36512"/>
            </a:xfrm>
            <a:custGeom>
              <a:avLst/>
              <a:gdLst>
                <a:gd name="T0" fmla="*/ 19 w 19"/>
                <a:gd name="T1" fmla="*/ 0 h 38"/>
                <a:gd name="T2" fmla="*/ 0 w 19"/>
                <a:gd name="T3" fmla="*/ 19 h 38"/>
                <a:gd name="T4" fmla="*/ 19 w 19"/>
                <a:gd name="T5" fmla="*/ 38 h 38"/>
              </a:gdLst>
              <a:ahLst/>
              <a:cxnLst>
                <a:cxn ang="0">
                  <a:pos x="T0" y="T1"/>
                </a:cxn>
                <a:cxn ang="0">
                  <a:pos x="T2" y="T3"/>
                </a:cxn>
                <a:cxn ang="0">
                  <a:pos x="T4" y="T5"/>
                </a:cxn>
              </a:cxnLst>
              <a:rect l="0" t="0" r="r" b="b"/>
              <a:pathLst>
                <a:path w="19" h="38">
                  <a:moveTo>
                    <a:pt x="19" y="0"/>
                  </a:moveTo>
                  <a:lnTo>
                    <a:pt x="0" y="19"/>
                  </a:lnTo>
                  <a:lnTo>
                    <a:pt x="19" y="38"/>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2" name="Oval 69"/>
            <p:cNvSpPr>
              <a:spLocks noChangeArrowheads="1"/>
            </p:cNvSpPr>
            <p:nvPr/>
          </p:nvSpPr>
          <p:spPr bwMode="auto">
            <a:xfrm>
              <a:off x="1416050" y="4700588"/>
              <a:ext cx="414338" cy="414337"/>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3" name="Freeform 70"/>
            <p:cNvSpPr/>
            <p:nvPr/>
          </p:nvSpPr>
          <p:spPr bwMode="auto">
            <a:xfrm>
              <a:off x="1506538" y="4826000"/>
              <a:ext cx="196850" cy="198438"/>
            </a:xfrm>
            <a:custGeom>
              <a:avLst/>
              <a:gdLst>
                <a:gd name="T0" fmla="*/ 139 w 208"/>
                <a:gd name="T1" fmla="*/ 208 h 208"/>
                <a:gd name="T2" fmla="*/ 104 w 208"/>
                <a:gd name="T3" fmla="*/ 104 h 208"/>
                <a:gd name="T4" fmla="*/ 0 w 208"/>
                <a:gd name="T5" fmla="*/ 69 h 208"/>
                <a:gd name="T6" fmla="*/ 208 w 208"/>
                <a:gd name="T7" fmla="*/ 0 h 208"/>
                <a:gd name="T8" fmla="*/ 139 w 208"/>
                <a:gd name="T9" fmla="*/ 208 h 208"/>
              </a:gdLst>
              <a:ahLst/>
              <a:cxnLst>
                <a:cxn ang="0">
                  <a:pos x="T0" y="T1"/>
                </a:cxn>
                <a:cxn ang="0">
                  <a:pos x="T2" y="T3"/>
                </a:cxn>
                <a:cxn ang="0">
                  <a:pos x="T4" y="T5"/>
                </a:cxn>
                <a:cxn ang="0">
                  <a:pos x="T6" y="T7"/>
                </a:cxn>
                <a:cxn ang="0">
                  <a:pos x="T8" y="T9"/>
                </a:cxn>
              </a:cxnLst>
              <a:rect l="0" t="0" r="r" b="b"/>
              <a:pathLst>
                <a:path w="208" h="208">
                  <a:moveTo>
                    <a:pt x="139" y="208"/>
                  </a:moveTo>
                  <a:lnTo>
                    <a:pt x="104" y="104"/>
                  </a:lnTo>
                  <a:lnTo>
                    <a:pt x="0" y="69"/>
                  </a:lnTo>
                  <a:lnTo>
                    <a:pt x="208" y="0"/>
                  </a:lnTo>
                  <a:lnTo>
                    <a:pt x="139" y="20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4" name="Freeform 71"/>
            <p:cNvSpPr/>
            <p:nvPr/>
          </p:nvSpPr>
          <p:spPr bwMode="auto">
            <a:xfrm>
              <a:off x="2478088" y="4700588"/>
              <a:ext cx="414337"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284 w 436"/>
                <a:gd name="T15" fmla="*/ 76 h 435"/>
                <a:gd name="T16" fmla="*/ 152 w 436"/>
                <a:gd name="T17"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5">
                  <a:moveTo>
                    <a:pt x="152" y="0"/>
                  </a:moveTo>
                  <a:lnTo>
                    <a:pt x="0" y="38"/>
                  </a:lnTo>
                  <a:lnTo>
                    <a:pt x="0" y="397"/>
                  </a:lnTo>
                  <a:lnTo>
                    <a:pt x="152" y="359"/>
                  </a:lnTo>
                  <a:lnTo>
                    <a:pt x="284" y="435"/>
                  </a:lnTo>
                  <a:lnTo>
                    <a:pt x="436" y="397"/>
                  </a:lnTo>
                  <a:lnTo>
                    <a:pt x="436" y="38"/>
                  </a:lnTo>
                  <a:lnTo>
                    <a:pt x="284" y="76"/>
                  </a:lnTo>
                  <a:lnTo>
                    <a:pt x="152"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5" name="Line 72"/>
            <p:cNvSpPr>
              <a:spLocks noChangeShapeType="1"/>
            </p:cNvSpPr>
            <p:nvPr/>
          </p:nvSpPr>
          <p:spPr bwMode="auto">
            <a:xfrm>
              <a:off x="2747963" y="47720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6" name="Line 73"/>
            <p:cNvSpPr>
              <a:spLocks noChangeShapeType="1"/>
            </p:cNvSpPr>
            <p:nvPr/>
          </p:nvSpPr>
          <p:spPr bwMode="auto">
            <a:xfrm flipV="1">
              <a:off x="2747963" y="4772025"/>
              <a:ext cx="0" cy="3429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7" name="Line 74"/>
            <p:cNvSpPr>
              <a:spLocks noChangeShapeType="1"/>
            </p:cNvSpPr>
            <p:nvPr/>
          </p:nvSpPr>
          <p:spPr bwMode="auto">
            <a:xfrm flipV="1">
              <a:off x="2622550" y="4700588"/>
              <a:ext cx="0" cy="3413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8" name="Oval 75"/>
            <p:cNvSpPr>
              <a:spLocks noChangeArrowheads="1"/>
            </p:cNvSpPr>
            <p:nvPr/>
          </p:nvSpPr>
          <p:spPr bwMode="auto">
            <a:xfrm>
              <a:off x="3721100" y="4789488"/>
              <a:ext cx="53975" cy="539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9" name="Freeform 76"/>
            <p:cNvSpPr/>
            <p:nvPr/>
          </p:nvSpPr>
          <p:spPr bwMode="auto">
            <a:xfrm>
              <a:off x="3649663" y="4718050"/>
              <a:ext cx="196850" cy="271463"/>
            </a:xfrm>
            <a:custGeom>
              <a:avLst/>
              <a:gdLst>
                <a:gd name="T0" fmla="*/ 63 w 88"/>
                <a:gd name="T1" fmla="*/ 84 h 120"/>
                <a:gd name="T2" fmla="*/ 44 w 88"/>
                <a:gd name="T3" fmla="*/ 120 h 120"/>
                <a:gd name="T4" fmla="*/ 26 w 88"/>
                <a:gd name="T5" fmla="*/ 84 h 120"/>
                <a:gd name="T6" fmla="*/ 0 w 88"/>
                <a:gd name="T7" fmla="*/ 44 h 120"/>
                <a:gd name="T8" fmla="*/ 44 w 88"/>
                <a:gd name="T9" fmla="*/ 0 h 120"/>
                <a:gd name="T10" fmla="*/ 88 w 88"/>
                <a:gd name="T11" fmla="*/ 44 h 120"/>
                <a:gd name="T12" fmla="*/ 63 w 88"/>
                <a:gd name="T13" fmla="*/ 84 h 120"/>
              </a:gdLst>
              <a:ahLst/>
              <a:cxnLst>
                <a:cxn ang="0">
                  <a:pos x="T0" y="T1"/>
                </a:cxn>
                <a:cxn ang="0">
                  <a:pos x="T2" y="T3"/>
                </a:cxn>
                <a:cxn ang="0">
                  <a:pos x="T4" y="T5"/>
                </a:cxn>
                <a:cxn ang="0">
                  <a:pos x="T6" y="T7"/>
                </a:cxn>
                <a:cxn ang="0">
                  <a:pos x="T8" y="T9"/>
                </a:cxn>
                <a:cxn ang="0">
                  <a:pos x="T10" y="T11"/>
                </a:cxn>
                <a:cxn ang="0">
                  <a:pos x="T12" y="T13"/>
                </a:cxn>
              </a:cxnLst>
              <a:rect l="0" t="0" r="r" b="b"/>
              <a:pathLst>
                <a:path w="88" h="120">
                  <a:moveTo>
                    <a:pt x="63" y="84"/>
                  </a:moveTo>
                  <a:cubicBezTo>
                    <a:pt x="44" y="120"/>
                    <a:pt x="44" y="120"/>
                    <a:pt x="44" y="120"/>
                  </a:cubicBezTo>
                  <a:cubicBezTo>
                    <a:pt x="26" y="84"/>
                    <a:pt x="26" y="84"/>
                    <a:pt x="26" y="84"/>
                  </a:cubicBezTo>
                  <a:cubicBezTo>
                    <a:pt x="11" y="77"/>
                    <a:pt x="0" y="61"/>
                    <a:pt x="0" y="44"/>
                  </a:cubicBezTo>
                  <a:cubicBezTo>
                    <a:pt x="0" y="20"/>
                    <a:pt x="20" y="0"/>
                    <a:pt x="44" y="0"/>
                  </a:cubicBezTo>
                  <a:cubicBezTo>
                    <a:pt x="68" y="0"/>
                    <a:pt x="88" y="20"/>
                    <a:pt x="88" y="44"/>
                  </a:cubicBezTo>
                  <a:cubicBezTo>
                    <a:pt x="88" y="61"/>
                    <a:pt x="78" y="77"/>
                    <a:pt x="63" y="84"/>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0" name="Line 77"/>
            <p:cNvSpPr>
              <a:spLocks noChangeShapeType="1"/>
            </p:cNvSpPr>
            <p:nvPr/>
          </p:nvSpPr>
          <p:spPr bwMode="auto">
            <a:xfrm>
              <a:off x="3684588" y="47005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1" name="Freeform 78"/>
            <p:cNvSpPr/>
            <p:nvPr/>
          </p:nvSpPr>
          <p:spPr bwMode="auto">
            <a:xfrm>
              <a:off x="3540125" y="4700588"/>
              <a:ext cx="415925"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308 w 436"/>
                <a:gd name="T15" fmla="*/ 68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6" h="435">
                  <a:moveTo>
                    <a:pt x="152" y="0"/>
                  </a:moveTo>
                  <a:lnTo>
                    <a:pt x="0" y="38"/>
                  </a:lnTo>
                  <a:lnTo>
                    <a:pt x="0" y="397"/>
                  </a:lnTo>
                  <a:lnTo>
                    <a:pt x="152" y="359"/>
                  </a:lnTo>
                  <a:lnTo>
                    <a:pt x="284" y="435"/>
                  </a:lnTo>
                  <a:lnTo>
                    <a:pt x="436" y="397"/>
                  </a:lnTo>
                  <a:lnTo>
                    <a:pt x="436" y="38"/>
                  </a:lnTo>
                  <a:lnTo>
                    <a:pt x="308" y="68"/>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2" name="Line 79"/>
            <p:cNvSpPr>
              <a:spLocks noChangeShapeType="1"/>
            </p:cNvSpPr>
            <p:nvPr/>
          </p:nvSpPr>
          <p:spPr bwMode="auto">
            <a:xfrm flipV="1">
              <a:off x="3811588" y="4894263"/>
              <a:ext cx="0" cy="22066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3" name="Line 80"/>
            <p:cNvSpPr>
              <a:spLocks noChangeShapeType="1"/>
            </p:cNvSpPr>
            <p:nvPr/>
          </p:nvSpPr>
          <p:spPr bwMode="auto">
            <a:xfrm flipV="1">
              <a:off x="3684588" y="4700588"/>
              <a:ext cx="0" cy="396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4" name="Line 81"/>
            <p:cNvSpPr>
              <a:spLocks noChangeShapeType="1"/>
            </p:cNvSpPr>
            <p:nvPr/>
          </p:nvSpPr>
          <p:spPr bwMode="auto">
            <a:xfrm flipV="1">
              <a:off x="3684588" y="4894263"/>
              <a:ext cx="0" cy="14763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5" name="Line 82"/>
            <p:cNvSpPr>
              <a:spLocks noChangeShapeType="1"/>
            </p:cNvSpPr>
            <p:nvPr/>
          </p:nvSpPr>
          <p:spPr bwMode="auto">
            <a:xfrm flipH="1" flipV="1">
              <a:off x="3684588" y="4700588"/>
              <a:ext cx="38100" cy="2063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6" name="Freeform 83"/>
            <p:cNvSpPr/>
            <p:nvPr/>
          </p:nvSpPr>
          <p:spPr bwMode="auto">
            <a:xfrm>
              <a:off x="4802188" y="4697413"/>
              <a:ext cx="217487" cy="219075"/>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7" name="Line 84"/>
            <p:cNvSpPr>
              <a:spLocks noChangeShapeType="1"/>
            </p:cNvSpPr>
            <p:nvPr/>
          </p:nvSpPr>
          <p:spPr bwMode="auto">
            <a:xfrm>
              <a:off x="4838700" y="4808538"/>
              <a:ext cx="7143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8" name="Line 85"/>
            <p:cNvSpPr>
              <a:spLocks noChangeShapeType="1"/>
            </p:cNvSpPr>
            <p:nvPr/>
          </p:nvSpPr>
          <p:spPr bwMode="auto">
            <a:xfrm>
              <a:off x="4910138" y="4737100"/>
              <a:ext cx="0" cy="71438"/>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9" name="Freeform 86"/>
            <p:cNvSpPr/>
            <p:nvPr/>
          </p:nvSpPr>
          <p:spPr bwMode="auto">
            <a:xfrm>
              <a:off x="4603750" y="4700588"/>
              <a:ext cx="414338" cy="414337"/>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0" name="Freeform 87"/>
            <p:cNvSpPr/>
            <p:nvPr/>
          </p:nvSpPr>
          <p:spPr bwMode="auto">
            <a:xfrm>
              <a:off x="4667250" y="4754563"/>
              <a:ext cx="142875" cy="195262"/>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1" name="Freeform 88"/>
            <p:cNvSpPr/>
            <p:nvPr/>
          </p:nvSpPr>
          <p:spPr bwMode="auto">
            <a:xfrm>
              <a:off x="4781550" y="4905375"/>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2" name="Freeform 89"/>
            <p:cNvSpPr/>
            <p:nvPr/>
          </p:nvSpPr>
          <p:spPr bwMode="auto">
            <a:xfrm>
              <a:off x="4964113" y="4879975"/>
              <a:ext cx="47625" cy="9683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3" name="Line 90"/>
            <p:cNvSpPr>
              <a:spLocks noChangeShapeType="1"/>
            </p:cNvSpPr>
            <p:nvPr/>
          </p:nvSpPr>
          <p:spPr bwMode="auto">
            <a:xfrm flipV="1">
              <a:off x="1470025" y="5797550"/>
              <a:ext cx="0" cy="379413"/>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4" name="Line 91"/>
            <p:cNvSpPr>
              <a:spLocks noChangeShapeType="1"/>
            </p:cNvSpPr>
            <p:nvPr/>
          </p:nvSpPr>
          <p:spPr bwMode="auto">
            <a:xfrm flipH="1">
              <a:off x="1470025" y="6013450"/>
              <a:ext cx="1428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5" name="Line 92"/>
            <p:cNvSpPr>
              <a:spLocks noChangeShapeType="1"/>
            </p:cNvSpPr>
            <p:nvPr/>
          </p:nvSpPr>
          <p:spPr bwMode="auto">
            <a:xfrm>
              <a:off x="1470025" y="5834063"/>
              <a:ext cx="1428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6" name="Freeform 93"/>
            <p:cNvSpPr/>
            <p:nvPr/>
          </p:nvSpPr>
          <p:spPr bwMode="auto">
            <a:xfrm>
              <a:off x="1612900" y="5834063"/>
              <a:ext cx="19050" cy="198437"/>
            </a:xfrm>
            <a:custGeom>
              <a:avLst/>
              <a:gdLst>
                <a:gd name="T0" fmla="*/ 0 w 8"/>
                <a:gd name="T1" fmla="*/ 0 h 88"/>
                <a:gd name="T2" fmla="*/ 8 w 8"/>
                <a:gd name="T3" fmla="*/ 8 h 88"/>
                <a:gd name="T4" fmla="*/ 8 w 8"/>
                <a:gd name="T5" fmla="*/ 88 h 88"/>
                <a:gd name="T6" fmla="*/ 0 w 8"/>
                <a:gd name="T7" fmla="*/ 80 h 88"/>
              </a:gdLst>
              <a:ahLst/>
              <a:cxnLst>
                <a:cxn ang="0">
                  <a:pos x="T0" y="T1"/>
                </a:cxn>
                <a:cxn ang="0">
                  <a:pos x="T2" y="T3"/>
                </a:cxn>
                <a:cxn ang="0">
                  <a:pos x="T4" y="T5"/>
                </a:cxn>
                <a:cxn ang="0">
                  <a:pos x="T6" y="T7"/>
                </a:cxn>
              </a:cxnLst>
              <a:rect l="0" t="0" r="r" b="b"/>
              <a:pathLst>
                <a:path w="8" h="88">
                  <a:moveTo>
                    <a:pt x="0" y="0"/>
                  </a:moveTo>
                  <a:cubicBezTo>
                    <a:pt x="5" y="0"/>
                    <a:pt x="8" y="3"/>
                    <a:pt x="8" y="8"/>
                  </a:cubicBezTo>
                  <a:cubicBezTo>
                    <a:pt x="8" y="88"/>
                    <a:pt x="8" y="88"/>
                    <a:pt x="8" y="88"/>
                  </a:cubicBezTo>
                  <a:cubicBezTo>
                    <a:pt x="8" y="83"/>
                    <a:pt x="5" y="80"/>
                    <a:pt x="0" y="8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7" name="Freeform 94"/>
            <p:cNvSpPr/>
            <p:nvPr/>
          </p:nvSpPr>
          <p:spPr bwMode="auto">
            <a:xfrm>
              <a:off x="1631950" y="5870575"/>
              <a:ext cx="161925" cy="179388"/>
            </a:xfrm>
            <a:custGeom>
              <a:avLst/>
              <a:gdLst>
                <a:gd name="T0" fmla="*/ 0 w 171"/>
                <a:gd name="T1" fmla="*/ 0 h 189"/>
                <a:gd name="T2" fmla="*/ 171 w 171"/>
                <a:gd name="T3" fmla="*/ 0 h 189"/>
                <a:gd name="T4" fmla="*/ 171 w 171"/>
                <a:gd name="T5" fmla="*/ 189 h 189"/>
                <a:gd name="T6" fmla="*/ 0 w 171"/>
                <a:gd name="T7" fmla="*/ 189 h 189"/>
                <a:gd name="T8" fmla="*/ 0 w 171"/>
                <a:gd name="T9" fmla="*/ 151 h 189"/>
              </a:gdLst>
              <a:ahLst/>
              <a:cxnLst>
                <a:cxn ang="0">
                  <a:pos x="T0" y="T1"/>
                </a:cxn>
                <a:cxn ang="0">
                  <a:pos x="T2" y="T3"/>
                </a:cxn>
                <a:cxn ang="0">
                  <a:pos x="T4" y="T5"/>
                </a:cxn>
                <a:cxn ang="0">
                  <a:pos x="T6" y="T7"/>
                </a:cxn>
                <a:cxn ang="0">
                  <a:pos x="T8" y="T9"/>
                </a:cxn>
              </a:cxnLst>
              <a:rect l="0" t="0" r="r" b="b"/>
              <a:pathLst>
                <a:path w="171" h="189">
                  <a:moveTo>
                    <a:pt x="0" y="0"/>
                  </a:moveTo>
                  <a:lnTo>
                    <a:pt x="171" y="0"/>
                  </a:lnTo>
                  <a:lnTo>
                    <a:pt x="171" y="189"/>
                  </a:lnTo>
                  <a:lnTo>
                    <a:pt x="0" y="189"/>
                  </a:lnTo>
                  <a:lnTo>
                    <a:pt x="0" y="151"/>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8" name="Oval 95"/>
            <p:cNvSpPr>
              <a:spLocks noChangeArrowheads="1"/>
            </p:cNvSpPr>
            <p:nvPr/>
          </p:nvSpPr>
          <p:spPr bwMode="auto">
            <a:xfrm>
              <a:off x="1450975" y="5762625"/>
              <a:ext cx="36513" cy="3492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9" name="Freeform 96"/>
            <p:cNvSpPr/>
            <p:nvPr/>
          </p:nvSpPr>
          <p:spPr bwMode="auto">
            <a:xfrm>
              <a:off x="2659063" y="5762625"/>
              <a:ext cx="52387" cy="44450"/>
            </a:xfrm>
            <a:custGeom>
              <a:avLst/>
              <a:gdLst>
                <a:gd name="T0" fmla="*/ 24 w 24"/>
                <a:gd name="T1" fmla="*/ 20 h 20"/>
                <a:gd name="T2" fmla="*/ 24 w 24"/>
                <a:gd name="T3" fmla="*/ 12 h 20"/>
                <a:gd name="T4" fmla="*/ 12 w 24"/>
                <a:gd name="T5" fmla="*/ 0 h 20"/>
                <a:gd name="T6" fmla="*/ 0 w 24"/>
                <a:gd name="T7" fmla="*/ 12 h 20"/>
                <a:gd name="T8" fmla="*/ 0 w 24"/>
                <a:gd name="T9" fmla="*/ 20 h 20"/>
              </a:gdLst>
              <a:ahLst/>
              <a:cxnLst>
                <a:cxn ang="0">
                  <a:pos x="T0" y="T1"/>
                </a:cxn>
                <a:cxn ang="0">
                  <a:pos x="T2" y="T3"/>
                </a:cxn>
                <a:cxn ang="0">
                  <a:pos x="T4" y="T5"/>
                </a:cxn>
                <a:cxn ang="0">
                  <a:pos x="T6" y="T7"/>
                </a:cxn>
                <a:cxn ang="0">
                  <a:pos x="T8" y="T9"/>
                </a:cxn>
              </a:cxnLst>
              <a:rect l="0" t="0" r="r" b="b"/>
              <a:pathLst>
                <a:path w="24" h="20">
                  <a:moveTo>
                    <a:pt x="24" y="20"/>
                  </a:moveTo>
                  <a:cubicBezTo>
                    <a:pt x="24" y="12"/>
                    <a:pt x="24" y="12"/>
                    <a:pt x="24" y="12"/>
                  </a:cubicBezTo>
                  <a:cubicBezTo>
                    <a:pt x="24" y="5"/>
                    <a:pt x="19" y="0"/>
                    <a:pt x="12" y="0"/>
                  </a:cubicBezTo>
                  <a:cubicBezTo>
                    <a:pt x="6" y="0"/>
                    <a:pt x="0" y="5"/>
                    <a:pt x="0" y="12"/>
                  </a:cubicBezTo>
                  <a:cubicBezTo>
                    <a:pt x="0" y="20"/>
                    <a:pt x="0" y="20"/>
                    <a:pt x="0" y="2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0" name="Line 97"/>
            <p:cNvSpPr>
              <a:spLocks noChangeShapeType="1"/>
            </p:cNvSpPr>
            <p:nvPr/>
          </p:nvSpPr>
          <p:spPr bwMode="auto">
            <a:xfrm>
              <a:off x="2659063" y="5907088"/>
              <a:ext cx="0" cy="36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1" name="Line 98"/>
            <p:cNvSpPr>
              <a:spLocks noChangeShapeType="1"/>
            </p:cNvSpPr>
            <p:nvPr/>
          </p:nvSpPr>
          <p:spPr bwMode="auto">
            <a:xfrm flipV="1">
              <a:off x="2711450" y="5907088"/>
              <a:ext cx="0" cy="36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2" name="Freeform 99"/>
            <p:cNvSpPr/>
            <p:nvPr/>
          </p:nvSpPr>
          <p:spPr bwMode="auto">
            <a:xfrm>
              <a:off x="2659063" y="6032500"/>
              <a:ext cx="52387" cy="144463"/>
            </a:xfrm>
            <a:custGeom>
              <a:avLst/>
              <a:gdLst>
                <a:gd name="T0" fmla="*/ 0 w 56"/>
                <a:gd name="T1" fmla="*/ 0 h 152"/>
                <a:gd name="T2" fmla="*/ 0 w 56"/>
                <a:gd name="T3" fmla="*/ 152 h 152"/>
                <a:gd name="T4" fmla="*/ 56 w 56"/>
                <a:gd name="T5" fmla="*/ 152 h 152"/>
                <a:gd name="T6" fmla="*/ 56 w 56"/>
                <a:gd name="T7" fmla="*/ 0 h 152"/>
              </a:gdLst>
              <a:ahLst/>
              <a:cxnLst>
                <a:cxn ang="0">
                  <a:pos x="T0" y="T1"/>
                </a:cxn>
                <a:cxn ang="0">
                  <a:pos x="T2" y="T3"/>
                </a:cxn>
                <a:cxn ang="0">
                  <a:pos x="T4" y="T5"/>
                </a:cxn>
                <a:cxn ang="0">
                  <a:pos x="T6" y="T7"/>
                </a:cxn>
              </a:cxnLst>
              <a:rect l="0" t="0" r="r" b="b"/>
              <a:pathLst>
                <a:path w="56" h="152">
                  <a:moveTo>
                    <a:pt x="0" y="0"/>
                  </a:moveTo>
                  <a:lnTo>
                    <a:pt x="0" y="152"/>
                  </a:lnTo>
                  <a:lnTo>
                    <a:pt x="56" y="152"/>
                  </a:lnTo>
                  <a:lnTo>
                    <a:pt x="56"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3" name="Freeform 100"/>
            <p:cNvSpPr/>
            <p:nvPr/>
          </p:nvSpPr>
          <p:spPr bwMode="auto">
            <a:xfrm>
              <a:off x="2514600" y="5816600"/>
              <a:ext cx="377825" cy="90488"/>
            </a:xfrm>
            <a:custGeom>
              <a:avLst/>
              <a:gdLst>
                <a:gd name="T0" fmla="*/ 327 w 398"/>
                <a:gd name="T1" fmla="*/ 95 h 95"/>
                <a:gd name="T2" fmla="*/ 0 w 398"/>
                <a:gd name="T3" fmla="*/ 95 h 95"/>
                <a:gd name="T4" fmla="*/ 19 w 398"/>
                <a:gd name="T5" fmla="*/ 47 h 95"/>
                <a:gd name="T6" fmla="*/ 0 w 398"/>
                <a:gd name="T7" fmla="*/ 0 h 95"/>
                <a:gd name="T8" fmla="*/ 327 w 398"/>
                <a:gd name="T9" fmla="*/ 0 h 95"/>
                <a:gd name="T10" fmla="*/ 398 w 398"/>
                <a:gd name="T11" fmla="*/ 47 h 95"/>
                <a:gd name="T12" fmla="*/ 327 w 398"/>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398" h="95">
                  <a:moveTo>
                    <a:pt x="327" y="95"/>
                  </a:moveTo>
                  <a:lnTo>
                    <a:pt x="0" y="95"/>
                  </a:lnTo>
                  <a:lnTo>
                    <a:pt x="19" y="47"/>
                  </a:lnTo>
                  <a:lnTo>
                    <a:pt x="0" y="0"/>
                  </a:lnTo>
                  <a:lnTo>
                    <a:pt x="327" y="0"/>
                  </a:lnTo>
                  <a:lnTo>
                    <a:pt x="398" y="47"/>
                  </a:lnTo>
                  <a:lnTo>
                    <a:pt x="327" y="95"/>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4" name="Freeform 101"/>
            <p:cNvSpPr/>
            <p:nvPr/>
          </p:nvSpPr>
          <p:spPr bwMode="auto">
            <a:xfrm>
              <a:off x="2478088" y="5943600"/>
              <a:ext cx="377825" cy="88900"/>
            </a:xfrm>
            <a:custGeom>
              <a:avLst/>
              <a:gdLst>
                <a:gd name="T0" fmla="*/ 71 w 398"/>
                <a:gd name="T1" fmla="*/ 0 h 94"/>
                <a:gd name="T2" fmla="*/ 398 w 398"/>
                <a:gd name="T3" fmla="*/ 0 h 94"/>
                <a:gd name="T4" fmla="*/ 379 w 398"/>
                <a:gd name="T5" fmla="*/ 47 h 94"/>
                <a:gd name="T6" fmla="*/ 398 w 398"/>
                <a:gd name="T7" fmla="*/ 94 h 94"/>
                <a:gd name="T8" fmla="*/ 71 w 398"/>
                <a:gd name="T9" fmla="*/ 94 h 94"/>
                <a:gd name="T10" fmla="*/ 0 w 398"/>
                <a:gd name="T11" fmla="*/ 47 h 94"/>
                <a:gd name="T12" fmla="*/ 71 w 398"/>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398" h="94">
                  <a:moveTo>
                    <a:pt x="71" y="0"/>
                  </a:moveTo>
                  <a:lnTo>
                    <a:pt x="398" y="0"/>
                  </a:lnTo>
                  <a:lnTo>
                    <a:pt x="379" y="47"/>
                  </a:lnTo>
                  <a:lnTo>
                    <a:pt x="398" y="94"/>
                  </a:lnTo>
                  <a:lnTo>
                    <a:pt x="71" y="94"/>
                  </a:lnTo>
                  <a:lnTo>
                    <a:pt x="0" y="47"/>
                  </a:lnTo>
                  <a:lnTo>
                    <a:pt x="71" y="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5" name="Rectangle 102"/>
            <p:cNvSpPr>
              <a:spLocks noChangeArrowheads="1"/>
            </p:cNvSpPr>
            <p:nvPr/>
          </p:nvSpPr>
          <p:spPr bwMode="auto">
            <a:xfrm>
              <a:off x="3540125" y="5797550"/>
              <a:ext cx="415925" cy="342900"/>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6" name="Line 103"/>
            <p:cNvSpPr>
              <a:spLocks noChangeShapeType="1"/>
            </p:cNvSpPr>
            <p:nvPr/>
          </p:nvSpPr>
          <p:spPr bwMode="auto">
            <a:xfrm>
              <a:off x="3540125" y="5870575"/>
              <a:ext cx="41592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7" name="Line 104"/>
            <p:cNvSpPr>
              <a:spLocks noChangeShapeType="1"/>
            </p:cNvSpPr>
            <p:nvPr/>
          </p:nvSpPr>
          <p:spPr bwMode="auto">
            <a:xfrm>
              <a:off x="3576638" y="5834063"/>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8" name="Line 105"/>
            <p:cNvSpPr>
              <a:spLocks noChangeShapeType="1"/>
            </p:cNvSpPr>
            <p:nvPr/>
          </p:nvSpPr>
          <p:spPr bwMode="auto">
            <a:xfrm>
              <a:off x="3613150" y="5834063"/>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9" name="Line 106"/>
            <p:cNvSpPr>
              <a:spLocks noChangeShapeType="1"/>
            </p:cNvSpPr>
            <p:nvPr/>
          </p:nvSpPr>
          <p:spPr bwMode="auto">
            <a:xfrm>
              <a:off x="3649663" y="5834063"/>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0" name="Line 107"/>
            <p:cNvSpPr>
              <a:spLocks noChangeShapeType="1"/>
            </p:cNvSpPr>
            <p:nvPr/>
          </p:nvSpPr>
          <p:spPr bwMode="auto">
            <a:xfrm flipH="1">
              <a:off x="3703638" y="5907088"/>
              <a:ext cx="90487" cy="19685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1" name="Freeform 108"/>
            <p:cNvSpPr/>
            <p:nvPr/>
          </p:nvSpPr>
          <p:spPr bwMode="auto">
            <a:xfrm>
              <a:off x="3613150" y="5943600"/>
              <a:ext cx="53975" cy="125413"/>
            </a:xfrm>
            <a:custGeom>
              <a:avLst/>
              <a:gdLst>
                <a:gd name="T0" fmla="*/ 57 w 57"/>
                <a:gd name="T1" fmla="*/ 132 h 132"/>
                <a:gd name="T2" fmla="*/ 0 w 57"/>
                <a:gd name="T3" fmla="*/ 66 h 132"/>
                <a:gd name="T4" fmla="*/ 57 w 57"/>
                <a:gd name="T5" fmla="*/ 0 h 132"/>
              </a:gdLst>
              <a:ahLst/>
              <a:cxnLst>
                <a:cxn ang="0">
                  <a:pos x="T0" y="T1"/>
                </a:cxn>
                <a:cxn ang="0">
                  <a:pos x="T2" y="T3"/>
                </a:cxn>
                <a:cxn ang="0">
                  <a:pos x="T4" y="T5"/>
                </a:cxn>
              </a:cxnLst>
              <a:rect l="0" t="0" r="r" b="b"/>
              <a:pathLst>
                <a:path w="57" h="132">
                  <a:moveTo>
                    <a:pt x="57" y="132"/>
                  </a:moveTo>
                  <a:lnTo>
                    <a:pt x="0" y="66"/>
                  </a:lnTo>
                  <a:lnTo>
                    <a:pt x="57"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2" name="Freeform 109"/>
            <p:cNvSpPr/>
            <p:nvPr/>
          </p:nvSpPr>
          <p:spPr bwMode="auto">
            <a:xfrm>
              <a:off x="3829050" y="5943600"/>
              <a:ext cx="53975" cy="125413"/>
            </a:xfrm>
            <a:custGeom>
              <a:avLst/>
              <a:gdLst>
                <a:gd name="T0" fmla="*/ 0 w 57"/>
                <a:gd name="T1" fmla="*/ 0 h 132"/>
                <a:gd name="T2" fmla="*/ 57 w 57"/>
                <a:gd name="T3" fmla="*/ 66 h 132"/>
                <a:gd name="T4" fmla="*/ 0 w 57"/>
                <a:gd name="T5" fmla="*/ 132 h 132"/>
              </a:gdLst>
              <a:ahLst/>
              <a:cxnLst>
                <a:cxn ang="0">
                  <a:pos x="T0" y="T1"/>
                </a:cxn>
                <a:cxn ang="0">
                  <a:pos x="T2" y="T3"/>
                </a:cxn>
                <a:cxn ang="0">
                  <a:pos x="T4" y="T5"/>
                </a:cxn>
              </a:cxnLst>
              <a:rect l="0" t="0" r="r" b="b"/>
              <a:pathLst>
                <a:path w="57" h="132">
                  <a:moveTo>
                    <a:pt x="0" y="0"/>
                  </a:moveTo>
                  <a:lnTo>
                    <a:pt x="57" y="66"/>
                  </a:lnTo>
                  <a:lnTo>
                    <a:pt x="0" y="132"/>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3" name="Freeform 110"/>
            <p:cNvSpPr/>
            <p:nvPr/>
          </p:nvSpPr>
          <p:spPr bwMode="auto">
            <a:xfrm>
              <a:off x="4603750" y="5870575"/>
              <a:ext cx="90488" cy="198438"/>
            </a:xfrm>
            <a:custGeom>
              <a:avLst/>
              <a:gdLst>
                <a:gd name="T0" fmla="*/ 94 w 94"/>
                <a:gd name="T1" fmla="*/ 208 h 208"/>
                <a:gd name="T2" fmla="*/ 0 w 94"/>
                <a:gd name="T3" fmla="*/ 104 h 208"/>
                <a:gd name="T4" fmla="*/ 94 w 94"/>
                <a:gd name="T5" fmla="*/ 0 h 208"/>
              </a:gdLst>
              <a:ahLst/>
              <a:cxnLst>
                <a:cxn ang="0">
                  <a:pos x="T0" y="T1"/>
                </a:cxn>
                <a:cxn ang="0">
                  <a:pos x="T2" y="T3"/>
                </a:cxn>
                <a:cxn ang="0">
                  <a:pos x="T4" y="T5"/>
                </a:cxn>
              </a:cxnLst>
              <a:rect l="0" t="0" r="r" b="b"/>
              <a:pathLst>
                <a:path w="94" h="208">
                  <a:moveTo>
                    <a:pt x="94" y="208"/>
                  </a:moveTo>
                  <a:lnTo>
                    <a:pt x="0" y="104"/>
                  </a:lnTo>
                  <a:lnTo>
                    <a:pt x="94"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4" name="Freeform 111"/>
            <p:cNvSpPr/>
            <p:nvPr/>
          </p:nvSpPr>
          <p:spPr bwMode="auto">
            <a:xfrm>
              <a:off x="4927600" y="5870575"/>
              <a:ext cx="90488" cy="198438"/>
            </a:xfrm>
            <a:custGeom>
              <a:avLst/>
              <a:gdLst>
                <a:gd name="T0" fmla="*/ 0 w 95"/>
                <a:gd name="T1" fmla="*/ 0 h 208"/>
                <a:gd name="T2" fmla="*/ 95 w 95"/>
                <a:gd name="T3" fmla="*/ 104 h 208"/>
                <a:gd name="T4" fmla="*/ 0 w 95"/>
                <a:gd name="T5" fmla="*/ 208 h 208"/>
              </a:gdLst>
              <a:ahLst/>
              <a:cxnLst>
                <a:cxn ang="0">
                  <a:pos x="T0" y="T1"/>
                </a:cxn>
                <a:cxn ang="0">
                  <a:pos x="T2" y="T3"/>
                </a:cxn>
                <a:cxn ang="0">
                  <a:pos x="T4" y="T5"/>
                </a:cxn>
              </a:cxnLst>
              <a:rect l="0" t="0" r="r" b="b"/>
              <a:pathLst>
                <a:path w="95" h="208">
                  <a:moveTo>
                    <a:pt x="0" y="0"/>
                  </a:moveTo>
                  <a:lnTo>
                    <a:pt x="95" y="104"/>
                  </a:lnTo>
                  <a:lnTo>
                    <a:pt x="0" y="208"/>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5" name="Line 112"/>
            <p:cNvSpPr>
              <a:spLocks noChangeShapeType="1"/>
            </p:cNvSpPr>
            <p:nvPr/>
          </p:nvSpPr>
          <p:spPr bwMode="auto">
            <a:xfrm flipH="1">
              <a:off x="4748213" y="5780088"/>
              <a:ext cx="125412" cy="3794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6" name="Rectangle 116"/>
            <p:cNvSpPr>
              <a:spLocks noChangeArrowheads="1"/>
            </p:cNvSpPr>
            <p:nvPr/>
          </p:nvSpPr>
          <p:spPr bwMode="auto">
            <a:xfrm>
              <a:off x="5672138" y="1522413"/>
              <a:ext cx="419100" cy="346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7" name="Line 117"/>
            <p:cNvSpPr>
              <a:spLocks noChangeShapeType="1"/>
            </p:cNvSpPr>
            <p:nvPr/>
          </p:nvSpPr>
          <p:spPr bwMode="auto">
            <a:xfrm flipH="1">
              <a:off x="5889625" y="1795463"/>
              <a:ext cx="920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8" name="Line 118"/>
            <p:cNvSpPr>
              <a:spLocks noChangeShapeType="1"/>
            </p:cNvSpPr>
            <p:nvPr/>
          </p:nvSpPr>
          <p:spPr bwMode="auto">
            <a:xfrm>
              <a:off x="5672138" y="1595438"/>
              <a:ext cx="4191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9" name="Line 119"/>
            <p:cNvSpPr>
              <a:spLocks noChangeShapeType="1"/>
            </p:cNvSpPr>
            <p:nvPr/>
          </p:nvSpPr>
          <p:spPr bwMode="auto">
            <a:xfrm>
              <a:off x="5708650"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0" name="Line 120"/>
            <p:cNvSpPr>
              <a:spLocks noChangeShapeType="1"/>
            </p:cNvSpPr>
            <p:nvPr/>
          </p:nvSpPr>
          <p:spPr bwMode="auto">
            <a:xfrm>
              <a:off x="5745163"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1" name="Line 121"/>
            <p:cNvSpPr>
              <a:spLocks noChangeShapeType="1"/>
            </p:cNvSpPr>
            <p:nvPr/>
          </p:nvSpPr>
          <p:spPr bwMode="auto">
            <a:xfrm>
              <a:off x="5781675"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2" name="Freeform 122"/>
            <p:cNvSpPr/>
            <p:nvPr/>
          </p:nvSpPr>
          <p:spPr bwMode="auto">
            <a:xfrm>
              <a:off x="5781675" y="1668463"/>
              <a:ext cx="53975" cy="127000"/>
            </a:xfrm>
            <a:custGeom>
              <a:avLst/>
              <a:gdLst>
                <a:gd name="T0" fmla="*/ 0 w 56"/>
                <a:gd name="T1" fmla="*/ 0 h 133"/>
                <a:gd name="T2" fmla="*/ 56 w 56"/>
                <a:gd name="T3" fmla="*/ 66 h 133"/>
                <a:gd name="T4" fmla="*/ 0 w 56"/>
                <a:gd name="T5" fmla="*/ 133 h 133"/>
              </a:gdLst>
              <a:ahLst/>
              <a:cxnLst>
                <a:cxn ang="0">
                  <a:pos x="T0" y="T1"/>
                </a:cxn>
                <a:cxn ang="0">
                  <a:pos x="T2" y="T3"/>
                </a:cxn>
                <a:cxn ang="0">
                  <a:pos x="T4" y="T5"/>
                </a:cxn>
              </a:cxnLst>
              <a:rect l="0" t="0" r="r" b="b"/>
              <a:pathLst>
                <a:path w="56" h="133">
                  <a:moveTo>
                    <a:pt x="0" y="0"/>
                  </a:moveTo>
                  <a:lnTo>
                    <a:pt x="56" y="66"/>
                  </a:lnTo>
                  <a:lnTo>
                    <a:pt x="0" y="133"/>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3" name="Freeform 123"/>
            <p:cNvSpPr/>
            <p:nvPr/>
          </p:nvSpPr>
          <p:spPr bwMode="auto">
            <a:xfrm>
              <a:off x="6873875" y="1668463"/>
              <a:ext cx="163513" cy="236537"/>
            </a:xfrm>
            <a:custGeom>
              <a:avLst/>
              <a:gdLst>
                <a:gd name="T0" fmla="*/ 36 w 72"/>
                <a:gd name="T1" fmla="*/ 104 h 104"/>
                <a:gd name="T2" fmla="*/ 0 w 72"/>
                <a:gd name="T3" fmla="*/ 59 h 104"/>
                <a:gd name="T4" fmla="*/ 0 w 72"/>
                <a:gd name="T5" fmla="*/ 37 h 104"/>
                <a:gd name="T6" fmla="*/ 36 w 72"/>
                <a:gd name="T7" fmla="*/ 0 h 104"/>
                <a:gd name="T8" fmla="*/ 72 w 72"/>
                <a:gd name="T9" fmla="*/ 37 h 104"/>
                <a:gd name="T10" fmla="*/ 72 w 72"/>
                <a:gd name="T11" fmla="*/ 59 h 104"/>
                <a:gd name="T12" fmla="*/ 36 w 72"/>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72" h="104">
                  <a:moveTo>
                    <a:pt x="36" y="104"/>
                  </a:moveTo>
                  <a:cubicBezTo>
                    <a:pt x="0" y="95"/>
                    <a:pt x="0" y="59"/>
                    <a:pt x="0" y="59"/>
                  </a:cubicBezTo>
                  <a:cubicBezTo>
                    <a:pt x="0" y="37"/>
                    <a:pt x="0" y="37"/>
                    <a:pt x="0" y="37"/>
                  </a:cubicBezTo>
                  <a:cubicBezTo>
                    <a:pt x="0" y="10"/>
                    <a:pt x="16" y="0"/>
                    <a:pt x="36" y="0"/>
                  </a:cubicBezTo>
                  <a:cubicBezTo>
                    <a:pt x="56" y="0"/>
                    <a:pt x="72" y="10"/>
                    <a:pt x="72" y="37"/>
                  </a:cubicBezTo>
                  <a:cubicBezTo>
                    <a:pt x="72" y="59"/>
                    <a:pt x="72" y="59"/>
                    <a:pt x="72" y="59"/>
                  </a:cubicBezTo>
                  <a:cubicBezTo>
                    <a:pt x="72" y="59"/>
                    <a:pt x="72" y="95"/>
                    <a:pt x="36" y="10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4" name="Freeform 124"/>
            <p:cNvSpPr/>
            <p:nvPr/>
          </p:nvSpPr>
          <p:spPr bwMode="auto">
            <a:xfrm>
              <a:off x="6892925" y="1577975"/>
              <a:ext cx="127000" cy="103188"/>
            </a:xfrm>
            <a:custGeom>
              <a:avLst/>
              <a:gdLst>
                <a:gd name="T0" fmla="*/ 6 w 56"/>
                <a:gd name="T1" fmla="*/ 46 h 46"/>
                <a:gd name="T2" fmla="*/ 0 w 56"/>
                <a:gd name="T3" fmla="*/ 28 h 46"/>
                <a:gd name="T4" fmla="*/ 28 w 56"/>
                <a:gd name="T5" fmla="*/ 0 h 46"/>
                <a:gd name="T6" fmla="*/ 56 w 56"/>
                <a:gd name="T7" fmla="*/ 28 h 46"/>
                <a:gd name="T8" fmla="*/ 50 w 56"/>
                <a:gd name="T9" fmla="*/ 45 h 46"/>
              </a:gdLst>
              <a:ahLst/>
              <a:cxnLst>
                <a:cxn ang="0">
                  <a:pos x="T0" y="T1"/>
                </a:cxn>
                <a:cxn ang="0">
                  <a:pos x="T2" y="T3"/>
                </a:cxn>
                <a:cxn ang="0">
                  <a:pos x="T4" y="T5"/>
                </a:cxn>
                <a:cxn ang="0">
                  <a:pos x="T6" y="T7"/>
                </a:cxn>
                <a:cxn ang="0">
                  <a:pos x="T8" y="T9"/>
                </a:cxn>
              </a:cxnLst>
              <a:rect l="0" t="0" r="r" b="b"/>
              <a:pathLst>
                <a:path w="56" h="46">
                  <a:moveTo>
                    <a:pt x="6" y="46"/>
                  </a:moveTo>
                  <a:cubicBezTo>
                    <a:pt x="3" y="41"/>
                    <a:pt x="0" y="35"/>
                    <a:pt x="0" y="28"/>
                  </a:cubicBezTo>
                  <a:cubicBezTo>
                    <a:pt x="0" y="12"/>
                    <a:pt x="13" y="0"/>
                    <a:pt x="28" y="0"/>
                  </a:cubicBezTo>
                  <a:cubicBezTo>
                    <a:pt x="44" y="0"/>
                    <a:pt x="56" y="12"/>
                    <a:pt x="56" y="28"/>
                  </a:cubicBezTo>
                  <a:cubicBezTo>
                    <a:pt x="56" y="34"/>
                    <a:pt x="54" y="40"/>
                    <a:pt x="50" y="45"/>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5" name="Freeform 125"/>
            <p:cNvSpPr/>
            <p:nvPr/>
          </p:nvSpPr>
          <p:spPr bwMode="auto">
            <a:xfrm>
              <a:off x="6910388" y="1522413"/>
              <a:ext cx="90487" cy="55562"/>
            </a:xfrm>
            <a:custGeom>
              <a:avLst/>
              <a:gdLst>
                <a:gd name="T0" fmla="*/ 12 w 40"/>
                <a:gd name="T1" fmla="*/ 24 h 24"/>
                <a:gd name="T2" fmla="*/ 0 w 40"/>
                <a:gd name="T3" fmla="*/ 12 h 24"/>
                <a:gd name="T4" fmla="*/ 12 w 40"/>
                <a:gd name="T5" fmla="*/ 0 h 24"/>
                <a:gd name="T6" fmla="*/ 28 w 40"/>
                <a:gd name="T7" fmla="*/ 0 h 24"/>
                <a:gd name="T8" fmla="*/ 40 w 40"/>
                <a:gd name="T9" fmla="*/ 12 h 24"/>
                <a:gd name="T10" fmla="*/ 28 w 40"/>
                <a:gd name="T11" fmla="*/ 24 h 24"/>
                <a:gd name="T12" fmla="*/ 12 w 40"/>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40" h="24">
                  <a:moveTo>
                    <a:pt x="12" y="24"/>
                  </a:moveTo>
                  <a:cubicBezTo>
                    <a:pt x="6" y="24"/>
                    <a:pt x="0" y="18"/>
                    <a:pt x="0" y="12"/>
                  </a:cubicBezTo>
                  <a:cubicBezTo>
                    <a:pt x="0" y="5"/>
                    <a:pt x="6" y="0"/>
                    <a:pt x="12" y="0"/>
                  </a:cubicBezTo>
                  <a:cubicBezTo>
                    <a:pt x="28" y="0"/>
                    <a:pt x="28" y="0"/>
                    <a:pt x="28" y="0"/>
                  </a:cubicBezTo>
                  <a:cubicBezTo>
                    <a:pt x="35" y="0"/>
                    <a:pt x="40" y="5"/>
                    <a:pt x="40" y="12"/>
                  </a:cubicBezTo>
                  <a:cubicBezTo>
                    <a:pt x="40" y="18"/>
                    <a:pt x="35" y="24"/>
                    <a:pt x="28" y="24"/>
                  </a:cubicBezTo>
                  <a:lnTo>
                    <a:pt x="12" y="24"/>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6" name="Freeform 126"/>
            <p:cNvSpPr/>
            <p:nvPr/>
          </p:nvSpPr>
          <p:spPr bwMode="auto">
            <a:xfrm>
              <a:off x="7019925" y="1631950"/>
              <a:ext cx="109538" cy="53975"/>
            </a:xfrm>
            <a:custGeom>
              <a:avLst/>
              <a:gdLst>
                <a:gd name="T0" fmla="*/ 48 w 48"/>
                <a:gd name="T1" fmla="*/ 0 h 24"/>
                <a:gd name="T2" fmla="*/ 40 w 48"/>
                <a:gd name="T3" fmla="*/ 8 h 24"/>
                <a:gd name="T4" fmla="*/ 8 w 48"/>
                <a:gd name="T5" fmla="*/ 8 h 24"/>
                <a:gd name="T6" fmla="*/ 0 w 48"/>
                <a:gd name="T7" fmla="*/ 16 h 24"/>
                <a:gd name="T8" fmla="*/ 0 w 48"/>
                <a:gd name="T9" fmla="*/ 24 h 24"/>
              </a:gdLst>
              <a:ahLst/>
              <a:cxnLst>
                <a:cxn ang="0">
                  <a:pos x="T0" y="T1"/>
                </a:cxn>
                <a:cxn ang="0">
                  <a:pos x="T2" y="T3"/>
                </a:cxn>
                <a:cxn ang="0">
                  <a:pos x="T4" y="T5"/>
                </a:cxn>
                <a:cxn ang="0">
                  <a:pos x="T6" y="T7"/>
                </a:cxn>
                <a:cxn ang="0">
                  <a:pos x="T8" y="T9"/>
                </a:cxn>
              </a:cxnLst>
              <a:rect l="0" t="0" r="r" b="b"/>
              <a:pathLst>
                <a:path w="48" h="24">
                  <a:moveTo>
                    <a:pt x="48" y="0"/>
                  </a:moveTo>
                  <a:cubicBezTo>
                    <a:pt x="48" y="4"/>
                    <a:pt x="45" y="8"/>
                    <a:pt x="40" y="8"/>
                  </a:cubicBezTo>
                  <a:cubicBezTo>
                    <a:pt x="8" y="8"/>
                    <a:pt x="8" y="8"/>
                    <a:pt x="8" y="8"/>
                  </a:cubicBezTo>
                  <a:cubicBezTo>
                    <a:pt x="4" y="8"/>
                    <a:pt x="0" y="11"/>
                    <a:pt x="0" y="16"/>
                  </a:cubicBezTo>
                  <a:cubicBezTo>
                    <a:pt x="0" y="24"/>
                    <a:pt x="0" y="24"/>
                    <a:pt x="0"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7" name="Freeform 127"/>
            <p:cNvSpPr/>
            <p:nvPr/>
          </p:nvSpPr>
          <p:spPr bwMode="auto">
            <a:xfrm>
              <a:off x="7019925" y="1685925"/>
              <a:ext cx="90488" cy="182563"/>
            </a:xfrm>
            <a:custGeom>
              <a:avLst/>
              <a:gdLst>
                <a:gd name="T0" fmla="*/ 0 w 95"/>
                <a:gd name="T1" fmla="*/ 0 h 189"/>
                <a:gd name="T2" fmla="*/ 76 w 95"/>
                <a:gd name="T3" fmla="*/ 38 h 189"/>
                <a:gd name="T4" fmla="*/ 95 w 95"/>
                <a:gd name="T5" fmla="*/ 189 h 189"/>
              </a:gdLst>
              <a:ahLst/>
              <a:cxnLst>
                <a:cxn ang="0">
                  <a:pos x="T0" y="T1"/>
                </a:cxn>
                <a:cxn ang="0">
                  <a:pos x="T2" y="T3"/>
                </a:cxn>
                <a:cxn ang="0">
                  <a:pos x="T4" y="T5"/>
                </a:cxn>
              </a:cxnLst>
              <a:rect l="0" t="0" r="r" b="b"/>
              <a:pathLst>
                <a:path w="95" h="189">
                  <a:moveTo>
                    <a:pt x="0" y="0"/>
                  </a:moveTo>
                  <a:lnTo>
                    <a:pt x="76" y="38"/>
                  </a:lnTo>
                  <a:lnTo>
                    <a:pt x="95" y="189"/>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8" name="Freeform 128"/>
            <p:cNvSpPr/>
            <p:nvPr/>
          </p:nvSpPr>
          <p:spPr bwMode="auto">
            <a:xfrm>
              <a:off x="6837363" y="1504950"/>
              <a:ext cx="55562" cy="107950"/>
            </a:xfrm>
            <a:custGeom>
              <a:avLst/>
              <a:gdLst>
                <a:gd name="T0" fmla="*/ 0 w 24"/>
                <a:gd name="T1" fmla="*/ 0 h 48"/>
                <a:gd name="T2" fmla="*/ 8 w 24"/>
                <a:gd name="T3" fmla="*/ 8 h 48"/>
                <a:gd name="T4" fmla="*/ 8 w 24"/>
                <a:gd name="T5" fmla="*/ 40 h 48"/>
                <a:gd name="T6" fmla="*/ 16 w 24"/>
                <a:gd name="T7" fmla="*/ 48 h 48"/>
                <a:gd name="T8" fmla="*/ 24 w 24"/>
                <a:gd name="T9" fmla="*/ 48 h 48"/>
              </a:gdLst>
              <a:ahLst/>
              <a:cxnLst>
                <a:cxn ang="0">
                  <a:pos x="T0" y="T1"/>
                </a:cxn>
                <a:cxn ang="0">
                  <a:pos x="T2" y="T3"/>
                </a:cxn>
                <a:cxn ang="0">
                  <a:pos x="T4" y="T5"/>
                </a:cxn>
                <a:cxn ang="0">
                  <a:pos x="T6" y="T7"/>
                </a:cxn>
                <a:cxn ang="0">
                  <a:pos x="T8" y="T9"/>
                </a:cxn>
              </a:cxnLst>
              <a:rect l="0" t="0" r="r" b="b"/>
              <a:pathLst>
                <a:path w="24" h="48">
                  <a:moveTo>
                    <a:pt x="0" y="0"/>
                  </a:moveTo>
                  <a:cubicBezTo>
                    <a:pt x="5" y="0"/>
                    <a:pt x="8" y="3"/>
                    <a:pt x="8" y="8"/>
                  </a:cubicBezTo>
                  <a:cubicBezTo>
                    <a:pt x="8" y="40"/>
                    <a:pt x="8" y="40"/>
                    <a:pt x="8" y="40"/>
                  </a:cubicBezTo>
                  <a:cubicBezTo>
                    <a:pt x="8" y="44"/>
                    <a:pt x="12" y="48"/>
                    <a:pt x="16" y="48"/>
                  </a:cubicBezTo>
                  <a:cubicBezTo>
                    <a:pt x="24" y="48"/>
                    <a:pt x="24" y="48"/>
                    <a:pt x="24" y="48"/>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9" name="Freeform 129"/>
            <p:cNvSpPr/>
            <p:nvPr/>
          </p:nvSpPr>
          <p:spPr bwMode="auto">
            <a:xfrm>
              <a:off x="6783388" y="1631950"/>
              <a:ext cx="109537" cy="53975"/>
            </a:xfrm>
            <a:custGeom>
              <a:avLst/>
              <a:gdLst>
                <a:gd name="T0" fmla="*/ 0 w 48"/>
                <a:gd name="T1" fmla="*/ 0 h 24"/>
                <a:gd name="T2" fmla="*/ 8 w 48"/>
                <a:gd name="T3" fmla="*/ 8 h 24"/>
                <a:gd name="T4" fmla="*/ 40 w 48"/>
                <a:gd name="T5" fmla="*/ 8 h 24"/>
                <a:gd name="T6" fmla="*/ 48 w 48"/>
                <a:gd name="T7" fmla="*/ 16 h 24"/>
                <a:gd name="T8" fmla="*/ 48 w 48"/>
                <a:gd name="T9" fmla="*/ 24 h 24"/>
              </a:gdLst>
              <a:ahLst/>
              <a:cxnLst>
                <a:cxn ang="0">
                  <a:pos x="T0" y="T1"/>
                </a:cxn>
                <a:cxn ang="0">
                  <a:pos x="T2" y="T3"/>
                </a:cxn>
                <a:cxn ang="0">
                  <a:pos x="T4" y="T5"/>
                </a:cxn>
                <a:cxn ang="0">
                  <a:pos x="T6" y="T7"/>
                </a:cxn>
                <a:cxn ang="0">
                  <a:pos x="T8" y="T9"/>
                </a:cxn>
              </a:cxnLst>
              <a:rect l="0" t="0" r="r" b="b"/>
              <a:pathLst>
                <a:path w="48" h="24">
                  <a:moveTo>
                    <a:pt x="0" y="0"/>
                  </a:moveTo>
                  <a:cubicBezTo>
                    <a:pt x="0" y="4"/>
                    <a:pt x="4" y="8"/>
                    <a:pt x="8" y="8"/>
                  </a:cubicBezTo>
                  <a:cubicBezTo>
                    <a:pt x="40" y="8"/>
                    <a:pt x="40" y="8"/>
                    <a:pt x="40" y="8"/>
                  </a:cubicBezTo>
                  <a:cubicBezTo>
                    <a:pt x="45" y="8"/>
                    <a:pt x="48" y="11"/>
                    <a:pt x="48" y="16"/>
                  </a:cubicBezTo>
                  <a:cubicBezTo>
                    <a:pt x="48" y="24"/>
                    <a:pt x="48" y="24"/>
                    <a:pt x="48"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0" name="Freeform 130"/>
            <p:cNvSpPr/>
            <p:nvPr/>
          </p:nvSpPr>
          <p:spPr bwMode="auto">
            <a:xfrm>
              <a:off x="7110413" y="1868488"/>
              <a:ext cx="19050" cy="17462"/>
            </a:xfrm>
            <a:custGeom>
              <a:avLst/>
              <a:gdLst>
                <a:gd name="T0" fmla="*/ 0 w 8"/>
                <a:gd name="T1" fmla="*/ 0 h 8"/>
                <a:gd name="T2" fmla="*/ 8 w 8"/>
                <a:gd name="T3" fmla="*/ 8 h 8"/>
              </a:gdLst>
              <a:ahLst/>
              <a:cxnLst>
                <a:cxn ang="0">
                  <a:pos x="T0" y="T1"/>
                </a:cxn>
                <a:cxn ang="0">
                  <a:pos x="T2" y="T3"/>
                </a:cxn>
              </a:cxnLst>
              <a:rect l="0" t="0" r="r" b="b"/>
              <a:pathLst>
                <a:path w="8" h="8">
                  <a:moveTo>
                    <a:pt x="0" y="0"/>
                  </a:moveTo>
                  <a:cubicBezTo>
                    <a:pt x="0" y="4"/>
                    <a:pt x="4" y="8"/>
                    <a:pt x="8" y="8"/>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1" name="Freeform 131"/>
            <p:cNvSpPr/>
            <p:nvPr/>
          </p:nvSpPr>
          <p:spPr bwMode="auto">
            <a:xfrm>
              <a:off x="7019925" y="1504950"/>
              <a:ext cx="53975" cy="107950"/>
            </a:xfrm>
            <a:custGeom>
              <a:avLst/>
              <a:gdLst>
                <a:gd name="T0" fmla="*/ 0 w 24"/>
                <a:gd name="T1" fmla="*/ 48 h 48"/>
                <a:gd name="T2" fmla="*/ 8 w 24"/>
                <a:gd name="T3" fmla="*/ 48 h 48"/>
                <a:gd name="T4" fmla="*/ 16 w 24"/>
                <a:gd name="T5" fmla="*/ 40 h 48"/>
                <a:gd name="T6" fmla="*/ 16 w 24"/>
                <a:gd name="T7" fmla="*/ 8 h 48"/>
                <a:gd name="T8" fmla="*/ 24 w 24"/>
                <a:gd name="T9" fmla="*/ 0 h 48"/>
              </a:gdLst>
              <a:ahLst/>
              <a:cxnLst>
                <a:cxn ang="0">
                  <a:pos x="T0" y="T1"/>
                </a:cxn>
                <a:cxn ang="0">
                  <a:pos x="T2" y="T3"/>
                </a:cxn>
                <a:cxn ang="0">
                  <a:pos x="T4" y="T5"/>
                </a:cxn>
                <a:cxn ang="0">
                  <a:pos x="T6" y="T7"/>
                </a:cxn>
                <a:cxn ang="0">
                  <a:pos x="T8" y="T9"/>
                </a:cxn>
              </a:cxnLst>
              <a:rect l="0" t="0" r="r" b="b"/>
              <a:pathLst>
                <a:path w="24" h="48">
                  <a:moveTo>
                    <a:pt x="0" y="48"/>
                  </a:moveTo>
                  <a:cubicBezTo>
                    <a:pt x="8" y="48"/>
                    <a:pt x="8" y="48"/>
                    <a:pt x="8" y="48"/>
                  </a:cubicBezTo>
                  <a:cubicBezTo>
                    <a:pt x="13" y="48"/>
                    <a:pt x="16" y="44"/>
                    <a:pt x="16" y="40"/>
                  </a:cubicBezTo>
                  <a:cubicBezTo>
                    <a:pt x="16" y="8"/>
                    <a:pt x="16" y="8"/>
                    <a:pt x="16" y="8"/>
                  </a:cubicBezTo>
                  <a:cubicBezTo>
                    <a:pt x="16" y="3"/>
                    <a:pt x="20" y="0"/>
                    <a:pt x="24"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2" name="Freeform 132"/>
            <p:cNvSpPr/>
            <p:nvPr/>
          </p:nvSpPr>
          <p:spPr bwMode="auto">
            <a:xfrm>
              <a:off x="6783388" y="1685925"/>
              <a:ext cx="109537" cy="200025"/>
            </a:xfrm>
            <a:custGeom>
              <a:avLst/>
              <a:gdLst>
                <a:gd name="T0" fmla="*/ 48 w 48"/>
                <a:gd name="T1" fmla="*/ 0 h 88"/>
                <a:gd name="T2" fmla="*/ 16 w 48"/>
                <a:gd name="T3" fmla="*/ 16 h 88"/>
                <a:gd name="T4" fmla="*/ 8 w 48"/>
                <a:gd name="T5" fmla="*/ 80 h 88"/>
                <a:gd name="T6" fmla="*/ 0 w 48"/>
                <a:gd name="T7" fmla="*/ 88 h 88"/>
              </a:gdLst>
              <a:ahLst/>
              <a:cxnLst>
                <a:cxn ang="0">
                  <a:pos x="T0" y="T1"/>
                </a:cxn>
                <a:cxn ang="0">
                  <a:pos x="T2" y="T3"/>
                </a:cxn>
                <a:cxn ang="0">
                  <a:pos x="T4" y="T5"/>
                </a:cxn>
                <a:cxn ang="0">
                  <a:pos x="T6" y="T7"/>
                </a:cxn>
              </a:cxnLst>
              <a:rect l="0" t="0" r="r" b="b"/>
              <a:pathLst>
                <a:path w="48" h="88">
                  <a:moveTo>
                    <a:pt x="48" y="0"/>
                  </a:moveTo>
                  <a:cubicBezTo>
                    <a:pt x="16" y="16"/>
                    <a:pt x="16" y="16"/>
                    <a:pt x="16" y="16"/>
                  </a:cubicBezTo>
                  <a:cubicBezTo>
                    <a:pt x="8" y="80"/>
                    <a:pt x="8" y="80"/>
                    <a:pt x="8" y="80"/>
                  </a:cubicBezTo>
                  <a:cubicBezTo>
                    <a:pt x="8" y="84"/>
                    <a:pt x="5" y="88"/>
                    <a:pt x="0" y="88"/>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3" name="Line 133"/>
            <p:cNvSpPr>
              <a:spLocks noChangeShapeType="1"/>
            </p:cNvSpPr>
            <p:nvPr/>
          </p:nvSpPr>
          <p:spPr bwMode="auto">
            <a:xfrm flipH="1" flipV="1">
              <a:off x="6900863" y="1485900"/>
              <a:ext cx="36512" cy="36513"/>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4" name="Line 134"/>
            <p:cNvSpPr>
              <a:spLocks noChangeShapeType="1"/>
            </p:cNvSpPr>
            <p:nvPr/>
          </p:nvSpPr>
          <p:spPr bwMode="auto">
            <a:xfrm flipV="1">
              <a:off x="6973888" y="1485900"/>
              <a:ext cx="36512" cy="36513"/>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5" name="Rectangle 135"/>
            <p:cNvSpPr>
              <a:spLocks noChangeArrowheads="1"/>
            </p:cNvSpPr>
            <p:nvPr/>
          </p:nvSpPr>
          <p:spPr bwMode="auto">
            <a:xfrm>
              <a:off x="7820025" y="1522413"/>
              <a:ext cx="420688" cy="346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6" name="Line 136"/>
            <p:cNvSpPr>
              <a:spLocks noChangeShapeType="1"/>
            </p:cNvSpPr>
            <p:nvPr/>
          </p:nvSpPr>
          <p:spPr bwMode="auto">
            <a:xfrm>
              <a:off x="7820025" y="1595438"/>
              <a:ext cx="42068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7" name="Line 137"/>
            <p:cNvSpPr>
              <a:spLocks noChangeShapeType="1"/>
            </p:cNvSpPr>
            <p:nvPr/>
          </p:nvSpPr>
          <p:spPr bwMode="auto">
            <a:xfrm>
              <a:off x="7856538"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8" name="Line 138"/>
            <p:cNvSpPr>
              <a:spLocks noChangeShapeType="1"/>
            </p:cNvSpPr>
            <p:nvPr/>
          </p:nvSpPr>
          <p:spPr bwMode="auto">
            <a:xfrm>
              <a:off x="7894638"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9" name="Line 139"/>
            <p:cNvSpPr>
              <a:spLocks noChangeShapeType="1"/>
            </p:cNvSpPr>
            <p:nvPr/>
          </p:nvSpPr>
          <p:spPr bwMode="auto">
            <a:xfrm>
              <a:off x="7931150" y="1558925"/>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0" name="Oval 140"/>
            <p:cNvSpPr>
              <a:spLocks noChangeArrowheads="1"/>
            </p:cNvSpPr>
            <p:nvPr/>
          </p:nvSpPr>
          <p:spPr bwMode="auto">
            <a:xfrm>
              <a:off x="7894638" y="1649413"/>
              <a:ext cx="53975" cy="55562"/>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1" name="Oval 141"/>
            <p:cNvSpPr>
              <a:spLocks noChangeArrowheads="1"/>
            </p:cNvSpPr>
            <p:nvPr/>
          </p:nvSpPr>
          <p:spPr bwMode="auto">
            <a:xfrm>
              <a:off x="8112125" y="1649413"/>
              <a:ext cx="55563" cy="55562"/>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2" name="Oval 142"/>
            <p:cNvSpPr>
              <a:spLocks noChangeArrowheads="1"/>
            </p:cNvSpPr>
            <p:nvPr/>
          </p:nvSpPr>
          <p:spPr bwMode="auto">
            <a:xfrm>
              <a:off x="8004175" y="1758950"/>
              <a:ext cx="53975" cy="55563"/>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3" name="Freeform 143"/>
            <p:cNvSpPr/>
            <p:nvPr/>
          </p:nvSpPr>
          <p:spPr bwMode="auto">
            <a:xfrm>
              <a:off x="8021638" y="1649413"/>
              <a:ext cx="19050" cy="55562"/>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4" name="Freeform 144"/>
            <p:cNvSpPr/>
            <p:nvPr/>
          </p:nvSpPr>
          <p:spPr bwMode="auto">
            <a:xfrm>
              <a:off x="7912100" y="1758950"/>
              <a:ext cx="19050"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5" name="Freeform 145"/>
            <p:cNvSpPr/>
            <p:nvPr/>
          </p:nvSpPr>
          <p:spPr bwMode="auto">
            <a:xfrm>
              <a:off x="8131175" y="1758950"/>
              <a:ext cx="17463"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6" name="Freeform 146"/>
            <p:cNvSpPr/>
            <p:nvPr/>
          </p:nvSpPr>
          <p:spPr bwMode="auto">
            <a:xfrm>
              <a:off x="8913813" y="1485900"/>
              <a:ext cx="382587" cy="419100"/>
            </a:xfrm>
            <a:custGeom>
              <a:avLst/>
              <a:gdLst>
                <a:gd name="T0" fmla="*/ 8 w 168"/>
                <a:gd name="T1" fmla="*/ 40 h 184"/>
                <a:gd name="T2" fmla="*/ 84 w 168"/>
                <a:gd name="T3" fmla="*/ 184 h 184"/>
                <a:gd name="T4" fmla="*/ 84 w 168"/>
                <a:gd name="T5" fmla="*/ 184 h 184"/>
                <a:gd name="T6" fmla="*/ 160 w 168"/>
                <a:gd name="T7" fmla="*/ 40 h 184"/>
                <a:gd name="T8" fmla="*/ 84 w 168"/>
                <a:gd name="T9" fmla="*/ 0 h 184"/>
                <a:gd name="T10" fmla="*/ 8 w 168"/>
                <a:gd name="T11" fmla="*/ 40 h 184"/>
              </a:gdLst>
              <a:ahLst/>
              <a:cxnLst>
                <a:cxn ang="0">
                  <a:pos x="T0" y="T1"/>
                </a:cxn>
                <a:cxn ang="0">
                  <a:pos x="T2" y="T3"/>
                </a:cxn>
                <a:cxn ang="0">
                  <a:pos x="T4" y="T5"/>
                </a:cxn>
                <a:cxn ang="0">
                  <a:pos x="T6" y="T7"/>
                </a:cxn>
                <a:cxn ang="0">
                  <a:pos x="T8" y="T9"/>
                </a:cxn>
                <a:cxn ang="0">
                  <a:pos x="T10" y="T11"/>
                </a:cxn>
              </a:cxnLst>
              <a:rect l="0" t="0" r="r" b="b"/>
              <a:pathLst>
                <a:path w="168" h="184">
                  <a:moveTo>
                    <a:pt x="8" y="40"/>
                  </a:moveTo>
                  <a:cubicBezTo>
                    <a:pt x="8" y="40"/>
                    <a:pt x="0" y="132"/>
                    <a:pt x="84" y="184"/>
                  </a:cubicBezTo>
                  <a:cubicBezTo>
                    <a:pt x="84" y="184"/>
                    <a:pt x="84" y="184"/>
                    <a:pt x="84" y="184"/>
                  </a:cubicBezTo>
                  <a:cubicBezTo>
                    <a:pt x="168" y="132"/>
                    <a:pt x="160" y="40"/>
                    <a:pt x="160" y="40"/>
                  </a:cubicBezTo>
                  <a:cubicBezTo>
                    <a:pt x="160" y="40"/>
                    <a:pt x="109" y="39"/>
                    <a:pt x="84" y="0"/>
                  </a:cubicBezTo>
                  <a:cubicBezTo>
                    <a:pt x="59" y="39"/>
                    <a:pt x="8" y="40"/>
                    <a:pt x="8" y="4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7" name="Freeform 147"/>
            <p:cNvSpPr/>
            <p:nvPr/>
          </p:nvSpPr>
          <p:spPr bwMode="auto">
            <a:xfrm>
              <a:off x="5745163" y="2924175"/>
              <a:ext cx="273050" cy="55563"/>
            </a:xfrm>
            <a:custGeom>
              <a:avLst/>
              <a:gdLst>
                <a:gd name="T0" fmla="*/ 0 w 284"/>
                <a:gd name="T1" fmla="*/ 0 h 57"/>
                <a:gd name="T2" fmla="*/ 0 w 284"/>
                <a:gd name="T3" fmla="*/ 57 h 57"/>
                <a:gd name="T4" fmla="*/ 284 w 284"/>
                <a:gd name="T5" fmla="*/ 57 h 57"/>
                <a:gd name="T6" fmla="*/ 284 w 284"/>
                <a:gd name="T7" fmla="*/ 0 h 57"/>
              </a:gdLst>
              <a:ahLst/>
              <a:cxnLst>
                <a:cxn ang="0">
                  <a:pos x="T0" y="T1"/>
                </a:cxn>
                <a:cxn ang="0">
                  <a:pos x="T2" y="T3"/>
                </a:cxn>
                <a:cxn ang="0">
                  <a:pos x="T4" y="T5"/>
                </a:cxn>
                <a:cxn ang="0">
                  <a:pos x="T6" y="T7"/>
                </a:cxn>
              </a:cxnLst>
              <a:rect l="0" t="0" r="r" b="b"/>
              <a:pathLst>
                <a:path w="284" h="57">
                  <a:moveTo>
                    <a:pt x="0" y="0"/>
                  </a:moveTo>
                  <a:lnTo>
                    <a:pt x="0" y="57"/>
                  </a:lnTo>
                  <a:lnTo>
                    <a:pt x="284" y="57"/>
                  </a:lnTo>
                  <a:lnTo>
                    <a:pt x="284"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8" name="Freeform 148"/>
            <p:cNvSpPr/>
            <p:nvPr/>
          </p:nvSpPr>
          <p:spPr bwMode="auto">
            <a:xfrm>
              <a:off x="5835650" y="2597150"/>
              <a:ext cx="36513" cy="73025"/>
            </a:xfrm>
            <a:custGeom>
              <a:avLst/>
              <a:gdLst>
                <a:gd name="T0" fmla="*/ 16 w 16"/>
                <a:gd name="T1" fmla="*/ 0 h 32"/>
                <a:gd name="T2" fmla="*/ 0 w 16"/>
                <a:gd name="T3" fmla="*/ 20 h 32"/>
                <a:gd name="T4" fmla="*/ 4 w 16"/>
                <a:gd name="T5" fmla="*/ 32 h 32"/>
              </a:gdLst>
              <a:ahLst/>
              <a:cxnLst>
                <a:cxn ang="0">
                  <a:pos x="T0" y="T1"/>
                </a:cxn>
                <a:cxn ang="0">
                  <a:pos x="T2" y="T3"/>
                </a:cxn>
                <a:cxn ang="0">
                  <a:pos x="T4" y="T5"/>
                </a:cxn>
              </a:cxnLst>
              <a:rect l="0" t="0" r="r" b="b"/>
              <a:pathLst>
                <a:path w="16" h="32">
                  <a:moveTo>
                    <a:pt x="16" y="0"/>
                  </a:moveTo>
                  <a:cubicBezTo>
                    <a:pt x="7" y="2"/>
                    <a:pt x="0" y="10"/>
                    <a:pt x="0" y="20"/>
                  </a:cubicBezTo>
                  <a:cubicBezTo>
                    <a:pt x="0" y="24"/>
                    <a:pt x="2" y="28"/>
                    <a:pt x="4" y="32"/>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9" name="Freeform 149"/>
            <p:cNvSpPr/>
            <p:nvPr/>
          </p:nvSpPr>
          <p:spPr bwMode="auto">
            <a:xfrm>
              <a:off x="5726113" y="2560638"/>
              <a:ext cx="309562" cy="363537"/>
            </a:xfrm>
            <a:custGeom>
              <a:avLst/>
              <a:gdLst>
                <a:gd name="T0" fmla="*/ 136 w 136"/>
                <a:gd name="T1" fmla="*/ 160 h 160"/>
                <a:gd name="T2" fmla="*/ 0 w 136"/>
                <a:gd name="T3" fmla="*/ 160 h 160"/>
                <a:gd name="T4" fmla="*/ 0 w 136"/>
                <a:gd name="T5" fmla="*/ 148 h 160"/>
                <a:gd name="T6" fmla="*/ 8 w 136"/>
                <a:gd name="T7" fmla="*/ 140 h 160"/>
                <a:gd name="T8" fmla="*/ 56 w 136"/>
                <a:gd name="T9" fmla="*/ 108 h 160"/>
                <a:gd name="T10" fmla="*/ 56 w 136"/>
                <a:gd name="T11" fmla="*/ 84 h 160"/>
                <a:gd name="T12" fmla="*/ 45 w 136"/>
                <a:gd name="T13" fmla="*/ 63 h 160"/>
                <a:gd name="T14" fmla="*/ 32 w 136"/>
                <a:gd name="T15" fmla="*/ 36 h 160"/>
                <a:gd name="T16" fmla="*/ 68 w 136"/>
                <a:gd name="T17" fmla="*/ 0 h 160"/>
                <a:gd name="T18" fmla="*/ 104 w 136"/>
                <a:gd name="T19" fmla="*/ 36 h 160"/>
                <a:gd name="T20" fmla="*/ 91 w 136"/>
                <a:gd name="T21" fmla="*/ 63 h 160"/>
                <a:gd name="T22" fmla="*/ 80 w 136"/>
                <a:gd name="T23" fmla="*/ 83 h 160"/>
                <a:gd name="T24" fmla="*/ 80 w 136"/>
                <a:gd name="T25" fmla="*/ 108 h 160"/>
                <a:gd name="T26" fmla="*/ 128 w 136"/>
                <a:gd name="T27" fmla="*/ 140 h 160"/>
                <a:gd name="T28" fmla="*/ 136 w 136"/>
                <a:gd name="T29" fmla="*/ 148 h 160"/>
                <a:gd name="T30" fmla="*/ 136 w 136"/>
                <a:gd name="T3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136" y="160"/>
                  </a:moveTo>
                  <a:cubicBezTo>
                    <a:pt x="0" y="160"/>
                    <a:pt x="0" y="160"/>
                    <a:pt x="0" y="160"/>
                  </a:cubicBezTo>
                  <a:cubicBezTo>
                    <a:pt x="0" y="148"/>
                    <a:pt x="0" y="148"/>
                    <a:pt x="0" y="148"/>
                  </a:cubicBezTo>
                  <a:cubicBezTo>
                    <a:pt x="0" y="143"/>
                    <a:pt x="4" y="140"/>
                    <a:pt x="8" y="140"/>
                  </a:cubicBezTo>
                  <a:cubicBezTo>
                    <a:pt x="26" y="140"/>
                    <a:pt x="56" y="126"/>
                    <a:pt x="56" y="108"/>
                  </a:cubicBezTo>
                  <a:cubicBezTo>
                    <a:pt x="56" y="108"/>
                    <a:pt x="56" y="88"/>
                    <a:pt x="56" y="84"/>
                  </a:cubicBezTo>
                  <a:cubicBezTo>
                    <a:pt x="56" y="76"/>
                    <a:pt x="56" y="74"/>
                    <a:pt x="45" y="63"/>
                  </a:cubicBezTo>
                  <a:cubicBezTo>
                    <a:pt x="37" y="57"/>
                    <a:pt x="32" y="47"/>
                    <a:pt x="32" y="36"/>
                  </a:cubicBezTo>
                  <a:cubicBezTo>
                    <a:pt x="32" y="16"/>
                    <a:pt x="48" y="0"/>
                    <a:pt x="68" y="0"/>
                  </a:cubicBezTo>
                  <a:cubicBezTo>
                    <a:pt x="88" y="0"/>
                    <a:pt x="104" y="16"/>
                    <a:pt x="104" y="36"/>
                  </a:cubicBezTo>
                  <a:cubicBezTo>
                    <a:pt x="104" y="47"/>
                    <a:pt x="99" y="57"/>
                    <a:pt x="91" y="63"/>
                  </a:cubicBezTo>
                  <a:cubicBezTo>
                    <a:pt x="81" y="74"/>
                    <a:pt x="80" y="76"/>
                    <a:pt x="80" y="83"/>
                  </a:cubicBezTo>
                  <a:cubicBezTo>
                    <a:pt x="80" y="86"/>
                    <a:pt x="80" y="108"/>
                    <a:pt x="80" y="108"/>
                  </a:cubicBezTo>
                  <a:cubicBezTo>
                    <a:pt x="80" y="126"/>
                    <a:pt x="110" y="140"/>
                    <a:pt x="128" y="140"/>
                  </a:cubicBezTo>
                  <a:cubicBezTo>
                    <a:pt x="133" y="140"/>
                    <a:pt x="136" y="143"/>
                    <a:pt x="136" y="148"/>
                  </a:cubicBezTo>
                  <a:lnTo>
                    <a:pt x="136" y="16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0" name="Line 150"/>
            <p:cNvSpPr>
              <a:spLocks noChangeShapeType="1"/>
            </p:cNvSpPr>
            <p:nvPr/>
          </p:nvSpPr>
          <p:spPr bwMode="auto">
            <a:xfrm flipV="1">
              <a:off x="7056438" y="2743200"/>
              <a:ext cx="53975"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1" name="Line 151"/>
            <p:cNvSpPr>
              <a:spLocks noChangeShapeType="1"/>
            </p:cNvSpPr>
            <p:nvPr/>
          </p:nvSpPr>
          <p:spPr bwMode="auto">
            <a:xfrm>
              <a:off x="7056438" y="2743200"/>
              <a:ext cx="53975"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2" name="Line 152"/>
            <p:cNvSpPr>
              <a:spLocks noChangeShapeType="1"/>
            </p:cNvSpPr>
            <p:nvPr/>
          </p:nvSpPr>
          <p:spPr bwMode="auto">
            <a:xfrm flipV="1">
              <a:off x="6800850" y="2852738"/>
              <a:ext cx="55563"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3" name="Line 153"/>
            <p:cNvSpPr>
              <a:spLocks noChangeShapeType="1"/>
            </p:cNvSpPr>
            <p:nvPr/>
          </p:nvSpPr>
          <p:spPr bwMode="auto">
            <a:xfrm>
              <a:off x="6800850" y="2852738"/>
              <a:ext cx="55563"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4" name="Line 154"/>
            <p:cNvSpPr>
              <a:spLocks noChangeShapeType="1"/>
            </p:cNvSpPr>
            <p:nvPr/>
          </p:nvSpPr>
          <p:spPr bwMode="auto">
            <a:xfrm flipV="1">
              <a:off x="6929438" y="2852738"/>
              <a:ext cx="53975"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5" name="Line 155"/>
            <p:cNvSpPr>
              <a:spLocks noChangeShapeType="1"/>
            </p:cNvSpPr>
            <p:nvPr/>
          </p:nvSpPr>
          <p:spPr bwMode="auto">
            <a:xfrm>
              <a:off x="6929438" y="2852738"/>
              <a:ext cx="53975"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6" name="Line 156"/>
            <p:cNvSpPr>
              <a:spLocks noChangeShapeType="1"/>
            </p:cNvSpPr>
            <p:nvPr/>
          </p:nvSpPr>
          <p:spPr bwMode="auto">
            <a:xfrm flipV="1">
              <a:off x="6929438" y="2743200"/>
              <a:ext cx="53975" cy="539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7" name="Line 157"/>
            <p:cNvSpPr>
              <a:spLocks noChangeShapeType="1"/>
            </p:cNvSpPr>
            <p:nvPr/>
          </p:nvSpPr>
          <p:spPr bwMode="auto">
            <a:xfrm>
              <a:off x="6956425" y="2770188"/>
              <a:ext cx="26988" cy="269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8" name="Freeform 158"/>
            <p:cNvSpPr/>
            <p:nvPr/>
          </p:nvSpPr>
          <p:spPr bwMode="auto">
            <a:xfrm>
              <a:off x="7037388" y="2560638"/>
              <a:ext cx="36512" cy="109537"/>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9" name="Line 159"/>
            <p:cNvSpPr>
              <a:spLocks noChangeShapeType="1"/>
            </p:cNvSpPr>
            <p:nvPr/>
          </p:nvSpPr>
          <p:spPr bwMode="auto">
            <a:xfrm>
              <a:off x="7000875" y="2614613"/>
              <a:ext cx="36513"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0" name="Freeform 160"/>
            <p:cNvSpPr/>
            <p:nvPr/>
          </p:nvSpPr>
          <p:spPr bwMode="auto">
            <a:xfrm>
              <a:off x="6746875" y="2614613"/>
              <a:ext cx="419100" cy="365125"/>
            </a:xfrm>
            <a:custGeom>
              <a:avLst/>
              <a:gdLst>
                <a:gd name="T0" fmla="*/ 341 w 436"/>
                <a:gd name="T1" fmla="*/ 0 h 379"/>
                <a:gd name="T2" fmla="*/ 436 w 436"/>
                <a:gd name="T3" fmla="*/ 0 h 379"/>
                <a:gd name="T4" fmla="*/ 436 w 436"/>
                <a:gd name="T5" fmla="*/ 379 h 379"/>
                <a:gd name="T6" fmla="*/ 436 w 436"/>
                <a:gd name="T7" fmla="*/ 379 h 379"/>
                <a:gd name="T8" fmla="*/ 0 w 436"/>
                <a:gd name="T9" fmla="*/ 379 h 379"/>
                <a:gd name="T10" fmla="*/ 0 w 436"/>
                <a:gd name="T11" fmla="*/ 171 h 379"/>
              </a:gdLst>
              <a:ahLst/>
              <a:cxnLst>
                <a:cxn ang="0">
                  <a:pos x="T0" y="T1"/>
                </a:cxn>
                <a:cxn ang="0">
                  <a:pos x="T2" y="T3"/>
                </a:cxn>
                <a:cxn ang="0">
                  <a:pos x="T4" y="T5"/>
                </a:cxn>
                <a:cxn ang="0">
                  <a:pos x="T6" y="T7"/>
                </a:cxn>
                <a:cxn ang="0">
                  <a:pos x="T8" y="T9"/>
                </a:cxn>
                <a:cxn ang="0">
                  <a:pos x="T10" y="T11"/>
                </a:cxn>
              </a:cxnLst>
              <a:rect l="0" t="0" r="r" b="b"/>
              <a:pathLst>
                <a:path w="436" h="379">
                  <a:moveTo>
                    <a:pt x="341" y="0"/>
                  </a:moveTo>
                  <a:lnTo>
                    <a:pt x="436" y="0"/>
                  </a:lnTo>
                  <a:lnTo>
                    <a:pt x="436" y="379"/>
                  </a:lnTo>
                  <a:lnTo>
                    <a:pt x="436" y="379"/>
                  </a:lnTo>
                  <a:lnTo>
                    <a:pt x="0" y="379"/>
                  </a:lnTo>
                  <a:lnTo>
                    <a:pt x="0" y="171"/>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1" name="Rectangle 161"/>
            <p:cNvSpPr>
              <a:spLocks noChangeArrowheads="1"/>
            </p:cNvSpPr>
            <p:nvPr/>
          </p:nvSpPr>
          <p:spPr bwMode="auto">
            <a:xfrm>
              <a:off x="7056438" y="2852738"/>
              <a:ext cx="53975" cy="539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2" name="Oval 162"/>
            <p:cNvSpPr>
              <a:spLocks noChangeArrowheads="1"/>
            </p:cNvSpPr>
            <p:nvPr/>
          </p:nvSpPr>
          <p:spPr bwMode="auto">
            <a:xfrm>
              <a:off x="6746875" y="2560638"/>
              <a:ext cx="217488" cy="2190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3" name="Line 163"/>
            <p:cNvSpPr>
              <a:spLocks noChangeShapeType="1"/>
            </p:cNvSpPr>
            <p:nvPr/>
          </p:nvSpPr>
          <p:spPr bwMode="auto">
            <a:xfrm>
              <a:off x="6783388" y="2670175"/>
              <a:ext cx="7302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4" name="Line 164"/>
            <p:cNvSpPr>
              <a:spLocks noChangeShapeType="1"/>
            </p:cNvSpPr>
            <p:nvPr/>
          </p:nvSpPr>
          <p:spPr bwMode="auto">
            <a:xfrm>
              <a:off x="6856413" y="2597150"/>
              <a:ext cx="0" cy="7302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5" name="Rectangle 165"/>
            <p:cNvSpPr>
              <a:spLocks noChangeArrowheads="1"/>
            </p:cNvSpPr>
            <p:nvPr/>
          </p:nvSpPr>
          <p:spPr bwMode="auto">
            <a:xfrm>
              <a:off x="7839075" y="2787650"/>
              <a:ext cx="55563" cy="1555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6" name="Rectangle 166"/>
            <p:cNvSpPr>
              <a:spLocks noChangeArrowheads="1"/>
            </p:cNvSpPr>
            <p:nvPr/>
          </p:nvSpPr>
          <p:spPr bwMode="auto">
            <a:xfrm>
              <a:off x="7948613" y="2670175"/>
              <a:ext cx="55562" cy="273050"/>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7" name="Rectangle 167"/>
            <p:cNvSpPr>
              <a:spLocks noChangeArrowheads="1"/>
            </p:cNvSpPr>
            <p:nvPr/>
          </p:nvSpPr>
          <p:spPr bwMode="auto">
            <a:xfrm>
              <a:off x="8058150" y="2724150"/>
              <a:ext cx="53975" cy="219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8" name="Rectangle 168"/>
            <p:cNvSpPr>
              <a:spLocks noChangeArrowheads="1"/>
            </p:cNvSpPr>
            <p:nvPr/>
          </p:nvSpPr>
          <p:spPr bwMode="auto">
            <a:xfrm>
              <a:off x="8167688" y="2597150"/>
              <a:ext cx="53975" cy="346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9" name="Line 169"/>
            <p:cNvSpPr>
              <a:spLocks noChangeShapeType="1"/>
            </p:cNvSpPr>
            <p:nvPr/>
          </p:nvSpPr>
          <p:spPr bwMode="auto">
            <a:xfrm flipH="1">
              <a:off x="7820025" y="2943225"/>
              <a:ext cx="42068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0" name="Freeform 170"/>
            <p:cNvSpPr/>
            <p:nvPr/>
          </p:nvSpPr>
          <p:spPr bwMode="auto">
            <a:xfrm>
              <a:off x="8896350" y="2651125"/>
              <a:ext cx="327025" cy="328613"/>
            </a:xfrm>
            <a:custGeom>
              <a:avLst/>
              <a:gdLst>
                <a:gd name="T0" fmla="*/ 144 w 144"/>
                <a:gd name="T1" fmla="*/ 72 h 144"/>
                <a:gd name="T2" fmla="*/ 72 w 144"/>
                <a:gd name="T3" fmla="*/ 144 h 144"/>
                <a:gd name="T4" fmla="*/ 0 w 144"/>
                <a:gd name="T5" fmla="*/ 72 h 144"/>
                <a:gd name="T6" fmla="*/ 72 w 144"/>
                <a:gd name="T7" fmla="*/ 0 h 144"/>
                <a:gd name="T8" fmla="*/ 72 w 144"/>
                <a:gd name="T9" fmla="*/ 72 h 144"/>
                <a:gd name="T10" fmla="*/ 144 w 144"/>
                <a:gd name="T11" fmla="*/ 72 h 144"/>
              </a:gdLst>
              <a:ahLst/>
              <a:cxnLst>
                <a:cxn ang="0">
                  <a:pos x="T0" y="T1"/>
                </a:cxn>
                <a:cxn ang="0">
                  <a:pos x="T2" y="T3"/>
                </a:cxn>
                <a:cxn ang="0">
                  <a:pos x="T4" y="T5"/>
                </a:cxn>
                <a:cxn ang="0">
                  <a:pos x="T6" y="T7"/>
                </a:cxn>
                <a:cxn ang="0">
                  <a:pos x="T8" y="T9"/>
                </a:cxn>
                <a:cxn ang="0">
                  <a:pos x="T10" y="T11"/>
                </a:cxn>
              </a:cxnLst>
              <a:rect l="0" t="0" r="r" b="b"/>
              <a:pathLst>
                <a:path w="144" h="144">
                  <a:moveTo>
                    <a:pt x="144" y="72"/>
                  </a:moveTo>
                  <a:cubicBezTo>
                    <a:pt x="144" y="112"/>
                    <a:pt x="112" y="144"/>
                    <a:pt x="72" y="144"/>
                  </a:cubicBezTo>
                  <a:cubicBezTo>
                    <a:pt x="32" y="144"/>
                    <a:pt x="0" y="112"/>
                    <a:pt x="0" y="72"/>
                  </a:cubicBezTo>
                  <a:cubicBezTo>
                    <a:pt x="0" y="32"/>
                    <a:pt x="32" y="0"/>
                    <a:pt x="72" y="0"/>
                  </a:cubicBezTo>
                  <a:cubicBezTo>
                    <a:pt x="72" y="72"/>
                    <a:pt x="72" y="72"/>
                    <a:pt x="72" y="72"/>
                  </a:cubicBezTo>
                  <a:lnTo>
                    <a:pt x="144" y="72"/>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1" name="Freeform 171"/>
            <p:cNvSpPr/>
            <p:nvPr/>
          </p:nvSpPr>
          <p:spPr bwMode="auto">
            <a:xfrm>
              <a:off x="9096375" y="2560638"/>
              <a:ext cx="219075" cy="219075"/>
            </a:xfrm>
            <a:custGeom>
              <a:avLst/>
              <a:gdLst>
                <a:gd name="T0" fmla="*/ 96 w 96"/>
                <a:gd name="T1" fmla="*/ 96 h 96"/>
                <a:gd name="T2" fmla="*/ 0 w 96"/>
                <a:gd name="T3" fmla="*/ 0 h 96"/>
                <a:gd name="T4" fmla="*/ 0 w 96"/>
                <a:gd name="T5" fmla="*/ 96 h 96"/>
                <a:gd name="T6" fmla="*/ 96 w 96"/>
                <a:gd name="T7" fmla="*/ 96 h 96"/>
              </a:gdLst>
              <a:ahLst/>
              <a:cxnLst>
                <a:cxn ang="0">
                  <a:pos x="T0" y="T1"/>
                </a:cxn>
                <a:cxn ang="0">
                  <a:pos x="T2" y="T3"/>
                </a:cxn>
                <a:cxn ang="0">
                  <a:pos x="T4" y="T5"/>
                </a:cxn>
                <a:cxn ang="0">
                  <a:pos x="T6" y="T7"/>
                </a:cxn>
              </a:cxnLst>
              <a:rect l="0" t="0" r="r" b="b"/>
              <a:pathLst>
                <a:path w="96" h="96">
                  <a:moveTo>
                    <a:pt x="96" y="96"/>
                  </a:moveTo>
                  <a:cubicBezTo>
                    <a:pt x="96" y="43"/>
                    <a:pt x="53" y="0"/>
                    <a:pt x="0" y="0"/>
                  </a:cubicBezTo>
                  <a:cubicBezTo>
                    <a:pt x="0" y="96"/>
                    <a:pt x="0" y="96"/>
                    <a:pt x="0" y="96"/>
                  </a:cubicBezTo>
                  <a:lnTo>
                    <a:pt x="96" y="96"/>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2" name="Freeform 172"/>
            <p:cNvSpPr/>
            <p:nvPr/>
          </p:nvSpPr>
          <p:spPr bwMode="auto">
            <a:xfrm>
              <a:off x="6770688" y="3851275"/>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3" name="Freeform 173"/>
            <p:cNvSpPr/>
            <p:nvPr/>
          </p:nvSpPr>
          <p:spPr bwMode="auto">
            <a:xfrm>
              <a:off x="6880225" y="374173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4" name="Rectangle 174"/>
            <p:cNvSpPr>
              <a:spLocks noChangeArrowheads="1"/>
            </p:cNvSpPr>
            <p:nvPr/>
          </p:nvSpPr>
          <p:spPr bwMode="auto">
            <a:xfrm>
              <a:off x="6764338" y="3944938"/>
              <a:ext cx="55562" cy="7302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5" name="Rectangle 175"/>
            <p:cNvSpPr>
              <a:spLocks noChangeArrowheads="1"/>
            </p:cNvSpPr>
            <p:nvPr/>
          </p:nvSpPr>
          <p:spPr bwMode="auto">
            <a:xfrm>
              <a:off x="6873875" y="3835400"/>
              <a:ext cx="55563" cy="18256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6" name="Rectangle 176"/>
            <p:cNvSpPr>
              <a:spLocks noChangeArrowheads="1"/>
            </p:cNvSpPr>
            <p:nvPr/>
          </p:nvSpPr>
          <p:spPr bwMode="auto">
            <a:xfrm>
              <a:off x="6983413" y="3889375"/>
              <a:ext cx="53975" cy="128588"/>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7" name="Rectangle 177"/>
            <p:cNvSpPr>
              <a:spLocks noChangeArrowheads="1"/>
            </p:cNvSpPr>
            <p:nvPr/>
          </p:nvSpPr>
          <p:spPr bwMode="auto">
            <a:xfrm>
              <a:off x="7092950" y="3762375"/>
              <a:ext cx="53975" cy="255588"/>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8" name="Line 178"/>
            <p:cNvSpPr>
              <a:spLocks noChangeShapeType="1"/>
            </p:cNvSpPr>
            <p:nvPr/>
          </p:nvSpPr>
          <p:spPr bwMode="auto">
            <a:xfrm flipH="1">
              <a:off x="6746875" y="4017963"/>
              <a:ext cx="4191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9" name="Freeform 179"/>
            <p:cNvSpPr/>
            <p:nvPr/>
          </p:nvSpPr>
          <p:spPr bwMode="auto">
            <a:xfrm>
              <a:off x="6989763" y="3795713"/>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0" name="Freeform 180"/>
            <p:cNvSpPr/>
            <p:nvPr/>
          </p:nvSpPr>
          <p:spPr bwMode="auto">
            <a:xfrm>
              <a:off x="7099300" y="3668713"/>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1" name="Line 181"/>
            <p:cNvSpPr>
              <a:spLocks noChangeShapeType="1"/>
            </p:cNvSpPr>
            <p:nvPr/>
          </p:nvSpPr>
          <p:spPr bwMode="auto">
            <a:xfrm>
              <a:off x="7119938" y="3689350"/>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2" name="Line 182"/>
            <p:cNvSpPr>
              <a:spLocks noChangeShapeType="1"/>
            </p:cNvSpPr>
            <p:nvPr/>
          </p:nvSpPr>
          <p:spPr bwMode="auto">
            <a:xfrm>
              <a:off x="6919913" y="3770313"/>
              <a:ext cx="73025" cy="381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3" name="Line 183"/>
            <p:cNvSpPr>
              <a:spLocks noChangeShapeType="1"/>
            </p:cNvSpPr>
            <p:nvPr/>
          </p:nvSpPr>
          <p:spPr bwMode="auto">
            <a:xfrm>
              <a:off x="6810375" y="3854450"/>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4" name="Line 184"/>
            <p:cNvSpPr>
              <a:spLocks noChangeShapeType="1"/>
            </p:cNvSpPr>
            <p:nvPr/>
          </p:nvSpPr>
          <p:spPr bwMode="auto">
            <a:xfrm flipV="1">
              <a:off x="6810375" y="3781425"/>
              <a:ext cx="73025" cy="7302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5" name="Line 185"/>
            <p:cNvSpPr>
              <a:spLocks noChangeShapeType="1"/>
            </p:cNvSpPr>
            <p:nvPr/>
          </p:nvSpPr>
          <p:spPr bwMode="auto">
            <a:xfrm flipV="1">
              <a:off x="7029450" y="3706813"/>
              <a:ext cx="71438" cy="9207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6" name="Freeform 186"/>
            <p:cNvSpPr/>
            <p:nvPr/>
          </p:nvSpPr>
          <p:spPr bwMode="auto">
            <a:xfrm>
              <a:off x="8986838" y="3633788"/>
              <a:ext cx="36512"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7" name="Freeform 187"/>
            <p:cNvSpPr/>
            <p:nvPr/>
          </p:nvSpPr>
          <p:spPr bwMode="auto">
            <a:xfrm>
              <a:off x="9188450" y="3633788"/>
              <a:ext cx="34925"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8" name="Rectangle 188"/>
            <p:cNvSpPr>
              <a:spLocks noChangeArrowheads="1"/>
            </p:cNvSpPr>
            <p:nvPr/>
          </p:nvSpPr>
          <p:spPr bwMode="auto">
            <a:xfrm>
              <a:off x="9205913" y="3817938"/>
              <a:ext cx="53975" cy="52387"/>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9" name="Rectangle 189"/>
            <p:cNvSpPr>
              <a:spLocks noChangeArrowheads="1"/>
            </p:cNvSpPr>
            <p:nvPr/>
          </p:nvSpPr>
          <p:spPr bwMode="auto">
            <a:xfrm>
              <a:off x="8950325" y="3925888"/>
              <a:ext cx="53975" cy="55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0" name="Rectangle 190"/>
            <p:cNvSpPr>
              <a:spLocks noChangeArrowheads="1"/>
            </p:cNvSpPr>
            <p:nvPr/>
          </p:nvSpPr>
          <p:spPr bwMode="auto">
            <a:xfrm>
              <a:off x="9078913" y="3925888"/>
              <a:ext cx="53975" cy="55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1" name="Rectangle 191"/>
            <p:cNvSpPr>
              <a:spLocks noChangeArrowheads="1"/>
            </p:cNvSpPr>
            <p:nvPr/>
          </p:nvSpPr>
          <p:spPr bwMode="auto">
            <a:xfrm>
              <a:off x="9205913" y="3925888"/>
              <a:ext cx="53975" cy="55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2" name="Line 192"/>
            <p:cNvSpPr>
              <a:spLocks noChangeShapeType="1"/>
            </p:cNvSpPr>
            <p:nvPr/>
          </p:nvSpPr>
          <p:spPr bwMode="auto">
            <a:xfrm flipV="1">
              <a:off x="8950325" y="3817938"/>
              <a:ext cx="53975" cy="523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3" name="Line 193"/>
            <p:cNvSpPr>
              <a:spLocks noChangeShapeType="1"/>
            </p:cNvSpPr>
            <p:nvPr/>
          </p:nvSpPr>
          <p:spPr bwMode="auto">
            <a:xfrm>
              <a:off x="8950325" y="3817938"/>
              <a:ext cx="53975" cy="523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4" name="Line 194"/>
            <p:cNvSpPr>
              <a:spLocks noChangeShapeType="1"/>
            </p:cNvSpPr>
            <p:nvPr/>
          </p:nvSpPr>
          <p:spPr bwMode="auto">
            <a:xfrm flipV="1">
              <a:off x="9078913" y="3817938"/>
              <a:ext cx="53975" cy="523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5" name="Line 195"/>
            <p:cNvSpPr>
              <a:spLocks noChangeShapeType="1"/>
            </p:cNvSpPr>
            <p:nvPr/>
          </p:nvSpPr>
          <p:spPr bwMode="auto">
            <a:xfrm>
              <a:off x="9078913" y="3817938"/>
              <a:ext cx="53975" cy="523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6" name="Freeform 196"/>
            <p:cNvSpPr/>
            <p:nvPr/>
          </p:nvSpPr>
          <p:spPr bwMode="auto">
            <a:xfrm>
              <a:off x="8896350" y="3689350"/>
              <a:ext cx="419100" cy="365125"/>
            </a:xfrm>
            <a:custGeom>
              <a:avLst/>
              <a:gdLst>
                <a:gd name="T0" fmla="*/ 340 w 435"/>
                <a:gd name="T1" fmla="*/ 0 h 379"/>
                <a:gd name="T2" fmla="*/ 435 w 435"/>
                <a:gd name="T3" fmla="*/ 0 h 379"/>
                <a:gd name="T4" fmla="*/ 435 w 435"/>
                <a:gd name="T5" fmla="*/ 379 h 379"/>
                <a:gd name="T6" fmla="*/ 0 w 435"/>
                <a:gd name="T7" fmla="*/ 379 h 379"/>
                <a:gd name="T8" fmla="*/ 0 w 435"/>
                <a:gd name="T9" fmla="*/ 0 h 379"/>
                <a:gd name="T10" fmla="*/ 94 w 435"/>
                <a:gd name="T11" fmla="*/ 0 h 379"/>
              </a:gdLst>
              <a:ahLst/>
              <a:cxnLst>
                <a:cxn ang="0">
                  <a:pos x="T0" y="T1"/>
                </a:cxn>
                <a:cxn ang="0">
                  <a:pos x="T2" y="T3"/>
                </a:cxn>
                <a:cxn ang="0">
                  <a:pos x="T4" y="T5"/>
                </a:cxn>
                <a:cxn ang="0">
                  <a:pos x="T6" y="T7"/>
                </a:cxn>
                <a:cxn ang="0">
                  <a:pos x="T8" y="T9"/>
                </a:cxn>
                <a:cxn ang="0">
                  <a:pos x="T10" y="T11"/>
                </a:cxn>
              </a:cxnLst>
              <a:rect l="0" t="0" r="r" b="b"/>
              <a:pathLst>
                <a:path w="435" h="379">
                  <a:moveTo>
                    <a:pt x="340" y="0"/>
                  </a:moveTo>
                  <a:lnTo>
                    <a:pt x="435" y="0"/>
                  </a:lnTo>
                  <a:lnTo>
                    <a:pt x="435" y="379"/>
                  </a:lnTo>
                  <a:lnTo>
                    <a:pt x="0" y="379"/>
                  </a:lnTo>
                  <a:lnTo>
                    <a:pt x="0" y="0"/>
                  </a:lnTo>
                  <a:lnTo>
                    <a:pt x="94"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7" name="Line 197"/>
            <p:cNvSpPr>
              <a:spLocks noChangeShapeType="1"/>
            </p:cNvSpPr>
            <p:nvPr/>
          </p:nvSpPr>
          <p:spPr bwMode="auto">
            <a:xfrm>
              <a:off x="9023350" y="3689350"/>
              <a:ext cx="1651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8" name="Freeform 198"/>
            <p:cNvSpPr/>
            <p:nvPr/>
          </p:nvSpPr>
          <p:spPr bwMode="auto">
            <a:xfrm>
              <a:off x="5672138" y="3689350"/>
              <a:ext cx="363537" cy="365125"/>
            </a:xfrm>
            <a:custGeom>
              <a:avLst/>
              <a:gdLst>
                <a:gd name="T0" fmla="*/ 160 w 160"/>
                <a:gd name="T1" fmla="*/ 80 h 160"/>
                <a:gd name="T2" fmla="*/ 80 w 160"/>
                <a:gd name="T3" fmla="*/ 160 h 160"/>
                <a:gd name="T4" fmla="*/ 0 w 160"/>
                <a:gd name="T5" fmla="*/ 80 h 160"/>
                <a:gd name="T6" fmla="*/ 80 w 160"/>
                <a:gd name="T7" fmla="*/ 0 h 160"/>
              </a:gdLst>
              <a:ahLst/>
              <a:cxnLst>
                <a:cxn ang="0">
                  <a:pos x="T0" y="T1"/>
                </a:cxn>
                <a:cxn ang="0">
                  <a:pos x="T2" y="T3"/>
                </a:cxn>
                <a:cxn ang="0">
                  <a:pos x="T4" y="T5"/>
                </a:cxn>
                <a:cxn ang="0">
                  <a:pos x="T6" y="T7"/>
                </a:cxn>
              </a:cxnLst>
              <a:rect l="0" t="0" r="r" b="b"/>
              <a:pathLst>
                <a:path w="160" h="160">
                  <a:moveTo>
                    <a:pt x="160" y="80"/>
                  </a:moveTo>
                  <a:cubicBezTo>
                    <a:pt x="160" y="124"/>
                    <a:pt x="124" y="160"/>
                    <a:pt x="80" y="160"/>
                  </a:cubicBezTo>
                  <a:cubicBezTo>
                    <a:pt x="36" y="160"/>
                    <a:pt x="0" y="124"/>
                    <a:pt x="0" y="80"/>
                  </a:cubicBezTo>
                  <a:cubicBezTo>
                    <a:pt x="0" y="36"/>
                    <a:pt x="36" y="0"/>
                    <a:pt x="80"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9" name="Oval 199"/>
            <p:cNvSpPr>
              <a:spLocks noChangeArrowheads="1"/>
            </p:cNvSpPr>
            <p:nvPr/>
          </p:nvSpPr>
          <p:spPr bwMode="auto">
            <a:xfrm>
              <a:off x="5808663" y="3825875"/>
              <a:ext cx="90487" cy="9207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0" name="Line 200"/>
            <p:cNvSpPr>
              <a:spLocks noChangeShapeType="1"/>
            </p:cNvSpPr>
            <p:nvPr/>
          </p:nvSpPr>
          <p:spPr bwMode="auto">
            <a:xfrm flipH="1" flipV="1">
              <a:off x="5889625" y="3908425"/>
              <a:ext cx="93663" cy="90488"/>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1" name="Line 201"/>
            <p:cNvSpPr>
              <a:spLocks noChangeShapeType="1"/>
            </p:cNvSpPr>
            <p:nvPr/>
          </p:nvSpPr>
          <p:spPr bwMode="auto">
            <a:xfrm>
              <a:off x="5903913" y="3870325"/>
              <a:ext cx="131762"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2" name="Line 202"/>
            <p:cNvSpPr>
              <a:spLocks noChangeShapeType="1"/>
            </p:cNvSpPr>
            <p:nvPr/>
          </p:nvSpPr>
          <p:spPr bwMode="auto">
            <a:xfrm flipV="1">
              <a:off x="5853113" y="3689350"/>
              <a:ext cx="0" cy="131763"/>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3" name="Freeform 203"/>
            <p:cNvSpPr/>
            <p:nvPr/>
          </p:nvSpPr>
          <p:spPr bwMode="auto">
            <a:xfrm>
              <a:off x="5889625" y="3633788"/>
              <a:ext cx="201613" cy="201612"/>
            </a:xfrm>
            <a:custGeom>
              <a:avLst/>
              <a:gdLst>
                <a:gd name="T0" fmla="*/ 88 w 88"/>
                <a:gd name="T1" fmla="*/ 88 h 88"/>
                <a:gd name="T2" fmla="*/ 0 w 88"/>
                <a:gd name="T3" fmla="*/ 0 h 88"/>
                <a:gd name="T4" fmla="*/ 0 w 88"/>
                <a:gd name="T5" fmla="*/ 0 h 88"/>
                <a:gd name="T6" fmla="*/ 0 w 88"/>
                <a:gd name="T7" fmla="*/ 69 h 88"/>
                <a:gd name="T8" fmla="*/ 19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cubicBezTo>
                    <a:pt x="88" y="39"/>
                    <a:pt x="49" y="0"/>
                    <a:pt x="0" y="0"/>
                  </a:cubicBezTo>
                  <a:cubicBezTo>
                    <a:pt x="0" y="0"/>
                    <a:pt x="0" y="0"/>
                    <a:pt x="0" y="0"/>
                  </a:cubicBezTo>
                  <a:cubicBezTo>
                    <a:pt x="0" y="69"/>
                    <a:pt x="0" y="69"/>
                    <a:pt x="0" y="69"/>
                  </a:cubicBezTo>
                  <a:cubicBezTo>
                    <a:pt x="11" y="69"/>
                    <a:pt x="19" y="77"/>
                    <a:pt x="19" y="88"/>
                  </a:cubicBezTo>
                  <a:lnTo>
                    <a:pt x="88" y="8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4" name="Freeform 204"/>
            <p:cNvSpPr/>
            <p:nvPr/>
          </p:nvSpPr>
          <p:spPr bwMode="auto">
            <a:xfrm>
              <a:off x="5672138" y="4945063"/>
              <a:ext cx="419100" cy="165100"/>
            </a:xfrm>
            <a:custGeom>
              <a:avLst/>
              <a:gdLst>
                <a:gd name="T0" fmla="*/ 0 w 184"/>
                <a:gd name="T1" fmla="*/ 0 h 72"/>
                <a:gd name="T2" fmla="*/ 184 w 184"/>
                <a:gd name="T3" fmla="*/ 0 h 72"/>
                <a:gd name="T4" fmla="*/ 184 w 184"/>
                <a:gd name="T5" fmla="*/ 56 h 72"/>
                <a:gd name="T6" fmla="*/ 168 w 184"/>
                <a:gd name="T7" fmla="*/ 72 h 72"/>
                <a:gd name="T8" fmla="*/ 16 w 184"/>
                <a:gd name="T9" fmla="*/ 72 h 72"/>
                <a:gd name="T10" fmla="*/ 0 w 184"/>
                <a:gd name="T11" fmla="*/ 56 h 72"/>
                <a:gd name="T12" fmla="*/ 0 w 184"/>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184" h="72">
                  <a:moveTo>
                    <a:pt x="0" y="0"/>
                  </a:moveTo>
                  <a:cubicBezTo>
                    <a:pt x="184" y="0"/>
                    <a:pt x="184" y="0"/>
                    <a:pt x="184" y="0"/>
                  </a:cubicBezTo>
                  <a:cubicBezTo>
                    <a:pt x="184" y="56"/>
                    <a:pt x="184" y="56"/>
                    <a:pt x="184" y="56"/>
                  </a:cubicBezTo>
                  <a:cubicBezTo>
                    <a:pt x="184" y="65"/>
                    <a:pt x="177" y="72"/>
                    <a:pt x="168" y="72"/>
                  </a:cubicBezTo>
                  <a:cubicBezTo>
                    <a:pt x="16" y="72"/>
                    <a:pt x="16" y="72"/>
                    <a:pt x="16" y="72"/>
                  </a:cubicBezTo>
                  <a:cubicBezTo>
                    <a:pt x="7" y="72"/>
                    <a:pt x="0" y="65"/>
                    <a:pt x="0" y="56"/>
                  </a:cubicBezTo>
                  <a:lnTo>
                    <a:pt x="0" y="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5" name="Freeform 205"/>
            <p:cNvSpPr/>
            <p:nvPr/>
          </p:nvSpPr>
          <p:spPr bwMode="auto">
            <a:xfrm>
              <a:off x="5672138" y="4800600"/>
              <a:ext cx="419100" cy="144463"/>
            </a:xfrm>
            <a:custGeom>
              <a:avLst/>
              <a:gdLst>
                <a:gd name="T0" fmla="*/ 0 w 436"/>
                <a:gd name="T1" fmla="*/ 151 h 151"/>
                <a:gd name="T2" fmla="*/ 0 w 436"/>
                <a:gd name="T3" fmla="*/ 0 h 151"/>
                <a:gd name="T4" fmla="*/ 436 w 436"/>
                <a:gd name="T5" fmla="*/ 0 h 151"/>
                <a:gd name="T6" fmla="*/ 436 w 436"/>
                <a:gd name="T7" fmla="*/ 151 h 151"/>
              </a:gdLst>
              <a:ahLst/>
              <a:cxnLst>
                <a:cxn ang="0">
                  <a:pos x="T0" y="T1"/>
                </a:cxn>
                <a:cxn ang="0">
                  <a:pos x="T2" y="T3"/>
                </a:cxn>
                <a:cxn ang="0">
                  <a:pos x="T4" y="T5"/>
                </a:cxn>
                <a:cxn ang="0">
                  <a:pos x="T6" y="T7"/>
                </a:cxn>
              </a:cxnLst>
              <a:rect l="0" t="0" r="r" b="b"/>
              <a:pathLst>
                <a:path w="436" h="151">
                  <a:moveTo>
                    <a:pt x="0" y="151"/>
                  </a:moveTo>
                  <a:lnTo>
                    <a:pt x="0" y="0"/>
                  </a:lnTo>
                  <a:lnTo>
                    <a:pt x="436" y="0"/>
                  </a:lnTo>
                  <a:lnTo>
                    <a:pt x="436" y="151"/>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6" name="Freeform 206"/>
            <p:cNvSpPr/>
            <p:nvPr/>
          </p:nvSpPr>
          <p:spPr bwMode="auto">
            <a:xfrm>
              <a:off x="5762625" y="4745038"/>
              <a:ext cx="73025" cy="55562"/>
            </a:xfrm>
            <a:custGeom>
              <a:avLst/>
              <a:gdLst>
                <a:gd name="T0" fmla="*/ 32 w 32"/>
                <a:gd name="T1" fmla="*/ 0 h 24"/>
                <a:gd name="T2" fmla="*/ 24 w 32"/>
                <a:gd name="T3" fmla="*/ 0 h 24"/>
                <a:gd name="T4" fmla="*/ 16 w 32"/>
                <a:gd name="T5" fmla="*/ 8 h 24"/>
                <a:gd name="T6" fmla="*/ 16 w 32"/>
                <a:gd name="T7" fmla="*/ 16 h 24"/>
                <a:gd name="T8" fmla="*/ 0 w 32"/>
                <a:gd name="T9" fmla="*/ 16 h 24"/>
                <a:gd name="T10" fmla="*/ 0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32" y="0"/>
                  </a:moveTo>
                  <a:cubicBezTo>
                    <a:pt x="24" y="0"/>
                    <a:pt x="24" y="0"/>
                    <a:pt x="24" y="0"/>
                  </a:cubicBezTo>
                  <a:cubicBezTo>
                    <a:pt x="20" y="0"/>
                    <a:pt x="16" y="3"/>
                    <a:pt x="16" y="8"/>
                  </a:cubicBezTo>
                  <a:cubicBezTo>
                    <a:pt x="16" y="16"/>
                    <a:pt x="16" y="16"/>
                    <a:pt x="16" y="16"/>
                  </a:cubicBezTo>
                  <a:cubicBezTo>
                    <a:pt x="0" y="16"/>
                    <a:pt x="0" y="16"/>
                    <a:pt x="0" y="16"/>
                  </a:cubicBezTo>
                  <a:cubicBezTo>
                    <a:pt x="0" y="24"/>
                    <a:pt x="0" y="24"/>
                    <a:pt x="0"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7" name="Rectangle 207"/>
            <p:cNvSpPr>
              <a:spLocks noChangeArrowheads="1"/>
            </p:cNvSpPr>
            <p:nvPr/>
          </p:nvSpPr>
          <p:spPr bwMode="auto">
            <a:xfrm>
              <a:off x="5835650" y="4727575"/>
              <a:ext cx="90488" cy="3651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8" name="Freeform 208"/>
            <p:cNvSpPr/>
            <p:nvPr/>
          </p:nvSpPr>
          <p:spPr bwMode="auto">
            <a:xfrm>
              <a:off x="5926138" y="4745038"/>
              <a:ext cx="73025" cy="55562"/>
            </a:xfrm>
            <a:custGeom>
              <a:avLst/>
              <a:gdLst>
                <a:gd name="T0" fmla="*/ 0 w 32"/>
                <a:gd name="T1" fmla="*/ 0 h 24"/>
                <a:gd name="T2" fmla="*/ 8 w 32"/>
                <a:gd name="T3" fmla="*/ 0 h 24"/>
                <a:gd name="T4" fmla="*/ 16 w 32"/>
                <a:gd name="T5" fmla="*/ 8 h 24"/>
                <a:gd name="T6" fmla="*/ 16 w 32"/>
                <a:gd name="T7" fmla="*/ 16 h 24"/>
                <a:gd name="T8" fmla="*/ 32 w 32"/>
                <a:gd name="T9" fmla="*/ 16 h 24"/>
                <a:gd name="T10" fmla="*/ 32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0" y="0"/>
                  </a:moveTo>
                  <a:cubicBezTo>
                    <a:pt x="8" y="0"/>
                    <a:pt x="8" y="0"/>
                    <a:pt x="8" y="0"/>
                  </a:cubicBezTo>
                  <a:cubicBezTo>
                    <a:pt x="13" y="0"/>
                    <a:pt x="16" y="3"/>
                    <a:pt x="16" y="8"/>
                  </a:cubicBezTo>
                  <a:cubicBezTo>
                    <a:pt x="16" y="16"/>
                    <a:pt x="16" y="16"/>
                    <a:pt x="16" y="16"/>
                  </a:cubicBezTo>
                  <a:cubicBezTo>
                    <a:pt x="32" y="16"/>
                    <a:pt x="32" y="16"/>
                    <a:pt x="32" y="16"/>
                  </a:cubicBezTo>
                  <a:cubicBezTo>
                    <a:pt x="32" y="24"/>
                    <a:pt x="32" y="24"/>
                    <a:pt x="32"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9" name="Rectangle 209"/>
            <p:cNvSpPr>
              <a:spLocks noChangeArrowheads="1"/>
            </p:cNvSpPr>
            <p:nvPr/>
          </p:nvSpPr>
          <p:spPr bwMode="auto">
            <a:xfrm>
              <a:off x="5762625" y="4908550"/>
              <a:ext cx="55563" cy="92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0" name="Rectangle 210"/>
            <p:cNvSpPr>
              <a:spLocks noChangeArrowheads="1"/>
            </p:cNvSpPr>
            <p:nvPr/>
          </p:nvSpPr>
          <p:spPr bwMode="auto">
            <a:xfrm>
              <a:off x="5945188" y="4908550"/>
              <a:ext cx="53975" cy="92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1" name="Rectangle 211"/>
            <p:cNvSpPr>
              <a:spLocks noChangeArrowheads="1"/>
            </p:cNvSpPr>
            <p:nvPr/>
          </p:nvSpPr>
          <p:spPr bwMode="auto">
            <a:xfrm>
              <a:off x="7839075" y="3998913"/>
              <a:ext cx="55563" cy="55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2" name="Rectangle 212"/>
            <p:cNvSpPr>
              <a:spLocks noChangeArrowheads="1"/>
            </p:cNvSpPr>
            <p:nvPr/>
          </p:nvSpPr>
          <p:spPr bwMode="auto">
            <a:xfrm>
              <a:off x="7948613" y="3925888"/>
              <a:ext cx="55562" cy="128587"/>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3" name="Rectangle 213"/>
            <p:cNvSpPr>
              <a:spLocks noChangeArrowheads="1"/>
            </p:cNvSpPr>
            <p:nvPr/>
          </p:nvSpPr>
          <p:spPr bwMode="auto">
            <a:xfrm>
              <a:off x="8058150" y="3835400"/>
              <a:ext cx="53975" cy="21907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4" name="Rectangle 214"/>
            <p:cNvSpPr>
              <a:spLocks noChangeArrowheads="1"/>
            </p:cNvSpPr>
            <p:nvPr/>
          </p:nvSpPr>
          <p:spPr bwMode="auto">
            <a:xfrm>
              <a:off x="8167688" y="3744913"/>
              <a:ext cx="53975" cy="309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5" name="Line 215"/>
            <p:cNvSpPr>
              <a:spLocks noChangeShapeType="1"/>
            </p:cNvSpPr>
            <p:nvPr/>
          </p:nvSpPr>
          <p:spPr bwMode="auto">
            <a:xfrm flipH="1">
              <a:off x="7820025" y="4054475"/>
              <a:ext cx="42068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6" name="Line 216"/>
            <p:cNvSpPr>
              <a:spLocks noChangeShapeType="1"/>
            </p:cNvSpPr>
            <p:nvPr/>
          </p:nvSpPr>
          <p:spPr bwMode="auto">
            <a:xfrm flipH="1">
              <a:off x="7839075" y="3633788"/>
              <a:ext cx="382588" cy="3286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7" name="Freeform 217"/>
            <p:cNvSpPr/>
            <p:nvPr/>
          </p:nvSpPr>
          <p:spPr bwMode="auto">
            <a:xfrm>
              <a:off x="8167688" y="3633788"/>
              <a:ext cx="53975" cy="55562"/>
            </a:xfrm>
            <a:custGeom>
              <a:avLst/>
              <a:gdLst>
                <a:gd name="T0" fmla="*/ 0 w 57"/>
                <a:gd name="T1" fmla="*/ 0 h 57"/>
                <a:gd name="T2" fmla="*/ 57 w 57"/>
                <a:gd name="T3" fmla="*/ 0 h 57"/>
                <a:gd name="T4" fmla="*/ 57 w 57"/>
                <a:gd name="T5" fmla="*/ 57 h 57"/>
              </a:gdLst>
              <a:ahLst/>
              <a:cxnLst>
                <a:cxn ang="0">
                  <a:pos x="T0" y="T1"/>
                </a:cxn>
                <a:cxn ang="0">
                  <a:pos x="T2" y="T3"/>
                </a:cxn>
                <a:cxn ang="0">
                  <a:pos x="T4" y="T5"/>
                </a:cxn>
              </a:cxnLst>
              <a:rect l="0" t="0" r="r" b="b"/>
              <a:pathLst>
                <a:path w="57" h="57">
                  <a:moveTo>
                    <a:pt x="0" y="0"/>
                  </a:moveTo>
                  <a:lnTo>
                    <a:pt x="57" y="0"/>
                  </a:lnTo>
                  <a:lnTo>
                    <a:pt x="57" y="57"/>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8" name="Rectangle 218"/>
            <p:cNvSpPr>
              <a:spLocks noChangeArrowheads="1"/>
            </p:cNvSpPr>
            <p:nvPr/>
          </p:nvSpPr>
          <p:spPr bwMode="auto">
            <a:xfrm>
              <a:off x="6746875" y="4764088"/>
              <a:ext cx="419100" cy="30956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9" name="Line 219"/>
            <p:cNvSpPr>
              <a:spLocks noChangeShapeType="1"/>
            </p:cNvSpPr>
            <p:nvPr/>
          </p:nvSpPr>
          <p:spPr bwMode="auto">
            <a:xfrm flipV="1">
              <a:off x="6800850" y="4818063"/>
              <a:ext cx="0" cy="20002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0" name="Line 220"/>
            <p:cNvSpPr>
              <a:spLocks noChangeShapeType="1"/>
            </p:cNvSpPr>
            <p:nvPr/>
          </p:nvSpPr>
          <p:spPr bwMode="auto">
            <a:xfrm flipV="1">
              <a:off x="6837363"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1" name="Line 221"/>
            <p:cNvSpPr>
              <a:spLocks noChangeShapeType="1"/>
            </p:cNvSpPr>
            <p:nvPr/>
          </p:nvSpPr>
          <p:spPr bwMode="auto">
            <a:xfrm flipV="1">
              <a:off x="6892925"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2" name="Line 222"/>
            <p:cNvSpPr>
              <a:spLocks noChangeShapeType="1"/>
            </p:cNvSpPr>
            <p:nvPr/>
          </p:nvSpPr>
          <p:spPr bwMode="auto">
            <a:xfrm flipV="1">
              <a:off x="6929438"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3" name="Line 223"/>
            <p:cNvSpPr>
              <a:spLocks noChangeShapeType="1"/>
            </p:cNvSpPr>
            <p:nvPr/>
          </p:nvSpPr>
          <p:spPr bwMode="auto">
            <a:xfrm flipV="1">
              <a:off x="6964363"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4" name="Line 224"/>
            <p:cNvSpPr>
              <a:spLocks noChangeShapeType="1"/>
            </p:cNvSpPr>
            <p:nvPr/>
          </p:nvSpPr>
          <p:spPr bwMode="auto">
            <a:xfrm flipV="1">
              <a:off x="7019925"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5" name="Line 225"/>
            <p:cNvSpPr>
              <a:spLocks noChangeShapeType="1"/>
            </p:cNvSpPr>
            <p:nvPr/>
          </p:nvSpPr>
          <p:spPr bwMode="auto">
            <a:xfrm flipV="1">
              <a:off x="7056438" y="4818063"/>
              <a:ext cx="0" cy="163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6" name="Line 226"/>
            <p:cNvSpPr>
              <a:spLocks noChangeShapeType="1"/>
            </p:cNvSpPr>
            <p:nvPr/>
          </p:nvSpPr>
          <p:spPr bwMode="auto">
            <a:xfrm>
              <a:off x="6837363"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7" name="Line 227"/>
            <p:cNvSpPr>
              <a:spLocks noChangeShapeType="1"/>
            </p:cNvSpPr>
            <p:nvPr/>
          </p:nvSpPr>
          <p:spPr bwMode="auto">
            <a:xfrm>
              <a:off x="6892925"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8" name="Line 228"/>
            <p:cNvSpPr>
              <a:spLocks noChangeShapeType="1"/>
            </p:cNvSpPr>
            <p:nvPr/>
          </p:nvSpPr>
          <p:spPr bwMode="auto">
            <a:xfrm>
              <a:off x="6929438"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9" name="Line 229"/>
            <p:cNvSpPr>
              <a:spLocks noChangeShapeType="1"/>
            </p:cNvSpPr>
            <p:nvPr/>
          </p:nvSpPr>
          <p:spPr bwMode="auto">
            <a:xfrm>
              <a:off x="6964363"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0" name="Line 230"/>
            <p:cNvSpPr>
              <a:spLocks noChangeShapeType="1"/>
            </p:cNvSpPr>
            <p:nvPr/>
          </p:nvSpPr>
          <p:spPr bwMode="auto">
            <a:xfrm>
              <a:off x="7019925"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1" name="Line 231"/>
            <p:cNvSpPr>
              <a:spLocks noChangeShapeType="1"/>
            </p:cNvSpPr>
            <p:nvPr/>
          </p:nvSpPr>
          <p:spPr bwMode="auto">
            <a:xfrm>
              <a:off x="7056438" y="5018088"/>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2" name="Line 232"/>
            <p:cNvSpPr>
              <a:spLocks noChangeShapeType="1"/>
            </p:cNvSpPr>
            <p:nvPr/>
          </p:nvSpPr>
          <p:spPr bwMode="auto">
            <a:xfrm flipV="1">
              <a:off x="7110413" y="4818063"/>
              <a:ext cx="0" cy="200025"/>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3" name="Oval 233"/>
            <p:cNvSpPr>
              <a:spLocks noChangeArrowheads="1"/>
            </p:cNvSpPr>
            <p:nvPr/>
          </p:nvSpPr>
          <p:spPr bwMode="auto">
            <a:xfrm>
              <a:off x="7967663" y="4945063"/>
              <a:ext cx="127000" cy="128587"/>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4" name="Freeform 234"/>
            <p:cNvSpPr/>
            <p:nvPr/>
          </p:nvSpPr>
          <p:spPr bwMode="auto">
            <a:xfrm>
              <a:off x="7967663" y="4818063"/>
              <a:ext cx="127000" cy="63500"/>
            </a:xfrm>
            <a:custGeom>
              <a:avLst/>
              <a:gdLst>
                <a:gd name="T0" fmla="*/ 0 w 56"/>
                <a:gd name="T1" fmla="*/ 28 h 28"/>
                <a:gd name="T2" fmla="*/ 28 w 56"/>
                <a:gd name="T3" fmla="*/ 0 h 28"/>
                <a:gd name="T4" fmla="*/ 56 w 56"/>
                <a:gd name="T5" fmla="*/ 28 h 28"/>
              </a:gdLst>
              <a:ahLst/>
              <a:cxnLst>
                <a:cxn ang="0">
                  <a:pos x="T0" y="T1"/>
                </a:cxn>
                <a:cxn ang="0">
                  <a:pos x="T2" y="T3"/>
                </a:cxn>
                <a:cxn ang="0">
                  <a:pos x="T4" y="T5"/>
                </a:cxn>
              </a:cxnLst>
              <a:rect l="0" t="0" r="r" b="b"/>
              <a:pathLst>
                <a:path w="56" h="28">
                  <a:moveTo>
                    <a:pt x="0" y="28"/>
                  </a:moveTo>
                  <a:cubicBezTo>
                    <a:pt x="0" y="12"/>
                    <a:pt x="13" y="0"/>
                    <a:pt x="28" y="0"/>
                  </a:cubicBezTo>
                  <a:cubicBezTo>
                    <a:pt x="44" y="0"/>
                    <a:pt x="56" y="12"/>
                    <a:pt x="56" y="28"/>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5" name="Rectangle 235"/>
            <p:cNvSpPr>
              <a:spLocks noChangeArrowheads="1"/>
            </p:cNvSpPr>
            <p:nvPr/>
          </p:nvSpPr>
          <p:spPr bwMode="auto">
            <a:xfrm>
              <a:off x="7839075" y="4891088"/>
              <a:ext cx="382588" cy="236537"/>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6" name="Freeform 236"/>
            <p:cNvSpPr/>
            <p:nvPr/>
          </p:nvSpPr>
          <p:spPr bwMode="auto">
            <a:xfrm>
              <a:off x="7839075" y="4891088"/>
              <a:ext cx="55563" cy="53975"/>
            </a:xfrm>
            <a:custGeom>
              <a:avLst/>
              <a:gdLst>
                <a:gd name="T0" fmla="*/ 24 w 24"/>
                <a:gd name="T1" fmla="*/ 0 h 24"/>
                <a:gd name="T2" fmla="*/ 0 w 24"/>
                <a:gd name="T3" fmla="*/ 24 h 24"/>
              </a:gdLst>
              <a:ahLst/>
              <a:cxnLst>
                <a:cxn ang="0">
                  <a:pos x="T0" y="T1"/>
                </a:cxn>
                <a:cxn ang="0">
                  <a:pos x="T2" y="T3"/>
                </a:cxn>
              </a:cxnLst>
              <a:rect l="0" t="0" r="r" b="b"/>
              <a:pathLst>
                <a:path w="24" h="24">
                  <a:moveTo>
                    <a:pt x="24" y="0"/>
                  </a:moveTo>
                  <a:cubicBezTo>
                    <a:pt x="24" y="13"/>
                    <a:pt x="13" y="24"/>
                    <a:pt x="0"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7" name="Freeform 237"/>
            <p:cNvSpPr/>
            <p:nvPr/>
          </p:nvSpPr>
          <p:spPr bwMode="auto">
            <a:xfrm>
              <a:off x="8164513" y="4891088"/>
              <a:ext cx="55562" cy="53975"/>
            </a:xfrm>
            <a:custGeom>
              <a:avLst/>
              <a:gdLst>
                <a:gd name="T0" fmla="*/ 24 w 24"/>
                <a:gd name="T1" fmla="*/ 24 h 24"/>
                <a:gd name="T2" fmla="*/ 0 w 24"/>
                <a:gd name="T3" fmla="*/ 0 h 24"/>
              </a:gdLst>
              <a:ahLst/>
              <a:cxnLst>
                <a:cxn ang="0">
                  <a:pos x="T0" y="T1"/>
                </a:cxn>
                <a:cxn ang="0">
                  <a:pos x="T2" y="T3"/>
                </a:cxn>
              </a:cxnLst>
              <a:rect l="0" t="0" r="r" b="b"/>
              <a:pathLst>
                <a:path w="24" h="24">
                  <a:moveTo>
                    <a:pt x="24" y="24"/>
                  </a:moveTo>
                  <a:cubicBezTo>
                    <a:pt x="11" y="24"/>
                    <a:pt x="0" y="13"/>
                    <a:pt x="0"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8" name="Freeform 238"/>
            <p:cNvSpPr/>
            <p:nvPr/>
          </p:nvSpPr>
          <p:spPr bwMode="auto">
            <a:xfrm>
              <a:off x="8167688" y="5073650"/>
              <a:ext cx="53975" cy="53975"/>
            </a:xfrm>
            <a:custGeom>
              <a:avLst/>
              <a:gdLst>
                <a:gd name="T0" fmla="*/ 0 w 24"/>
                <a:gd name="T1" fmla="*/ 24 h 24"/>
                <a:gd name="T2" fmla="*/ 24 w 24"/>
                <a:gd name="T3" fmla="*/ 0 h 24"/>
              </a:gdLst>
              <a:ahLst/>
              <a:cxnLst>
                <a:cxn ang="0">
                  <a:pos x="T0" y="T1"/>
                </a:cxn>
                <a:cxn ang="0">
                  <a:pos x="T2" y="T3"/>
                </a:cxn>
              </a:cxnLst>
              <a:rect l="0" t="0" r="r" b="b"/>
              <a:pathLst>
                <a:path w="24" h="24">
                  <a:moveTo>
                    <a:pt x="0" y="24"/>
                  </a:moveTo>
                  <a:cubicBezTo>
                    <a:pt x="0" y="11"/>
                    <a:pt x="11" y="0"/>
                    <a:pt x="24"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9" name="Freeform 239"/>
            <p:cNvSpPr/>
            <p:nvPr/>
          </p:nvSpPr>
          <p:spPr bwMode="auto">
            <a:xfrm>
              <a:off x="7839075" y="5073650"/>
              <a:ext cx="55563" cy="53975"/>
            </a:xfrm>
            <a:custGeom>
              <a:avLst/>
              <a:gdLst>
                <a:gd name="T0" fmla="*/ 0 w 24"/>
                <a:gd name="T1" fmla="*/ 0 h 24"/>
                <a:gd name="T2" fmla="*/ 24 w 24"/>
                <a:gd name="T3" fmla="*/ 24 h 24"/>
              </a:gdLst>
              <a:ahLst/>
              <a:cxnLst>
                <a:cxn ang="0">
                  <a:pos x="T0" y="T1"/>
                </a:cxn>
                <a:cxn ang="0">
                  <a:pos x="T2" y="T3"/>
                </a:cxn>
              </a:cxnLst>
              <a:rect l="0" t="0" r="r" b="b"/>
              <a:pathLst>
                <a:path w="24" h="24">
                  <a:moveTo>
                    <a:pt x="0" y="0"/>
                  </a:moveTo>
                  <a:cubicBezTo>
                    <a:pt x="13" y="0"/>
                    <a:pt x="24" y="11"/>
                    <a:pt x="24" y="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0" name="Freeform 240"/>
            <p:cNvSpPr/>
            <p:nvPr/>
          </p:nvSpPr>
          <p:spPr bwMode="auto">
            <a:xfrm>
              <a:off x="7820025" y="4708525"/>
              <a:ext cx="420688" cy="246063"/>
            </a:xfrm>
            <a:custGeom>
              <a:avLst/>
              <a:gdLst>
                <a:gd name="T0" fmla="*/ 19 w 436"/>
                <a:gd name="T1" fmla="*/ 189 h 256"/>
                <a:gd name="T2" fmla="*/ 0 w 436"/>
                <a:gd name="T3" fmla="*/ 73 h 256"/>
                <a:gd name="T4" fmla="*/ 393 w 436"/>
                <a:gd name="T5" fmla="*/ 0 h 256"/>
                <a:gd name="T6" fmla="*/ 436 w 436"/>
                <a:gd name="T7" fmla="*/ 249 h 256"/>
                <a:gd name="T8" fmla="*/ 417 w 436"/>
                <a:gd name="T9" fmla="*/ 256 h 256"/>
              </a:gdLst>
              <a:ahLst/>
              <a:cxnLst>
                <a:cxn ang="0">
                  <a:pos x="T0" y="T1"/>
                </a:cxn>
                <a:cxn ang="0">
                  <a:pos x="T2" y="T3"/>
                </a:cxn>
                <a:cxn ang="0">
                  <a:pos x="T4" y="T5"/>
                </a:cxn>
                <a:cxn ang="0">
                  <a:pos x="T6" y="T7"/>
                </a:cxn>
                <a:cxn ang="0">
                  <a:pos x="T8" y="T9"/>
                </a:cxn>
              </a:cxnLst>
              <a:rect l="0" t="0" r="r" b="b"/>
              <a:pathLst>
                <a:path w="436" h="256">
                  <a:moveTo>
                    <a:pt x="19" y="189"/>
                  </a:moveTo>
                  <a:lnTo>
                    <a:pt x="0" y="73"/>
                  </a:lnTo>
                  <a:lnTo>
                    <a:pt x="393" y="0"/>
                  </a:lnTo>
                  <a:lnTo>
                    <a:pt x="436" y="249"/>
                  </a:lnTo>
                  <a:lnTo>
                    <a:pt x="417" y="256"/>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1" name="Freeform 241"/>
            <p:cNvSpPr/>
            <p:nvPr/>
          </p:nvSpPr>
          <p:spPr bwMode="auto">
            <a:xfrm>
              <a:off x="7831138" y="4768850"/>
              <a:ext cx="49212" cy="65088"/>
            </a:xfrm>
            <a:custGeom>
              <a:avLst/>
              <a:gdLst>
                <a:gd name="T0" fmla="*/ 20 w 22"/>
                <a:gd name="T1" fmla="*/ 0 h 29"/>
                <a:gd name="T2" fmla="*/ 0 w 22"/>
                <a:gd name="T3" fmla="*/ 29 h 29"/>
              </a:gdLst>
              <a:ahLst/>
              <a:cxnLst>
                <a:cxn ang="0">
                  <a:pos x="T0" y="T1"/>
                </a:cxn>
                <a:cxn ang="0">
                  <a:pos x="T2" y="T3"/>
                </a:cxn>
              </a:cxnLst>
              <a:rect l="0" t="0" r="r" b="b"/>
              <a:pathLst>
                <a:path w="22" h="29">
                  <a:moveTo>
                    <a:pt x="20" y="0"/>
                  </a:moveTo>
                  <a:cubicBezTo>
                    <a:pt x="22" y="14"/>
                    <a:pt x="13" y="27"/>
                    <a:pt x="0" y="29"/>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2" name="Freeform 242"/>
            <p:cNvSpPr/>
            <p:nvPr/>
          </p:nvSpPr>
          <p:spPr bwMode="auto">
            <a:xfrm>
              <a:off x="8145463" y="4718050"/>
              <a:ext cx="63500" cy="52388"/>
            </a:xfrm>
            <a:custGeom>
              <a:avLst/>
              <a:gdLst>
                <a:gd name="T0" fmla="*/ 28 w 28"/>
                <a:gd name="T1" fmla="*/ 20 h 23"/>
                <a:gd name="T2" fmla="*/ 0 w 28"/>
                <a:gd name="T3" fmla="*/ 0 h 23"/>
              </a:gdLst>
              <a:ahLst/>
              <a:cxnLst>
                <a:cxn ang="0">
                  <a:pos x="T0" y="T1"/>
                </a:cxn>
                <a:cxn ang="0">
                  <a:pos x="T2" y="T3"/>
                </a:cxn>
              </a:cxnLst>
              <a:rect l="0" t="0" r="r" b="b"/>
              <a:pathLst>
                <a:path w="28" h="23">
                  <a:moveTo>
                    <a:pt x="28" y="20"/>
                  </a:moveTo>
                  <a:cubicBezTo>
                    <a:pt x="15" y="23"/>
                    <a:pt x="2" y="14"/>
                    <a:pt x="0"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3" name="Freeform 243"/>
            <p:cNvSpPr/>
            <p:nvPr/>
          </p:nvSpPr>
          <p:spPr bwMode="auto">
            <a:xfrm>
              <a:off x="5781675" y="5783263"/>
              <a:ext cx="273050" cy="419100"/>
            </a:xfrm>
            <a:custGeom>
              <a:avLst/>
              <a:gdLst>
                <a:gd name="T0" fmla="*/ 120 w 120"/>
                <a:gd name="T1" fmla="*/ 60 h 184"/>
                <a:gd name="T2" fmla="*/ 60 w 120"/>
                <a:gd name="T3" fmla="*/ 0 h 184"/>
                <a:gd name="T4" fmla="*/ 0 w 120"/>
                <a:gd name="T5" fmla="*/ 60 h 184"/>
                <a:gd name="T6" fmla="*/ 0 w 120"/>
                <a:gd name="T7" fmla="*/ 124 h 184"/>
                <a:gd name="T8" fmla="*/ 60 w 120"/>
                <a:gd name="T9" fmla="*/ 184 h 184"/>
                <a:gd name="T10" fmla="*/ 120 w 120"/>
                <a:gd name="T11" fmla="*/ 124 h 184"/>
              </a:gdLst>
              <a:ahLst/>
              <a:cxnLst>
                <a:cxn ang="0">
                  <a:pos x="T0" y="T1"/>
                </a:cxn>
                <a:cxn ang="0">
                  <a:pos x="T2" y="T3"/>
                </a:cxn>
                <a:cxn ang="0">
                  <a:pos x="T4" y="T5"/>
                </a:cxn>
                <a:cxn ang="0">
                  <a:pos x="T6" y="T7"/>
                </a:cxn>
                <a:cxn ang="0">
                  <a:pos x="T8" y="T9"/>
                </a:cxn>
                <a:cxn ang="0">
                  <a:pos x="T10" y="T11"/>
                </a:cxn>
              </a:cxnLst>
              <a:rect l="0" t="0" r="r" b="b"/>
              <a:pathLst>
                <a:path w="120" h="184">
                  <a:moveTo>
                    <a:pt x="120" y="60"/>
                  </a:moveTo>
                  <a:cubicBezTo>
                    <a:pt x="120" y="27"/>
                    <a:pt x="93" y="0"/>
                    <a:pt x="60" y="0"/>
                  </a:cubicBezTo>
                  <a:cubicBezTo>
                    <a:pt x="27" y="0"/>
                    <a:pt x="0" y="27"/>
                    <a:pt x="0" y="60"/>
                  </a:cubicBezTo>
                  <a:cubicBezTo>
                    <a:pt x="0" y="124"/>
                    <a:pt x="0" y="124"/>
                    <a:pt x="0" y="124"/>
                  </a:cubicBezTo>
                  <a:cubicBezTo>
                    <a:pt x="0" y="157"/>
                    <a:pt x="27" y="184"/>
                    <a:pt x="60" y="184"/>
                  </a:cubicBezTo>
                  <a:cubicBezTo>
                    <a:pt x="93" y="184"/>
                    <a:pt x="120" y="157"/>
                    <a:pt x="120" y="12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4" name="Line 244"/>
            <p:cNvSpPr>
              <a:spLocks noChangeShapeType="1"/>
            </p:cNvSpPr>
            <p:nvPr/>
          </p:nvSpPr>
          <p:spPr bwMode="auto">
            <a:xfrm flipH="1">
              <a:off x="5708650" y="5965825"/>
              <a:ext cx="21748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5" name="Line 245"/>
            <p:cNvSpPr>
              <a:spLocks noChangeShapeType="1"/>
            </p:cNvSpPr>
            <p:nvPr/>
          </p:nvSpPr>
          <p:spPr bwMode="auto">
            <a:xfrm flipH="1">
              <a:off x="5708650" y="6019800"/>
              <a:ext cx="1809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6" name="Freeform 246"/>
            <p:cNvSpPr/>
            <p:nvPr/>
          </p:nvSpPr>
          <p:spPr bwMode="auto">
            <a:xfrm>
              <a:off x="8896350" y="4781550"/>
              <a:ext cx="419100" cy="273050"/>
            </a:xfrm>
            <a:custGeom>
              <a:avLst/>
              <a:gdLst>
                <a:gd name="T0" fmla="*/ 184 w 184"/>
                <a:gd name="T1" fmla="*/ 112 h 120"/>
                <a:gd name="T2" fmla="*/ 176 w 184"/>
                <a:gd name="T3" fmla="*/ 120 h 120"/>
                <a:gd name="T4" fmla="*/ 8 w 184"/>
                <a:gd name="T5" fmla="*/ 120 h 120"/>
                <a:gd name="T6" fmla="*/ 0 w 184"/>
                <a:gd name="T7" fmla="*/ 112 h 120"/>
                <a:gd name="T8" fmla="*/ 0 w 184"/>
                <a:gd name="T9" fmla="*/ 8 h 120"/>
                <a:gd name="T10" fmla="*/ 8 w 184"/>
                <a:gd name="T11" fmla="*/ 0 h 120"/>
                <a:gd name="T12" fmla="*/ 176 w 184"/>
                <a:gd name="T13" fmla="*/ 0 h 120"/>
                <a:gd name="T14" fmla="*/ 184 w 184"/>
                <a:gd name="T15" fmla="*/ 8 h 120"/>
                <a:gd name="T16" fmla="*/ 184 w 184"/>
                <a:gd name="T17"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20">
                  <a:moveTo>
                    <a:pt x="184" y="112"/>
                  </a:moveTo>
                  <a:cubicBezTo>
                    <a:pt x="184" y="116"/>
                    <a:pt x="181" y="120"/>
                    <a:pt x="176" y="120"/>
                  </a:cubicBezTo>
                  <a:cubicBezTo>
                    <a:pt x="8" y="120"/>
                    <a:pt x="8" y="120"/>
                    <a:pt x="8" y="120"/>
                  </a:cubicBezTo>
                  <a:cubicBezTo>
                    <a:pt x="4" y="120"/>
                    <a:pt x="0" y="116"/>
                    <a:pt x="0" y="112"/>
                  </a:cubicBezTo>
                  <a:cubicBezTo>
                    <a:pt x="0" y="8"/>
                    <a:pt x="0" y="8"/>
                    <a:pt x="0" y="8"/>
                  </a:cubicBezTo>
                  <a:cubicBezTo>
                    <a:pt x="0" y="3"/>
                    <a:pt x="4" y="0"/>
                    <a:pt x="8" y="0"/>
                  </a:cubicBezTo>
                  <a:cubicBezTo>
                    <a:pt x="176" y="0"/>
                    <a:pt x="176" y="0"/>
                    <a:pt x="176" y="0"/>
                  </a:cubicBezTo>
                  <a:cubicBezTo>
                    <a:pt x="181" y="0"/>
                    <a:pt x="184" y="3"/>
                    <a:pt x="184" y="8"/>
                  </a:cubicBezTo>
                  <a:lnTo>
                    <a:pt x="184" y="112"/>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7" name="Line 247"/>
            <p:cNvSpPr>
              <a:spLocks noChangeShapeType="1"/>
            </p:cNvSpPr>
            <p:nvPr/>
          </p:nvSpPr>
          <p:spPr bwMode="auto">
            <a:xfrm>
              <a:off x="8896350" y="4837113"/>
              <a:ext cx="4191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8" name="Line 248"/>
            <p:cNvSpPr>
              <a:spLocks noChangeShapeType="1"/>
            </p:cNvSpPr>
            <p:nvPr/>
          </p:nvSpPr>
          <p:spPr bwMode="auto">
            <a:xfrm>
              <a:off x="8896350" y="4872038"/>
              <a:ext cx="41910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9" name="Line 249"/>
            <p:cNvSpPr>
              <a:spLocks noChangeShapeType="1"/>
            </p:cNvSpPr>
            <p:nvPr/>
          </p:nvSpPr>
          <p:spPr bwMode="auto">
            <a:xfrm>
              <a:off x="8950325" y="4981575"/>
              <a:ext cx="12858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0" name="Freeform 250"/>
            <p:cNvSpPr/>
            <p:nvPr/>
          </p:nvSpPr>
          <p:spPr bwMode="auto">
            <a:xfrm>
              <a:off x="9169400" y="4945063"/>
              <a:ext cx="90488" cy="55562"/>
            </a:xfrm>
            <a:custGeom>
              <a:avLst/>
              <a:gdLst>
                <a:gd name="T0" fmla="*/ 28 w 40"/>
                <a:gd name="T1" fmla="*/ 0 h 24"/>
                <a:gd name="T2" fmla="*/ 20 w 40"/>
                <a:gd name="T3" fmla="*/ 3 h 24"/>
                <a:gd name="T4" fmla="*/ 12 w 40"/>
                <a:gd name="T5" fmla="*/ 0 h 24"/>
                <a:gd name="T6" fmla="*/ 0 w 40"/>
                <a:gd name="T7" fmla="*/ 12 h 24"/>
                <a:gd name="T8" fmla="*/ 12 w 40"/>
                <a:gd name="T9" fmla="*/ 24 h 24"/>
                <a:gd name="T10" fmla="*/ 20 w 40"/>
                <a:gd name="T11" fmla="*/ 21 h 24"/>
                <a:gd name="T12" fmla="*/ 28 w 40"/>
                <a:gd name="T13" fmla="*/ 24 h 24"/>
                <a:gd name="T14" fmla="*/ 40 w 40"/>
                <a:gd name="T15" fmla="*/ 12 h 24"/>
                <a:gd name="T16" fmla="*/ 28 w 4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28" y="0"/>
                  </a:moveTo>
                  <a:cubicBezTo>
                    <a:pt x="25" y="0"/>
                    <a:pt x="22" y="1"/>
                    <a:pt x="20" y="3"/>
                  </a:cubicBezTo>
                  <a:cubicBezTo>
                    <a:pt x="18" y="1"/>
                    <a:pt x="15" y="0"/>
                    <a:pt x="12" y="0"/>
                  </a:cubicBezTo>
                  <a:cubicBezTo>
                    <a:pt x="6" y="0"/>
                    <a:pt x="0" y="5"/>
                    <a:pt x="0" y="12"/>
                  </a:cubicBezTo>
                  <a:cubicBezTo>
                    <a:pt x="0" y="18"/>
                    <a:pt x="6" y="24"/>
                    <a:pt x="12" y="24"/>
                  </a:cubicBezTo>
                  <a:cubicBezTo>
                    <a:pt x="15" y="24"/>
                    <a:pt x="18" y="23"/>
                    <a:pt x="20" y="21"/>
                  </a:cubicBezTo>
                  <a:cubicBezTo>
                    <a:pt x="22" y="23"/>
                    <a:pt x="25" y="24"/>
                    <a:pt x="28" y="24"/>
                  </a:cubicBezTo>
                  <a:cubicBezTo>
                    <a:pt x="35" y="24"/>
                    <a:pt x="40" y="18"/>
                    <a:pt x="40" y="12"/>
                  </a:cubicBezTo>
                  <a:cubicBezTo>
                    <a:pt x="40" y="5"/>
                    <a:pt x="35" y="0"/>
                    <a:pt x="28" y="0"/>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1" name="Freeform 251"/>
            <p:cNvSpPr/>
            <p:nvPr/>
          </p:nvSpPr>
          <p:spPr bwMode="auto">
            <a:xfrm>
              <a:off x="6892925" y="5783263"/>
              <a:ext cx="217488" cy="328612"/>
            </a:xfrm>
            <a:custGeom>
              <a:avLst/>
              <a:gdLst>
                <a:gd name="T0" fmla="*/ 96 w 96"/>
                <a:gd name="T1" fmla="*/ 48 h 144"/>
                <a:gd name="T2" fmla="*/ 48 w 96"/>
                <a:gd name="T3" fmla="*/ 0 h 144"/>
                <a:gd name="T4" fmla="*/ 0 w 96"/>
                <a:gd name="T5" fmla="*/ 48 h 144"/>
                <a:gd name="T6" fmla="*/ 0 w 96"/>
                <a:gd name="T7" fmla="*/ 144 h 144"/>
              </a:gdLst>
              <a:ahLst/>
              <a:cxnLst>
                <a:cxn ang="0">
                  <a:pos x="T0" y="T1"/>
                </a:cxn>
                <a:cxn ang="0">
                  <a:pos x="T2" y="T3"/>
                </a:cxn>
                <a:cxn ang="0">
                  <a:pos x="T4" y="T5"/>
                </a:cxn>
                <a:cxn ang="0">
                  <a:pos x="T6" y="T7"/>
                </a:cxn>
              </a:cxnLst>
              <a:rect l="0" t="0" r="r" b="b"/>
              <a:pathLst>
                <a:path w="96" h="144">
                  <a:moveTo>
                    <a:pt x="96" y="48"/>
                  </a:moveTo>
                  <a:cubicBezTo>
                    <a:pt x="96" y="21"/>
                    <a:pt x="75" y="0"/>
                    <a:pt x="48" y="0"/>
                  </a:cubicBezTo>
                  <a:cubicBezTo>
                    <a:pt x="22" y="0"/>
                    <a:pt x="0" y="21"/>
                    <a:pt x="0" y="48"/>
                  </a:cubicBezTo>
                  <a:cubicBezTo>
                    <a:pt x="0" y="144"/>
                    <a:pt x="0" y="144"/>
                    <a:pt x="0" y="144"/>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2" name="Freeform 252"/>
            <p:cNvSpPr/>
            <p:nvPr/>
          </p:nvSpPr>
          <p:spPr bwMode="auto">
            <a:xfrm>
              <a:off x="6800850" y="6111875"/>
              <a:ext cx="309563" cy="90488"/>
            </a:xfrm>
            <a:custGeom>
              <a:avLst/>
              <a:gdLst>
                <a:gd name="T0" fmla="*/ 40 w 136"/>
                <a:gd name="T1" fmla="*/ 0 h 40"/>
                <a:gd name="T2" fmla="*/ 0 w 136"/>
                <a:gd name="T3" fmla="*/ 40 h 40"/>
                <a:gd name="T4" fmla="*/ 136 w 136"/>
                <a:gd name="T5" fmla="*/ 40 h 40"/>
              </a:gdLst>
              <a:ahLst/>
              <a:cxnLst>
                <a:cxn ang="0">
                  <a:pos x="T0" y="T1"/>
                </a:cxn>
                <a:cxn ang="0">
                  <a:pos x="T2" y="T3"/>
                </a:cxn>
                <a:cxn ang="0">
                  <a:pos x="T4" y="T5"/>
                </a:cxn>
              </a:cxnLst>
              <a:rect l="0" t="0" r="r" b="b"/>
              <a:pathLst>
                <a:path w="136" h="40">
                  <a:moveTo>
                    <a:pt x="40" y="0"/>
                  </a:moveTo>
                  <a:cubicBezTo>
                    <a:pt x="40" y="22"/>
                    <a:pt x="22" y="40"/>
                    <a:pt x="0" y="40"/>
                  </a:cubicBezTo>
                  <a:cubicBezTo>
                    <a:pt x="136" y="40"/>
                    <a:pt x="136" y="40"/>
                    <a:pt x="136" y="4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3" name="Line 253"/>
            <p:cNvSpPr>
              <a:spLocks noChangeShapeType="1"/>
            </p:cNvSpPr>
            <p:nvPr/>
          </p:nvSpPr>
          <p:spPr bwMode="auto">
            <a:xfrm flipH="1">
              <a:off x="6802438" y="6002338"/>
              <a:ext cx="182562"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4" name="Freeform 254"/>
            <p:cNvSpPr/>
            <p:nvPr/>
          </p:nvSpPr>
          <p:spPr bwMode="auto">
            <a:xfrm>
              <a:off x="7948613" y="5829300"/>
              <a:ext cx="163512" cy="163513"/>
            </a:xfrm>
            <a:custGeom>
              <a:avLst/>
              <a:gdLst>
                <a:gd name="T0" fmla="*/ 36 w 72"/>
                <a:gd name="T1" fmla="*/ 72 h 72"/>
                <a:gd name="T2" fmla="*/ 0 w 72"/>
                <a:gd name="T3" fmla="*/ 36 h 72"/>
                <a:gd name="T4" fmla="*/ 36 w 72"/>
                <a:gd name="T5" fmla="*/ 0 h 72"/>
                <a:gd name="T6" fmla="*/ 72 w 72"/>
                <a:gd name="T7" fmla="*/ 36 h 72"/>
              </a:gdLst>
              <a:ahLst/>
              <a:cxnLst>
                <a:cxn ang="0">
                  <a:pos x="T0" y="T1"/>
                </a:cxn>
                <a:cxn ang="0">
                  <a:pos x="T2" y="T3"/>
                </a:cxn>
                <a:cxn ang="0">
                  <a:pos x="T4" y="T5"/>
                </a:cxn>
                <a:cxn ang="0">
                  <a:pos x="T6" y="T7"/>
                </a:cxn>
              </a:cxnLst>
              <a:rect l="0" t="0" r="r" b="b"/>
              <a:pathLst>
                <a:path w="72" h="72">
                  <a:moveTo>
                    <a:pt x="36" y="72"/>
                  </a:moveTo>
                  <a:cubicBezTo>
                    <a:pt x="16" y="72"/>
                    <a:pt x="0" y="56"/>
                    <a:pt x="0" y="36"/>
                  </a:cubicBezTo>
                  <a:cubicBezTo>
                    <a:pt x="0" y="16"/>
                    <a:pt x="16" y="0"/>
                    <a:pt x="36" y="0"/>
                  </a:cubicBezTo>
                  <a:cubicBezTo>
                    <a:pt x="56" y="0"/>
                    <a:pt x="72" y="16"/>
                    <a:pt x="72" y="36"/>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5" name="Freeform 255"/>
            <p:cNvSpPr/>
            <p:nvPr/>
          </p:nvSpPr>
          <p:spPr bwMode="auto">
            <a:xfrm>
              <a:off x="7948613" y="5992813"/>
              <a:ext cx="163512" cy="163512"/>
            </a:xfrm>
            <a:custGeom>
              <a:avLst/>
              <a:gdLst>
                <a:gd name="T0" fmla="*/ 36 w 72"/>
                <a:gd name="T1" fmla="*/ 0 h 72"/>
                <a:gd name="T2" fmla="*/ 72 w 72"/>
                <a:gd name="T3" fmla="*/ 36 h 72"/>
                <a:gd name="T4" fmla="*/ 36 w 72"/>
                <a:gd name="T5" fmla="*/ 72 h 72"/>
                <a:gd name="T6" fmla="*/ 0 w 72"/>
                <a:gd name="T7" fmla="*/ 36 h 72"/>
              </a:gdLst>
              <a:ahLst/>
              <a:cxnLst>
                <a:cxn ang="0">
                  <a:pos x="T0" y="T1"/>
                </a:cxn>
                <a:cxn ang="0">
                  <a:pos x="T2" y="T3"/>
                </a:cxn>
                <a:cxn ang="0">
                  <a:pos x="T4" y="T5"/>
                </a:cxn>
                <a:cxn ang="0">
                  <a:pos x="T6" y="T7"/>
                </a:cxn>
              </a:cxnLst>
              <a:rect l="0" t="0" r="r" b="b"/>
              <a:pathLst>
                <a:path w="72" h="72">
                  <a:moveTo>
                    <a:pt x="36" y="0"/>
                  </a:moveTo>
                  <a:cubicBezTo>
                    <a:pt x="56" y="0"/>
                    <a:pt x="72" y="16"/>
                    <a:pt x="72" y="36"/>
                  </a:cubicBezTo>
                  <a:cubicBezTo>
                    <a:pt x="72" y="56"/>
                    <a:pt x="56" y="72"/>
                    <a:pt x="36" y="72"/>
                  </a:cubicBezTo>
                  <a:cubicBezTo>
                    <a:pt x="16" y="72"/>
                    <a:pt x="0" y="56"/>
                    <a:pt x="0" y="36"/>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6" name="Line 256"/>
            <p:cNvSpPr>
              <a:spLocks noChangeShapeType="1"/>
            </p:cNvSpPr>
            <p:nvPr/>
          </p:nvSpPr>
          <p:spPr bwMode="auto">
            <a:xfrm flipV="1">
              <a:off x="8031163" y="5783263"/>
              <a:ext cx="0" cy="41910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7" name="Line 257"/>
            <p:cNvSpPr>
              <a:spLocks noChangeShapeType="1"/>
            </p:cNvSpPr>
            <p:nvPr/>
          </p:nvSpPr>
          <p:spPr bwMode="auto">
            <a:xfrm>
              <a:off x="8967788" y="5783263"/>
              <a:ext cx="136525" cy="19208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8" name="Freeform 258"/>
            <p:cNvSpPr/>
            <p:nvPr/>
          </p:nvSpPr>
          <p:spPr bwMode="auto">
            <a:xfrm>
              <a:off x="9104313" y="5783263"/>
              <a:ext cx="138112" cy="419100"/>
            </a:xfrm>
            <a:custGeom>
              <a:avLst/>
              <a:gdLst>
                <a:gd name="T0" fmla="*/ 0 w 142"/>
                <a:gd name="T1" fmla="*/ 435 h 435"/>
                <a:gd name="T2" fmla="*/ 0 w 142"/>
                <a:gd name="T3" fmla="*/ 199 h 435"/>
                <a:gd name="T4" fmla="*/ 142 w 142"/>
                <a:gd name="T5" fmla="*/ 0 h 435"/>
              </a:gdLst>
              <a:ahLst/>
              <a:cxnLst>
                <a:cxn ang="0">
                  <a:pos x="T0" y="T1"/>
                </a:cxn>
                <a:cxn ang="0">
                  <a:pos x="T2" y="T3"/>
                </a:cxn>
                <a:cxn ang="0">
                  <a:pos x="T4" y="T5"/>
                </a:cxn>
              </a:cxnLst>
              <a:rect l="0" t="0" r="r" b="b"/>
              <a:pathLst>
                <a:path w="142" h="435">
                  <a:moveTo>
                    <a:pt x="0" y="435"/>
                  </a:moveTo>
                  <a:lnTo>
                    <a:pt x="0" y="199"/>
                  </a:lnTo>
                  <a:lnTo>
                    <a:pt x="142"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9" name="Line 259"/>
            <p:cNvSpPr>
              <a:spLocks noChangeShapeType="1"/>
            </p:cNvSpPr>
            <p:nvPr/>
          </p:nvSpPr>
          <p:spPr bwMode="auto">
            <a:xfrm flipH="1">
              <a:off x="9015413" y="5983288"/>
              <a:ext cx="1809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0" name="Line 260"/>
            <p:cNvSpPr>
              <a:spLocks noChangeShapeType="1"/>
            </p:cNvSpPr>
            <p:nvPr/>
          </p:nvSpPr>
          <p:spPr bwMode="auto">
            <a:xfrm flipH="1">
              <a:off x="9015413" y="6038850"/>
              <a:ext cx="180975"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1" name="Freeform 264"/>
            <p:cNvSpPr/>
            <p:nvPr/>
          </p:nvSpPr>
          <p:spPr bwMode="auto">
            <a:xfrm>
              <a:off x="10069551" y="3637357"/>
              <a:ext cx="238032" cy="415795"/>
            </a:xfrm>
            <a:custGeom>
              <a:avLst/>
              <a:gdLst>
                <a:gd name="T0" fmla="*/ 104 w 104"/>
                <a:gd name="T1" fmla="*/ 176 h 184"/>
                <a:gd name="T2" fmla="*/ 96 w 104"/>
                <a:gd name="T3" fmla="*/ 184 h 184"/>
                <a:gd name="T4" fmla="*/ 8 w 104"/>
                <a:gd name="T5" fmla="*/ 184 h 184"/>
                <a:gd name="T6" fmla="*/ 0 w 104"/>
                <a:gd name="T7" fmla="*/ 176 h 184"/>
                <a:gd name="T8" fmla="*/ 0 w 104"/>
                <a:gd name="T9" fmla="*/ 8 h 184"/>
                <a:gd name="T10" fmla="*/ 8 w 104"/>
                <a:gd name="T11" fmla="*/ 0 h 184"/>
                <a:gd name="T12" fmla="*/ 96 w 104"/>
                <a:gd name="T13" fmla="*/ 0 h 184"/>
                <a:gd name="T14" fmla="*/ 104 w 104"/>
                <a:gd name="T15" fmla="*/ 8 h 184"/>
                <a:gd name="T16" fmla="*/ 104 w 104"/>
                <a:gd name="T1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84">
                  <a:moveTo>
                    <a:pt x="104" y="176"/>
                  </a:moveTo>
                  <a:cubicBezTo>
                    <a:pt x="104" y="180"/>
                    <a:pt x="101" y="184"/>
                    <a:pt x="96" y="184"/>
                  </a:cubicBezTo>
                  <a:cubicBezTo>
                    <a:pt x="8" y="184"/>
                    <a:pt x="8" y="184"/>
                    <a:pt x="8" y="184"/>
                  </a:cubicBezTo>
                  <a:cubicBezTo>
                    <a:pt x="4" y="184"/>
                    <a:pt x="0" y="180"/>
                    <a:pt x="0" y="176"/>
                  </a:cubicBezTo>
                  <a:cubicBezTo>
                    <a:pt x="0" y="8"/>
                    <a:pt x="0" y="8"/>
                    <a:pt x="0" y="8"/>
                  </a:cubicBezTo>
                  <a:cubicBezTo>
                    <a:pt x="0" y="3"/>
                    <a:pt x="4" y="0"/>
                    <a:pt x="8" y="0"/>
                  </a:cubicBezTo>
                  <a:cubicBezTo>
                    <a:pt x="96" y="0"/>
                    <a:pt x="96" y="0"/>
                    <a:pt x="96" y="0"/>
                  </a:cubicBezTo>
                  <a:cubicBezTo>
                    <a:pt x="101" y="0"/>
                    <a:pt x="104" y="3"/>
                    <a:pt x="104" y="8"/>
                  </a:cubicBezTo>
                  <a:lnTo>
                    <a:pt x="104" y="176"/>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2" name="Line 265"/>
            <p:cNvSpPr>
              <a:spLocks noChangeShapeType="1"/>
            </p:cNvSpPr>
            <p:nvPr/>
          </p:nvSpPr>
          <p:spPr bwMode="auto">
            <a:xfrm>
              <a:off x="10179485" y="3671847"/>
              <a:ext cx="19119"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3" name="Oval 266"/>
            <p:cNvSpPr>
              <a:spLocks noChangeArrowheads="1"/>
            </p:cNvSpPr>
            <p:nvPr/>
          </p:nvSpPr>
          <p:spPr bwMode="auto">
            <a:xfrm>
              <a:off x="10169926" y="3980339"/>
              <a:ext cx="38238" cy="36406"/>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4" name="Rectangle 267"/>
            <p:cNvSpPr>
              <a:spLocks noChangeArrowheads="1"/>
            </p:cNvSpPr>
            <p:nvPr/>
          </p:nvSpPr>
          <p:spPr bwMode="auto">
            <a:xfrm>
              <a:off x="10105877" y="3708253"/>
              <a:ext cx="165379" cy="234723"/>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5" name="Line 268"/>
            <p:cNvSpPr>
              <a:spLocks noChangeShapeType="1"/>
            </p:cNvSpPr>
            <p:nvPr/>
          </p:nvSpPr>
          <p:spPr bwMode="auto">
            <a:xfrm>
              <a:off x="10142203" y="3671847"/>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6" name="Line 269"/>
            <p:cNvSpPr>
              <a:spLocks noChangeShapeType="1"/>
            </p:cNvSpPr>
            <p:nvPr/>
          </p:nvSpPr>
          <p:spPr bwMode="auto">
            <a:xfrm>
              <a:off x="10179485" y="5013120"/>
              <a:ext cx="74564"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7" name="Freeform 270"/>
            <p:cNvSpPr/>
            <p:nvPr/>
          </p:nvSpPr>
          <p:spPr bwMode="auto">
            <a:xfrm>
              <a:off x="9996899" y="4705585"/>
              <a:ext cx="384292" cy="190652"/>
            </a:xfrm>
            <a:custGeom>
              <a:avLst/>
              <a:gdLst>
                <a:gd name="T0" fmla="*/ 168 w 168"/>
                <a:gd name="T1" fmla="*/ 84 h 84"/>
                <a:gd name="T2" fmla="*/ 168 w 168"/>
                <a:gd name="T3" fmla="*/ 8 h 84"/>
                <a:gd name="T4" fmla="*/ 160 w 168"/>
                <a:gd name="T5" fmla="*/ 0 h 84"/>
                <a:gd name="T6" fmla="*/ 8 w 168"/>
                <a:gd name="T7" fmla="*/ 0 h 84"/>
                <a:gd name="T8" fmla="*/ 0 w 168"/>
                <a:gd name="T9" fmla="*/ 8 h 84"/>
                <a:gd name="T10" fmla="*/ 0 w 168"/>
                <a:gd name="T11" fmla="*/ 56 h 84"/>
              </a:gdLst>
              <a:ahLst/>
              <a:cxnLst>
                <a:cxn ang="0">
                  <a:pos x="T0" y="T1"/>
                </a:cxn>
                <a:cxn ang="0">
                  <a:pos x="T2" y="T3"/>
                </a:cxn>
                <a:cxn ang="0">
                  <a:pos x="T4" y="T5"/>
                </a:cxn>
                <a:cxn ang="0">
                  <a:pos x="T6" y="T7"/>
                </a:cxn>
                <a:cxn ang="0">
                  <a:pos x="T8" y="T9"/>
                </a:cxn>
                <a:cxn ang="0">
                  <a:pos x="T10" y="T11"/>
                </a:cxn>
              </a:cxnLst>
              <a:rect l="0" t="0" r="r" b="b"/>
              <a:pathLst>
                <a:path w="168" h="84">
                  <a:moveTo>
                    <a:pt x="168" y="84"/>
                  </a:moveTo>
                  <a:cubicBezTo>
                    <a:pt x="168" y="8"/>
                    <a:pt x="168" y="8"/>
                    <a:pt x="168" y="8"/>
                  </a:cubicBezTo>
                  <a:cubicBezTo>
                    <a:pt x="168" y="3"/>
                    <a:pt x="165" y="0"/>
                    <a:pt x="160" y="0"/>
                  </a:cubicBezTo>
                  <a:cubicBezTo>
                    <a:pt x="8" y="0"/>
                    <a:pt x="8" y="0"/>
                    <a:pt x="8" y="0"/>
                  </a:cubicBezTo>
                  <a:cubicBezTo>
                    <a:pt x="4" y="0"/>
                    <a:pt x="0" y="3"/>
                    <a:pt x="0" y="8"/>
                  </a:cubicBezTo>
                  <a:cubicBezTo>
                    <a:pt x="0" y="56"/>
                    <a:pt x="0" y="56"/>
                    <a:pt x="0" y="56"/>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8" name="Line 271"/>
            <p:cNvSpPr>
              <a:spLocks noChangeShapeType="1"/>
            </p:cNvSpPr>
            <p:nvPr/>
          </p:nvSpPr>
          <p:spPr bwMode="auto">
            <a:xfrm>
              <a:off x="10179485" y="4959469"/>
              <a:ext cx="74564"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9" name="Freeform 272"/>
            <p:cNvSpPr/>
            <p:nvPr/>
          </p:nvSpPr>
          <p:spPr bwMode="auto">
            <a:xfrm>
              <a:off x="9977780" y="4832048"/>
              <a:ext cx="201705" cy="290290"/>
            </a:xfrm>
            <a:custGeom>
              <a:avLst/>
              <a:gdLst>
                <a:gd name="T0" fmla="*/ 88 w 88"/>
                <a:gd name="T1" fmla="*/ 120 h 128"/>
                <a:gd name="T2" fmla="*/ 80 w 88"/>
                <a:gd name="T3" fmla="*/ 128 h 128"/>
                <a:gd name="T4" fmla="*/ 8 w 88"/>
                <a:gd name="T5" fmla="*/ 128 h 128"/>
                <a:gd name="T6" fmla="*/ 0 w 88"/>
                <a:gd name="T7" fmla="*/ 120 h 128"/>
                <a:gd name="T8" fmla="*/ 0 w 88"/>
                <a:gd name="T9" fmla="*/ 8 h 128"/>
                <a:gd name="T10" fmla="*/ 8 w 88"/>
                <a:gd name="T11" fmla="*/ 0 h 128"/>
                <a:gd name="T12" fmla="*/ 80 w 88"/>
                <a:gd name="T13" fmla="*/ 0 h 128"/>
                <a:gd name="T14" fmla="*/ 88 w 88"/>
                <a:gd name="T15" fmla="*/ 8 h 128"/>
                <a:gd name="T16" fmla="*/ 88 w 88"/>
                <a:gd name="T1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28">
                  <a:moveTo>
                    <a:pt x="88" y="120"/>
                  </a:moveTo>
                  <a:cubicBezTo>
                    <a:pt x="88" y="124"/>
                    <a:pt x="85" y="128"/>
                    <a:pt x="80" y="128"/>
                  </a:cubicBezTo>
                  <a:cubicBezTo>
                    <a:pt x="8" y="128"/>
                    <a:pt x="8" y="128"/>
                    <a:pt x="8" y="128"/>
                  </a:cubicBezTo>
                  <a:cubicBezTo>
                    <a:pt x="4" y="128"/>
                    <a:pt x="0" y="124"/>
                    <a:pt x="0" y="120"/>
                  </a:cubicBezTo>
                  <a:cubicBezTo>
                    <a:pt x="0" y="8"/>
                    <a:pt x="0" y="8"/>
                    <a:pt x="0" y="8"/>
                  </a:cubicBezTo>
                  <a:cubicBezTo>
                    <a:pt x="0" y="3"/>
                    <a:pt x="4" y="0"/>
                    <a:pt x="8" y="0"/>
                  </a:cubicBezTo>
                  <a:cubicBezTo>
                    <a:pt x="80" y="0"/>
                    <a:pt x="80" y="0"/>
                    <a:pt x="80" y="0"/>
                  </a:cubicBezTo>
                  <a:cubicBezTo>
                    <a:pt x="85" y="0"/>
                    <a:pt x="88" y="3"/>
                    <a:pt x="88" y="8"/>
                  </a:cubicBezTo>
                  <a:lnTo>
                    <a:pt x="88" y="12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0" name="Line 273"/>
            <p:cNvSpPr>
              <a:spLocks noChangeShapeType="1"/>
            </p:cNvSpPr>
            <p:nvPr/>
          </p:nvSpPr>
          <p:spPr bwMode="auto">
            <a:xfrm>
              <a:off x="10079110" y="5085932"/>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1" name="Rectangle 274"/>
            <p:cNvSpPr>
              <a:spLocks noChangeArrowheads="1"/>
            </p:cNvSpPr>
            <p:nvPr/>
          </p:nvSpPr>
          <p:spPr bwMode="auto">
            <a:xfrm>
              <a:off x="10014106" y="4868454"/>
              <a:ext cx="129053" cy="181072"/>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2" name="Freeform 275"/>
            <p:cNvSpPr/>
            <p:nvPr/>
          </p:nvSpPr>
          <p:spPr bwMode="auto">
            <a:xfrm>
              <a:off x="10254049" y="4905818"/>
              <a:ext cx="146260" cy="217478"/>
            </a:xfrm>
            <a:custGeom>
              <a:avLst/>
              <a:gdLst>
                <a:gd name="T0" fmla="*/ 64 w 64"/>
                <a:gd name="T1" fmla="*/ 88 h 96"/>
                <a:gd name="T2" fmla="*/ 56 w 64"/>
                <a:gd name="T3" fmla="*/ 96 h 96"/>
                <a:gd name="T4" fmla="*/ 8 w 64"/>
                <a:gd name="T5" fmla="*/ 96 h 96"/>
                <a:gd name="T6" fmla="*/ 0 w 64"/>
                <a:gd name="T7" fmla="*/ 88 h 96"/>
                <a:gd name="T8" fmla="*/ 0 w 64"/>
                <a:gd name="T9" fmla="*/ 8 h 96"/>
                <a:gd name="T10" fmla="*/ 8 w 64"/>
                <a:gd name="T11" fmla="*/ 0 h 96"/>
                <a:gd name="T12" fmla="*/ 56 w 64"/>
                <a:gd name="T13" fmla="*/ 0 h 96"/>
                <a:gd name="T14" fmla="*/ 64 w 64"/>
                <a:gd name="T15" fmla="*/ 8 h 96"/>
                <a:gd name="T16" fmla="*/ 64 w 64"/>
                <a:gd name="T1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96">
                  <a:moveTo>
                    <a:pt x="64" y="88"/>
                  </a:moveTo>
                  <a:cubicBezTo>
                    <a:pt x="64" y="92"/>
                    <a:pt x="61" y="96"/>
                    <a:pt x="56" y="96"/>
                  </a:cubicBezTo>
                  <a:cubicBezTo>
                    <a:pt x="8" y="96"/>
                    <a:pt x="8" y="96"/>
                    <a:pt x="8" y="96"/>
                  </a:cubicBezTo>
                  <a:cubicBezTo>
                    <a:pt x="4" y="96"/>
                    <a:pt x="0" y="92"/>
                    <a:pt x="0" y="88"/>
                  </a:cubicBezTo>
                  <a:cubicBezTo>
                    <a:pt x="0" y="8"/>
                    <a:pt x="0" y="8"/>
                    <a:pt x="0" y="8"/>
                  </a:cubicBezTo>
                  <a:cubicBezTo>
                    <a:pt x="0" y="3"/>
                    <a:pt x="4" y="0"/>
                    <a:pt x="8" y="0"/>
                  </a:cubicBezTo>
                  <a:cubicBezTo>
                    <a:pt x="56" y="0"/>
                    <a:pt x="56" y="0"/>
                    <a:pt x="56" y="0"/>
                  </a:cubicBezTo>
                  <a:cubicBezTo>
                    <a:pt x="61" y="0"/>
                    <a:pt x="64" y="3"/>
                    <a:pt x="64" y="8"/>
                  </a:cubicBezTo>
                  <a:lnTo>
                    <a:pt x="64" y="8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3" name="Line 276"/>
            <p:cNvSpPr>
              <a:spLocks noChangeShapeType="1"/>
            </p:cNvSpPr>
            <p:nvPr/>
          </p:nvSpPr>
          <p:spPr bwMode="auto">
            <a:xfrm>
              <a:off x="10324790" y="5085932"/>
              <a:ext cx="0"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4" name="Rectangle 277"/>
            <p:cNvSpPr>
              <a:spLocks noChangeArrowheads="1"/>
            </p:cNvSpPr>
            <p:nvPr/>
          </p:nvSpPr>
          <p:spPr bwMode="auto">
            <a:xfrm>
              <a:off x="10290375" y="4942224"/>
              <a:ext cx="72652" cy="108260"/>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5" name="Oval 278"/>
            <p:cNvSpPr>
              <a:spLocks noChangeArrowheads="1"/>
            </p:cNvSpPr>
            <p:nvPr/>
          </p:nvSpPr>
          <p:spPr bwMode="auto">
            <a:xfrm>
              <a:off x="10033225" y="5812135"/>
              <a:ext cx="310684" cy="307535"/>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6" name="Freeform 279"/>
            <p:cNvSpPr/>
            <p:nvPr/>
          </p:nvSpPr>
          <p:spPr bwMode="auto">
            <a:xfrm>
              <a:off x="10161322" y="5775729"/>
              <a:ext cx="53533" cy="26825"/>
            </a:xfrm>
            <a:custGeom>
              <a:avLst/>
              <a:gdLst>
                <a:gd name="T0" fmla="*/ 24 w 24"/>
                <a:gd name="T1" fmla="*/ 12 h 12"/>
                <a:gd name="T2" fmla="*/ 12 w 24"/>
                <a:gd name="T3" fmla="*/ 0 h 12"/>
                <a:gd name="T4" fmla="*/ 0 w 24"/>
                <a:gd name="T5" fmla="*/ 12 h 12"/>
              </a:gdLst>
              <a:ahLst/>
              <a:cxnLst>
                <a:cxn ang="0">
                  <a:pos x="T0" y="T1"/>
                </a:cxn>
                <a:cxn ang="0">
                  <a:pos x="T2" y="T3"/>
                </a:cxn>
                <a:cxn ang="0">
                  <a:pos x="T4" y="T5"/>
                </a:cxn>
              </a:cxnLst>
              <a:rect l="0" t="0" r="r" b="b"/>
              <a:pathLst>
                <a:path w="24" h="12">
                  <a:moveTo>
                    <a:pt x="24" y="12"/>
                  </a:moveTo>
                  <a:cubicBezTo>
                    <a:pt x="24" y="5"/>
                    <a:pt x="19" y="0"/>
                    <a:pt x="12" y="0"/>
                  </a:cubicBezTo>
                  <a:cubicBezTo>
                    <a:pt x="6" y="0"/>
                    <a:pt x="0" y="5"/>
                    <a:pt x="0" y="12"/>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7" name="Oval 280"/>
            <p:cNvSpPr>
              <a:spLocks noChangeArrowheads="1"/>
            </p:cNvSpPr>
            <p:nvPr/>
          </p:nvSpPr>
          <p:spPr bwMode="auto">
            <a:xfrm>
              <a:off x="10123084" y="5902192"/>
              <a:ext cx="130009" cy="127421"/>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8" name="Freeform 281"/>
            <p:cNvSpPr/>
            <p:nvPr/>
          </p:nvSpPr>
          <p:spPr bwMode="auto">
            <a:xfrm>
              <a:off x="10161322" y="5938598"/>
              <a:ext cx="26767" cy="26825"/>
            </a:xfrm>
            <a:custGeom>
              <a:avLst/>
              <a:gdLst>
                <a:gd name="T0" fmla="*/ 0 w 12"/>
                <a:gd name="T1" fmla="*/ 12 h 12"/>
                <a:gd name="T2" fmla="*/ 12 w 12"/>
                <a:gd name="T3" fmla="*/ 0 h 12"/>
              </a:gdLst>
              <a:ahLst/>
              <a:cxnLst>
                <a:cxn ang="0">
                  <a:pos x="T0" y="T1"/>
                </a:cxn>
                <a:cxn ang="0">
                  <a:pos x="T2" y="T3"/>
                </a:cxn>
              </a:cxnLst>
              <a:rect l="0" t="0" r="r" b="b"/>
              <a:pathLst>
                <a:path w="12" h="12">
                  <a:moveTo>
                    <a:pt x="0" y="12"/>
                  </a:moveTo>
                  <a:cubicBezTo>
                    <a:pt x="0" y="5"/>
                    <a:pt x="6" y="0"/>
                    <a:pt x="12"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9" name="Freeform 282"/>
            <p:cNvSpPr/>
            <p:nvPr/>
          </p:nvSpPr>
          <p:spPr bwMode="auto">
            <a:xfrm>
              <a:off x="10096317" y="6119670"/>
              <a:ext cx="184498" cy="72812"/>
            </a:xfrm>
            <a:custGeom>
              <a:avLst/>
              <a:gdLst>
                <a:gd name="T0" fmla="*/ 56 w 80"/>
                <a:gd name="T1" fmla="*/ 0 h 32"/>
                <a:gd name="T2" fmla="*/ 80 w 80"/>
                <a:gd name="T3" fmla="*/ 24 h 32"/>
                <a:gd name="T4" fmla="*/ 80 w 80"/>
                <a:gd name="T5" fmla="*/ 24 h 32"/>
                <a:gd name="T6" fmla="*/ 40 w 80"/>
                <a:gd name="T7" fmla="*/ 32 h 32"/>
                <a:gd name="T8" fmla="*/ 0 w 80"/>
                <a:gd name="T9" fmla="*/ 24 h 32"/>
                <a:gd name="T10" fmla="*/ 0 w 80"/>
                <a:gd name="T11" fmla="*/ 24 h 32"/>
                <a:gd name="T12" fmla="*/ 24 w 80"/>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0" h="32">
                  <a:moveTo>
                    <a:pt x="56" y="0"/>
                  </a:moveTo>
                  <a:cubicBezTo>
                    <a:pt x="80" y="24"/>
                    <a:pt x="80" y="24"/>
                    <a:pt x="80" y="24"/>
                  </a:cubicBezTo>
                  <a:cubicBezTo>
                    <a:pt x="80" y="24"/>
                    <a:pt x="80" y="24"/>
                    <a:pt x="80" y="24"/>
                  </a:cubicBezTo>
                  <a:cubicBezTo>
                    <a:pt x="80" y="28"/>
                    <a:pt x="62" y="32"/>
                    <a:pt x="40" y="32"/>
                  </a:cubicBezTo>
                  <a:cubicBezTo>
                    <a:pt x="18" y="32"/>
                    <a:pt x="0" y="28"/>
                    <a:pt x="0" y="24"/>
                  </a:cubicBezTo>
                  <a:cubicBezTo>
                    <a:pt x="0" y="24"/>
                    <a:pt x="0" y="24"/>
                    <a:pt x="0" y="24"/>
                  </a:cubicBezTo>
                  <a:cubicBezTo>
                    <a:pt x="24" y="0"/>
                    <a:pt x="24" y="0"/>
                    <a:pt x="24" y="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0" name="Freeform 283"/>
            <p:cNvSpPr/>
            <p:nvPr/>
          </p:nvSpPr>
          <p:spPr bwMode="auto">
            <a:xfrm>
              <a:off x="9977780" y="1568922"/>
              <a:ext cx="422530" cy="128379"/>
            </a:xfrm>
            <a:custGeom>
              <a:avLst/>
              <a:gdLst>
                <a:gd name="T0" fmla="*/ 0 w 441"/>
                <a:gd name="T1" fmla="*/ 133 h 133"/>
                <a:gd name="T2" fmla="*/ 0 w 441"/>
                <a:gd name="T3" fmla="*/ 0 h 133"/>
                <a:gd name="T4" fmla="*/ 441 w 441"/>
                <a:gd name="T5" fmla="*/ 0 h 133"/>
                <a:gd name="T6" fmla="*/ 441 w 441"/>
                <a:gd name="T7" fmla="*/ 133 h 133"/>
              </a:gdLst>
              <a:ahLst/>
              <a:cxnLst>
                <a:cxn ang="0">
                  <a:pos x="T0" y="T1"/>
                </a:cxn>
                <a:cxn ang="0">
                  <a:pos x="T2" y="T3"/>
                </a:cxn>
                <a:cxn ang="0">
                  <a:pos x="T4" y="T5"/>
                </a:cxn>
                <a:cxn ang="0">
                  <a:pos x="T6" y="T7"/>
                </a:cxn>
              </a:cxnLst>
              <a:rect l="0" t="0" r="r" b="b"/>
              <a:pathLst>
                <a:path w="441" h="133">
                  <a:moveTo>
                    <a:pt x="0" y="133"/>
                  </a:moveTo>
                  <a:lnTo>
                    <a:pt x="0" y="0"/>
                  </a:lnTo>
                  <a:lnTo>
                    <a:pt x="441" y="0"/>
                  </a:lnTo>
                  <a:lnTo>
                    <a:pt x="441" y="133"/>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1" name="Freeform 284"/>
            <p:cNvSpPr/>
            <p:nvPr/>
          </p:nvSpPr>
          <p:spPr bwMode="auto">
            <a:xfrm>
              <a:off x="10014106" y="1697301"/>
              <a:ext cx="348922" cy="217478"/>
            </a:xfrm>
            <a:custGeom>
              <a:avLst/>
              <a:gdLst>
                <a:gd name="T0" fmla="*/ 365 w 365"/>
                <a:gd name="T1" fmla="*/ 0 h 227"/>
                <a:gd name="T2" fmla="*/ 365 w 365"/>
                <a:gd name="T3" fmla="*/ 227 h 227"/>
                <a:gd name="T4" fmla="*/ 0 w 365"/>
                <a:gd name="T5" fmla="*/ 227 h 227"/>
                <a:gd name="T6" fmla="*/ 0 w 365"/>
                <a:gd name="T7" fmla="*/ 0 h 227"/>
              </a:gdLst>
              <a:ahLst/>
              <a:cxnLst>
                <a:cxn ang="0">
                  <a:pos x="T0" y="T1"/>
                </a:cxn>
                <a:cxn ang="0">
                  <a:pos x="T2" y="T3"/>
                </a:cxn>
                <a:cxn ang="0">
                  <a:pos x="T4" y="T5"/>
                </a:cxn>
                <a:cxn ang="0">
                  <a:pos x="T6" y="T7"/>
                </a:cxn>
              </a:cxnLst>
              <a:rect l="0" t="0" r="r" b="b"/>
              <a:pathLst>
                <a:path w="365" h="227">
                  <a:moveTo>
                    <a:pt x="365" y="0"/>
                  </a:moveTo>
                  <a:lnTo>
                    <a:pt x="365" y="227"/>
                  </a:lnTo>
                  <a:lnTo>
                    <a:pt x="0" y="227"/>
                  </a:lnTo>
                  <a:lnTo>
                    <a:pt x="0"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2" name="Line 285"/>
            <p:cNvSpPr>
              <a:spLocks noChangeShapeType="1"/>
            </p:cNvSpPr>
            <p:nvPr/>
          </p:nvSpPr>
          <p:spPr bwMode="auto">
            <a:xfrm flipV="1">
              <a:off x="10161322" y="1568922"/>
              <a:ext cx="0" cy="34585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3" name="Line 286"/>
            <p:cNvSpPr>
              <a:spLocks noChangeShapeType="1"/>
            </p:cNvSpPr>
            <p:nvPr/>
          </p:nvSpPr>
          <p:spPr bwMode="auto">
            <a:xfrm>
              <a:off x="10215811" y="1568922"/>
              <a:ext cx="0" cy="345857"/>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4" name="Oval 287"/>
            <p:cNvSpPr>
              <a:spLocks noChangeArrowheads="1"/>
            </p:cNvSpPr>
            <p:nvPr/>
          </p:nvSpPr>
          <p:spPr bwMode="auto">
            <a:xfrm>
              <a:off x="10197648" y="1495152"/>
              <a:ext cx="72652" cy="72812"/>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5" name="Oval 288"/>
            <p:cNvSpPr>
              <a:spLocks noChangeArrowheads="1"/>
            </p:cNvSpPr>
            <p:nvPr/>
          </p:nvSpPr>
          <p:spPr bwMode="auto">
            <a:xfrm>
              <a:off x="10105877" y="1495152"/>
              <a:ext cx="72652" cy="72812"/>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6" name="Line 289"/>
            <p:cNvSpPr>
              <a:spLocks noChangeShapeType="1"/>
            </p:cNvSpPr>
            <p:nvPr/>
          </p:nvSpPr>
          <p:spPr bwMode="auto">
            <a:xfrm flipH="1">
              <a:off x="9977780" y="1697301"/>
              <a:ext cx="18449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7" name="Line 290"/>
            <p:cNvSpPr>
              <a:spLocks noChangeShapeType="1"/>
            </p:cNvSpPr>
            <p:nvPr/>
          </p:nvSpPr>
          <p:spPr bwMode="auto">
            <a:xfrm flipH="1">
              <a:off x="10215811" y="1697301"/>
              <a:ext cx="184498"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8" name="Freeform 291"/>
            <p:cNvSpPr/>
            <p:nvPr/>
          </p:nvSpPr>
          <p:spPr bwMode="auto">
            <a:xfrm>
              <a:off x="9977780" y="2729123"/>
              <a:ext cx="293477" cy="236639"/>
            </a:xfrm>
            <a:custGeom>
              <a:avLst/>
              <a:gdLst>
                <a:gd name="T0" fmla="*/ 128 w 128"/>
                <a:gd name="T1" fmla="*/ 88 h 104"/>
                <a:gd name="T2" fmla="*/ 112 w 128"/>
                <a:gd name="T3" fmla="*/ 104 h 104"/>
                <a:gd name="T4" fmla="*/ 16 w 128"/>
                <a:gd name="T5" fmla="*/ 104 h 104"/>
                <a:gd name="T6" fmla="*/ 0 w 128"/>
                <a:gd name="T7" fmla="*/ 88 h 104"/>
                <a:gd name="T8" fmla="*/ 0 w 128"/>
                <a:gd name="T9" fmla="*/ 16 h 104"/>
                <a:gd name="T10" fmla="*/ 16 w 128"/>
                <a:gd name="T11" fmla="*/ 0 h 104"/>
                <a:gd name="T12" fmla="*/ 112 w 128"/>
                <a:gd name="T13" fmla="*/ 0 h 104"/>
                <a:gd name="T14" fmla="*/ 128 w 128"/>
                <a:gd name="T15" fmla="*/ 16 h 104"/>
                <a:gd name="T16" fmla="*/ 128 w 128"/>
                <a:gd name="T17" fmla="*/ 8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4">
                  <a:moveTo>
                    <a:pt x="128" y="88"/>
                  </a:moveTo>
                  <a:cubicBezTo>
                    <a:pt x="128" y="97"/>
                    <a:pt x="121" y="104"/>
                    <a:pt x="112" y="104"/>
                  </a:cubicBezTo>
                  <a:cubicBezTo>
                    <a:pt x="16" y="104"/>
                    <a:pt x="16" y="104"/>
                    <a:pt x="16" y="104"/>
                  </a:cubicBezTo>
                  <a:cubicBezTo>
                    <a:pt x="7" y="104"/>
                    <a:pt x="0" y="97"/>
                    <a:pt x="0" y="88"/>
                  </a:cubicBezTo>
                  <a:cubicBezTo>
                    <a:pt x="0" y="16"/>
                    <a:pt x="0" y="16"/>
                    <a:pt x="0" y="16"/>
                  </a:cubicBezTo>
                  <a:cubicBezTo>
                    <a:pt x="0" y="7"/>
                    <a:pt x="7" y="0"/>
                    <a:pt x="16" y="0"/>
                  </a:cubicBezTo>
                  <a:cubicBezTo>
                    <a:pt x="112" y="0"/>
                    <a:pt x="112" y="0"/>
                    <a:pt x="112" y="0"/>
                  </a:cubicBezTo>
                  <a:cubicBezTo>
                    <a:pt x="121" y="0"/>
                    <a:pt x="128" y="7"/>
                    <a:pt x="128" y="16"/>
                  </a:cubicBezTo>
                  <a:lnTo>
                    <a:pt x="128" y="8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9" name="Freeform 292"/>
            <p:cNvSpPr/>
            <p:nvPr/>
          </p:nvSpPr>
          <p:spPr bwMode="auto">
            <a:xfrm>
              <a:off x="10271256" y="2748285"/>
              <a:ext cx="129053" cy="198317"/>
            </a:xfrm>
            <a:custGeom>
              <a:avLst/>
              <a:gdLst>
                <a:gd name="T0" fmla="*/ 134 w 134"/>
                <a:gd name="T1" fmla="*/ 208 h 208"/>
                <a:gd name="T2" fmla="*/ 0 w 134"/>
                <a:gd name="T3" fmla="*/ 171 h 208"/>
                <a:gd name="T4" fmla="*/ 0 w 134"/>
                <a:gd name="T5" fmla="*/ 38 h 208"/>
                <a:gd name="T6" fmla="*/ 134 w 134"/>
                <a:gd name="T7" fmla="*/ 0 h 208"/>
                <a:gd name="T8" fmla="*/ 134 w 134"/>
                <a:gd name="T9" fmla="*/ 208 h 208"/>
              </a:gdLst>
              <a:ahLst/>
              <a:cxnLst>
                <a:cxn ang="0">
                  <a:pos x="T0" y="T1"/>
                </a:cxn>
                <a:cxn ang="0">
                  <a:pos x="T2" y="T3"/>
                </a:cxn>
                <a:cxn ang="0">
                  <a:pos x="T4" y="T5"/>
                </a:cxn>
                <a:cxn ang="0">
                  <a:pos x="T6" y="T7"/>
                </a:cxn>
                <a:cxn ang="0">
                  <a:pos x="T8" y="T9"/>
                </a:cxn>
              </a:cxnLst>
              <a:rect l="0" t="0" r="r" b="b"/>
              <a:pathLst>
                <a:path w="134" h="208">
                  <a:moveTo>
                    <a:pt x="134" y="208"/>
                  </a:moveTo>
                  <a:lnTo>
                    <a:pt x="0" y="171"/>
                  </a:lnTo>
                  <a:lnTo>
                    <a:pt x="0" y="38"/>
                  </a:lnTo>
                  <a:lnTo>
                    <a:pt x="134" y="0"/>
                  </a:lnTo>
                  <a:lnTo>
                    <a:pt x="134" y="208"/>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0" name="Oval 293"/>
            <p:cNvSpPr>
              <a:spLocks noChangeArrowheads="1"/>
            </p:cNvSpPr>
            <p:nvPr/>
          </p:nvSpPr>
          <p:spPr bwMode="auto">
            <a:xfrm>
              <a:off x="9996899" y="2584458"/>
              <a:ext cx="127141" cy="127421"/>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1" name="Oval 294"/>
            <p:cNvSpPr>
              <a:spLocks noChangeArrowheads="1"/>
            </p:cNvSpPr>
            <p:nvPr/>
          </p:nvSpPr>
          <p:spPr bwMode="auto">
            <a:xfrm>
              <a:off x="10142203" y="2620864"/>
              <a:ext cx="91771" cy="90057"/>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2" name="Freeform 295"/>
            <p:cNvSpPr/>
            <p:nvPr/>
          </p:nvSpPr>
          <p:spPr bwMode="auto">
            <a:xfrm>
              <a:off x="10014106" y="2874747"/>
              <a:ext cx="220824" cy="36406"/>
            </a:xfrm>
            <a:custGeom>
              <a:avLst/>
              <a:gdLst>
                <a:gd name="T0" fmla="*/ 88 w 96"/>
                <a:gd name="T1" fmla="*/ 16 h 16"/>
                <a:gd name="T2" fmla="*/ 96 w 96"/>
                <a:gd name="T3" fmla="*/ 8 h 16"/>
                <a:gd name="T4" fmla="*/ 88 w 96"/>
                <a:gd name="T5" fmla="*/ 0 h 16"/>
                <a:gd name="T6" fmla="*/ 8 w 96"/>
                <a:gd name="T7" fmla="*/ 0 h 16"/>
                <a:gd name="T8" fmla="*/ 0 w 96"/>
                <a:gd name="T9" fmla="*/ 8 h 16"/>
                <a:gd name="T10" fmla="*/ 8 w 96"/>
                <a:gd name="T11" fmla="*/ 16 h 16"/>
                <a:gd name="T12" fmla="*/ 88 w 9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16"/>
                  </a:moveTo>
                  <a:cubicBezTo>
                    <a:pt x="93" y="16"/>
                    <a:pt x="96" y="12"/>
                    <a:pt x="96" y="8"/>
                  </a:cubicBezTo>
                  <a:cubicBezTo>
                    <a:pt x="96" y="3"/>
                    <a:pt x="93" y="0"/>
                    <a:pt x="88" y="0"/>
                  </a:cubicBezTo>
                  <a:cubicBezTo>
                    <a:pt x="8" y="0"/>
                    <a:pt x="8" y="0"/>
                    <a:pt x="8" y="0"/>
                  </a:cubicBezTo>
                  <a:cubicBezTo>
                    <a:pt x="4" y="0"/>
                    <a:pt x="0" y="3"/>
                    <a:pt x="0" y="8"/>
                  </a:cubicBezTo>
                  <a:cubicBezTo>
                    <a:pt x="0" y="12"/>
                    <a:pt x="4" y="16"/>
                    <a:pt x="8" y="16"/>
                  </a:cubicBezTo>
                  <a:lnTo>
                    <a:pt x="88" y="16"/>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3" name="Line 296"/>
            <p:cNvSpPr>
              <a:spLocks noChangeShapeType="1"/>
            </p:cNvSpPr>
            <p:nvPr/>
          </p:nvSpPr>
          <p:spPr bwMode="auto">
            <a:xfrm>
              <a:off x="10197648" y="2784690"/>
              <a:ext cx="36326"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3" name="文本框 2"/>
          <p:cNvSpPr txBox="1"/>
          <p:nvPr/>
        </p:nvSpPr>
        <p:spPr>
          <a:xfrm>
            <a:off x="547840" y="1221740"/>
            <a:ext cx="1538883" cy="4606389"/>
          </a:xfrm>
          <a:prstGeom prst="rect">
            <a:avLst/>
          </a:prstGeom>
          <a:noFill/>
        </p:spPr>
        <p:txBody>
          <a:bodyPr vert="eaVert" wrap="none" rtlCol="0">
            <a:spAutoFit/>
          </a:bodyPr>
          <a:lstStyle/>
          <a:p>
            <a:r>
              <a:rPr lang="zh-CN" altLang="en-US" sz="8800" b="1" dirty="0">
                <a:solidFill>
                  <a:schemeClr val="bg1"/>
                </a:solidFill>
                <a:latin typeface="微软雅黑" panose="020B0503020204020204" pitchFamily="34" charset="-122"/>
                <a:ea typeface="微软雅黑" panose="020B0503020204020204" pitchFamily="34" charset="-122"/>
              </a:rPr>
              <a:t>赠送图标</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7840" y="1221740"/>
            <a:ext cx="1538883" cy="4606389"/>
          </a:xfrm>
          <a:prstGeom prst="rect">
            <a:avLst/>
          </a:prstGeom>
          <a:noFill/>
        </p:spPr>
        <p:txBody>
          <a:bodyPr vert="eaVert" wrap="none" rtlCol="0">
            <a:spAutoFit/>
          </a:bodyPr>
          <a:lstStyle/>
          <a:p>
            <a:r>
              <a:rPr lang="zh-CN" altLang="en-US" sz="8800" b="1" dirty="0">
                <a:solidFill>
                  <a:schemeClr val="bg1"/>
                </a:solidFill>
                <a:latin typeface="微软雅黑" panose="020B0503020204020204" pitchFamily="34" charset="-122"/>
                <a:ea typeface="微软雅黑" panose="020B0503020204020204" pitchFamily="34" charset="-122"/>
              </a:rPr>
              <a:t>赠送图标</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304" name="Freeform 1"/>
          <p:cNvSpPr>
            <a:spLocks noChangeArrowheads="1"/>
          </p:cNvSpPr>
          <p:nvPr/>
        </p:nvSpPr>
        <p:spPr bwMode="auto">
          <a:xfrm>
            <a:off x="7736379" y="2464063"/>
            <a:ext cx="193400" cy="188850"/>
          </a:xfrm>
          <a:custGeom>
            <a:avLst/>
            <a:gdLst>
              <a:gd name="T0" fmla="*/ 372 w 373"/>
              <a:gd name="T1" fmla="*/ 177 h 364"/>
              <a:gd name="T2" fmla="*/ 283 w 373"/>
              <a:gd name="T3" fmla="*/ 177 h 364"/>
              <a:gd name="T4" fmla="*/ 283 w 373"/>
              <a:gd name="T5" fmla="*/ 0 h 364"/>
              <a:gd name="T6" fmla="*/ 89 w 373"/>
              <a:gd name="T7" fmla="*/ 0 h 364"/>
              <a:gd name="T8" fmla="*/ 89 w 373"/>
              <a:gd name="T9" fmla="*/ 177 h 364"/>
              <a:gd name="T10" fmla="*/ 0 w 373"/>
              <a:gd name="T11" fmla="*/ 177 h 364"/>
              <a:gd name="T12" fmla="*/ 186 w 373"/>
              <a:gd name="T13" fmla="*/ 363 h 364"/>
              <a:gd name="T14" fmla="*/ 372 w 373"/>
              <a:gd name="T15" fmla="*/ 177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3" h="364">
                <a:moveTo>
                  <a:pt x="372" y="177"/>
                </a:moveTo>
                <a:lnTo>
                  <a:pt x="283" y="177"/>
                </a:lnTo>
                <a:lnTo>
                  <a:pt x="283" y="0"/>
                </a:lnTo>
                <a:lnTo>
                  <a:pt x="89" y="0"/>
                </a:lnTo>
                <a:lnTo>
                  <a:pt x="89" y="177"/>
                </a:lnTo>
                <a:lnTo>
                  <a:pt x="0" y="177"/>
                </a:lnTo>
                <a:lnTo>
                  <a:pt x="186" y="363"/>
                </a:lnTo>
                <a:lnTo>
                  <a:pt x="372" y="177"/>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5" name="Freeform 2"/>
          <p:cNvSpPr>
            <a:spLocks noChangeArrowheads="1"/>
          </p:cNvSpPr>
          <p:nvPr/>
        </p:nvSpPr>
        <p:spPr bwMode="auto">
          <a:xfrm>
            <a:off x="8764816" y="2459512"/>
            <a:ext cx="184299" cy="197951"/>
          </a:xfrm>
          <a:custGeom>
            <a:avLst/>
            <a:gdLst>
              <a:gd name="T0" fmla="*/ 168 w 355"/>
              <a:gd name="T1" fmla="*/ 0 h 382"/>
              <a:gd name="T2" fmla="*/ 168 w 355"/>
              <a:gd name="T3" fmla="*/ 97 h 382"/>
              <a:gd name="T4" fmla="*/ 0 w 355"/>
              <a:gd name="T5" fmla="*/ 97 h 382"/>
              <a:gd name="T6" fmla="*/ 0 w 355"/>
              <a:gd name="T7" fmla="*/ 283 h 382"/>
              <a:gd name="T8" fmla="*/ 168 w 355"/>
              <a:gd name="T9" fmla="*/ 283 h 382"/>
              <a:gd name="T10" fmla="*/ 168 w 355"/>
              <a:gd name="T11" fmla="*/ 381 h 382"/>
              <a:gd name="T12" fmla="*/ 354 w 355"/>
              <a:gd name="T13" fmla="*/ 186 h 382"/>
              <a:gd name="T14" fmla="*/ 168 w 355"/>
              <a:gd name="T15" fmla="*/ 0 h 3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382">
                <a:moveTo>
                  <a:pt x="168" y="0"/>
                </a:moveTo>
                <a:lnTo>
                  <a:pt x="168" y="97"/>
                </a:lnTo>
                <a:lnTo>
                  <a:pt x="0" y="97"/>
                </a:lnTo>
                <a:lnTo>
                  <a:pt x="0" y="283"/>
                </a:lnTo>
                <a:lnTo>
                  <a:pt x="168" y="283"/>
                </a:lnTo>
                <a:lnTo>
                  <a:pt x="168" y="381"/>
                </a:lnTo>
                <a:lnTo>
                  <a:pt x="354" y="186"/>
                </a:lnTo>
                <a:lnTo>
                  <a:pt x="168"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6" name="Freeform 3"/>
          <p:cNvSpPr>
            <a:spLocks noChangeArrowheads="1"/>
          </p:cNvSpPr>
          <p:nvPr/>
        </p:nvSpPr>
        <p:spPr bwMode="auto">
          <a:xfrm>
            <a:off x="7228986" y="2459512"/>
            <a:ext cx="184301" cy="197951"/>
          </a:xfrm>
          <a:custGeom>
            <a:avLst/>
            <a:gdLst>
              <a:gd name="T0" fmla="*/ 187 w 355"/>
              <a:gd name="T1" fmla="*/ 0 h 382"/>
              <a:gd name="T2" fmla="*/ 187 w 355"/>
              <a:gd name="T3" fmla="*/ 97 h 382"/>
              <a:gd name="T4" fmla="*/ 354 w 355"/>
              <a:gd name="T5" fmla="*/ 97 h 382"/>
              <a:gd name="T6" fmla="*/ 354 w 355"/>
              <a:gd name="T7" fmla="*/ 283 h 382"/>
              <a:gd name="T8" fmla="*/ 187 w 355"/>
              <a:gd name="T9" fmla="*/ 283 h 382"/>
              <a:gd name="T10" fmla="*/ 187 w 355"/>
              <a:gd name="T11" fmla="*/ 381 h 382"/>
              <a:gd name="T12" fmla="*/ 0 w 355"/>
              <a:gd name="T13" fmla="*/ 186 h 382"/>
              <a:gd name="T14" fmla="*/ 187 w 355"/>
              <a:gd name="T15" fmla="*/ 0 h 3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382">
                <a:moveTo>
                  <a:pt x="187" y="0"/>
                </a:moveTo>
                <a:lnTo>
                  <a:pt x="187" y="97"/>
                </a:lnTo>
                <a:lnTo>
                  <a:pt x="354" y="97"/>
                </a:lnTo>
                <a:lnTo>
                  <a:pt x="354" y="283"/>
                </a:lnTo>
                <a:lnTo>
                  <a:pt x="187" y="283"/>
                </a:lnTo>
                <a:lnTo>
                  <a:pt x="187" y="381"/>
                </a:lnTo>
                <a:lnTo>
                  <a:pt x="0" y="186"/>
                </a:lnTo>
                <a:lnTo>
                  <a:pt x="187"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7" name="Freeform 4"/>
          <p:cNvSpPr>
            <a:spLocks noChangeArrowheads="1"/>
          </p:cNvSpPr>
          <p:nvPr/>
        </p:nvSpPr>
        <p:spPr bwMode="auto">
          <a:xfrm>
            <a:off x="8248322" y="2464063"/>
            <a:ext cx="193402" cy="188850"/>
          </a:xfrm>
          <a:custGeom>
            <a:avLst/>
            <a:gdLst>
              <a:gd name="T0" fmla="*/ 373 w 374"/>
              <a:gd name="T1" fmla="*/ 186 h 364"/>
              <a:gd name="T2" fmla="*/ 283 w 374"/>
              <a:gd name="T3" fmla="*/ 186 h 364"/>
              <a:gd name="T4" fmla="*/ 283 w 374"/>
              <a:gd name="T5" fmla="*/ 363 h 364"/>
              <a:gd name="T6" fmla="*/ 89 w 374"/>
              <a:gd name="T7" fmla="*/ 363 h 364"/>
              <a:gd name="T8" fmla="*/ 89 w 374"/>
              <a:gd name="T9" fmla="*/ 186 h 364"/>
              <a:gd name="T10" fmla="*/ 0 w 374"/>
              <a:gd name="T11" fmla="*/ 186 h 364"/>
              <a:gd name="T12" fmla="*/ 186 w 374"/>
              <a:gd name="T13" fmla="*/ 0 h 364"/>
              <a:gd name="T14" fmla="*/ 373 w 374"/>
              <a:gd name="T15" fmla="*/ 186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364">
                <a:moveTo>
                  <a:pt x="373" y="186"/>
                </a:moveTo>
                <a:lnTo>
                  <a:pt x="283" y="186"/>
                </a:lnTo>
                <a:lnTo>
                  <a:pt x="283" y="363"/>
                </a:lnTo>
                <a:lnTo>
                  <a:pt x="89" y="363"/>
                </a:lnTo>
                <a:lnTo>
                  <a:pt x="89" y="186"/>
                </a:lnTo>
                <a:lnTo>
                  <a:pt x="0" y="186"/>
                </a:lnTo>
                <a:lnTo>
                  <a:pt x="186" y="0"/>
                </a:lnTo>
                <a:lnTo>
                  <a:pt x="373" y="186"/>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8" name="Freeform 5"/>
          <p:cNvSpPr>
            <a:spLocks noChangeArrowheads="1"/>
          </p:cNvSpPr>
          <p:nvPr/>
        </p:nvSpPr>
        <p:spPr bwMode="auto">
          <a:xfrm>
            <a:off x="9797804" y="2464063"/>
            <a:ext cx="170647" cy="188850"/>
          </a:xfrm>
          <a:custGeom>
            <a:avLst/>
            <a:gdLst>
              <a:gd name="T0" fmla="*/ 328 w 329"/>
              <a:gd name="T1" fmla="*/ 177 h 364"/>
              <a:gd name="T2" fmla="*/ 230 w 329"/>
              <a:gd name="T3" fmla="*/ 177 h 364"/>
              <a:gd name="T4" fmla="*/ 230 w 329"/>
              <a:gd name="T5" fmla="*/ 0 h 364"/>
              <a:gd name="T6" fmla="*/ 89 w 329"/>
              <a:gd name="T7" fmla="*/ 0 h 364"/>
              <a:gd name="T8" fmla="*/ 89 w 329"/>
              <a:gd name="T9" fmla="*/ 177 h 364"/>
              <a:gd name="T10" fmla="*/ 0 w 329"/>
              <a:gd name="T11" fmla="*/ 177 h 364"/>
              <a:gd name="T12" fmla="*/ 160 w 329"/>
              <a:gd name="T13" fmla="*/ 363 h 364"/>
              <a:gd name="T14" fmla="*/ 328 w 329"/>
              <a:gd name="T15" fmla="*/ 177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64">
                <a:moveTo>
                  <a:pt x="328" y="177"/>
                </a:moveTo>
                <a:lnTo>
                  <a:pt x="230" y="177"/>
                </a:lnTo>
                <a:lnTo>
                  <a:pt x="230" y="0"/>
                </a:lnTo>
                <a:lnTo>
                  <a:pt x="89" y="0"/>
                </a:lnTo>
                <a:lnTo>
                  <a:pt x="89" y="177"/>
                </a:lnTo>
                <a:lnTo>
                  <a:pt x="0" y="177"/>
                </a:lnTo>
                <a:lnTo>
                  <a:pt x="160" y="363"/>
                </a:lnTo>
                <a:lnTo>
                  <a:pt x="328" y="177"/>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09" name="Freeform 6"/>
          <p:cNvSpPr>
            <a:spLocks noChangeArrowheads="1"/>
          </p:cNvSpPr>
          <p:nvPr/>
        </p:nvSpPr>
        <p:spPr bwMode="auto">
          <a:xfrm>
            <a:off x="9276759" y="2473164"/>
            <a:ext cx="184301" cy="170647"/>
          </a:xfrm>
          <a:custGeom>
            <a:avLst/>
            <a:gdLst>
              <a:gd name="T0" fmla="*/ 186 w 355"/>
              <a:gd name="T1" fmla="*/ 328 h 329"/>
              <a:gd name="T2" fmla="*/ 186 w 355"/>
              <a:gd name="T3" fmla="*/ 231 h 329"/>
              <a:gd name="T4" fmla="*/ 354 w 355"/>
              <a:gd name="T5" fmla="*/ 231 h 329"/>
              <a:gd name="T6" fmla="*/ 354 w 355"/>
              <a:gd name="T7" fmla="*/ 97 h 329"/>
              <a:gd name="T8" fmla="*/ 186 w 355"/>
              <a:gd name="T9" fmla="*/ 97 h 329"/>
              <a:gd name="T10" fmla="*/ 186 w 355"/>
              <a:gd name="T11" fmla="*/ 0 h 329"/>
              <a:gd name="T12" fmla="*/ 0 w 355"/>
              <a:gd name="T13" fmla="*/ 160 h 329"/>
              <a:gd name="T14" fmla="*/ 186 w 355"/>
              <a:gd name="T15" fmla="*/ 328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329">
                <a:moveTo>
                  <a:pt x="186" y="328"/>
                </a:moveTo>
                <a:lnTo>
                  <a:pt x="186" y="231"/>
                </a:lnTo>
                <a:lnTo>
                  <a:pt x="354" y="231"/>
                </a:lnTo>
                <a:lnTo>
                  <a:pt x="354" y="97"/>
                </a:lnTo>
                <a:lnTo>
                  <a:pt x="186" y="97"/>
                </a:lnTo>
                <a:lnTo>
                  <a:pt x="186" y="0"/>
                </a:lnTo>
                <a:lnTo>
                  <a:pt x="0" y="160"/>
                </a:lnTo>
                <a:lnTo>
                  <a:pt x="186" y="328"/>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0" name="Freeform 8"/>
          <p:cNvSpPr>
            <a:spLocks noChangeArrowheads="1"/>
          </p:cNvSpPr>
          <p:nvPr/>
        </p:nvSpPr>
        <p:spPr bwMode="auto">
          <a:xfrm>
            <a:off x="3126615" y="2985106"/>
            <a:ext cx="188850" cy="168373"/>
          </a:xfrm>
          <a:custGeom>
            <a:avLst/>
            <a:gdLst>
              <a:gd name="T0" fmla="*/ 177 w 365"/>
              <a:gd name="T1" fmla="*/ 0 h 328"/>
              <a:gd name="T2" fmla="*/ 177 w 365"/>
              <a:gd name="T3" fmla="*/ 98 h 328"/>
              <a:gd name="T4" fmla="*/ 0 w 365"/>
              <a:gd name="T5" fmla="*/ 98 h 328"/>
              <a:gd name="T6" fmla="*/ 0 w 365"/>
              <a:gd name="T7" fmla="*/ 230 h 328"/>
              <a:gd name="T8" fmla="*/ 177 w 365"/>
              <a:gd name="T9" fmla="*/ 230 h 328"/>
              <a:gd name="T10" fmla="*/ 177 w 365"/>
              <a:gd name="T11" fmla="*/ 327 h 328"/>
              <a:gd name="T12" fmla="*/ 364 w 365"/>
              <a:gd name="T13" fmla="*/ 159 h 328"/>
              <a:gd name="T14" fmla="*/ 177 w 365"/>
              <a:gd name="T15" fmla="*/ 0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5" h="328">
                <a:moveTo>
                  <a:pt x="177" y="0"/>
                </a:moveTo>
                <a:lnTo>
                  <a:pt x="177" y="98"/>
                </a:lnTo>
                <a:lnTo>
                  <a:pt x="0" y="98"/>
                </a:lnTo>
                <a:lnTo>
                  <a:pt x="0" y="230"/>
                </a:lnTo>
                <a:lnTo>
                  <a:pt x="177" y="230"/>
                </a:lnTo>
                <a:lnTo>
                  <a:pt x="177" y="327"/>
                </a:lnTo>
                <a:lnTo>
                  <a:pt x="364" y="159"/>
                </a:lnTo>
                <a:lnTo>
                  <a:pt x="177"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1" name="Freeform 9"/>
          <p:cNvSpPr>
            <a:spLocks noChangeArrowheads="1"/>
          </p:cNvSpPr>
          <p:nvPr/>
        </p:nvSpPr>
        <p:spPr bwMode="auto">
          <a:xfrm>
            <a:off x="2623772" y="2976005"/>
            <a:ext cx="170648" cy="188851"/>
          </a:xfrm>
          <a:custGeom>
            <a:avLst/>
            <a:gdLst>
              <a:gd name="T0" fmla="*/ 328 w 329"/>
              <a:gd name="T1" fmla="*/ 186 h 364"/>
              <a:gd name="T2" fmla="*/ 240 w 329"/>
              <a:gd name="T3" fmla="*/ 186 h 364"/>
              <a:gd name="T4" fmla="*/ 240 w 329"/>
              <a:gd name="T5" fmla="*/ 363 h 364"/>
              <a:gd name="T6" fmla="*/ 98 w 329"/>
              <a:gd name="T7" fmla="*/ 363 h 364"/>
              <a:gd name="T8" fmla="*/ 98 w 329"/>
              <a:gd name="T9" fmla="*/ 186 h 364"/>
              <a:gd name="T10" fmla="*/ 0 w 329"/>
              <a:gd name="T11" fmla="*/ 186 h 364"/>
              <a:gd name="T12" fmla="*/ 169 w 329"/>
              <a:gd name="T13" fmla="*/ 0 h 364"/>
              <a:gd name="T14" fmla="*/ 328 w 329"/>
              <a:gd name="T15" fmla="*/ 186 h 3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64">
                <a:moveTo>
                  <a:pt x="328" y="186"/>
                </a:moveTo>
                <a:lnTo>
                  <a:pt x="240" y="186"/>
                </a:lnTo>
                <a:lnTo>
                  <a:pt x="240" y="363"/>
                </a:lnTo>
                <a:lnTo>
                  <a:pt x="98" y="363"/>
                </a:lnTo>
                <a:lnTo>
                  <a:pt x="98" y="186"/>
                </a:lnTo>
                <a:lnTo>
                  <a:pt x="0" y="186"/>
                </a:lnTo>
                <a:lnTo>
                  <a:pt x="169" y="0"/>
                </a:lnTo>
                <a:lnTo>
                  <a:pt x="328" y="186"/>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2" name="Freeform 10"/>
          <p:cNvSpPr>
            <a:spLocks noChangeArrowheads="1"/>
          </p:cNvSpPr>
          <p:nvPr/>
        </p:nvSpPr>
        <p:spPr bwMode="auto">
          <a:xfrm>
            <a:off x="3615804" y="2953252"/>
            <a:ext cx="238908" cy="234357"/>
          </a:xfrm>
          <a:custGeom>
            <a:avLst/>
            <a:gdLst>
              <a:gd name="T0" fmla="*/ 461 w 462"/>
              <a:gd name="T1" fmla="*/ 221 h 452"/>
              <a:gd name="T2" fmla="*/ 461 w 462"/>
              <a:gd name="T3" fmla="*/ 221 h 452"/>
              <a:gd name="T4" fmla="*/ 230 w 462"/>
              <a:gd name="T5" fmla="*/ 0 h 452"/>
              <a:gd name="T6" fmla="*/ 0 w 462"/>
              <a:gd name="T7" fmla="*/ 221 h 452"/>
              <a:gd name="T8" fmla="*/ 230 w 462"/>
              <a:gd name="T9" fmla="*/ 451 h 452"/>
              <a:gd name="T10" fmla="*/ 461 w 462"/>
              <a:gd name="T11" fmla="*/ 221 h 452"/>
              <a:gd name="T12" fmla="*/ 54 w 462"/>
              <a:gd name="T13" fmla="*/ 221 h 452"/>
              <a:gd name="T14" fmla="*/ 54 w 462"/>
              <a:gd name="T15" fmla="*/ 221 h 452"/>
              <a:gd name="T16" fmla="*/ 230 w 462"/>
              <a:gd name="T17" fmla="*/ 44 h 452"/>
              <a:gd name="T18" fmla="*/ 408 w 462"/>
              <a:gd name="T19" fmla="*/ 221 h 452"/>
              <a:gd name="T20" fmla="*/ 230 w 462"/>
              <a:gd name="T21" fmla="*/ 407 h 452"/>
              <a:gd name="T22" fmla="*/ 54 w 462"/>
              <a:gd name="T23" fmla="*/ 221 h 452"/>
              <a:gd name="T24" fmla="*/ 328 w 462"/>
              <a:gd name="T25" fmla="*/ 266 h 452"/>
              <a:gd name="T26" fmla="*/ 328 w 462"/>
              <a:gd name="T27" fmla="*/ 266 h 452"/>
              <a:gd name="T28" fmla="*/ 328 w 462"/>
              <a:gd name="T29" fmla="*/ 176 h 452"/>
              <a:gd name="T30" fmla="*/ 221 w 462"/>
              <a:gd name="T31" fmla="*/ 176 h 452"/>
              <a:gd name="T32" fmla="*/ 221 w 462"/>
              <a:gd name="T33" fmla="*/ 123 h 452"/>
              <a:gd name="T34" fmla="*/ 133 w 462"/>
              <a:gd name="T35" fmla="*/ 221 h 452"/>
              <a:gd name="T36" fmla="*/ 221 w 462"/>
              <a:gd name="T37" fmla="*/ 327 h 452"/>
              <a:gd name="T38" fmla="*/ 221 w 462"/>
              <a:gd name="T39" fmla="*/ 266 h 452"/>
              <a:gd name="T40" fmla="*/ 328 w 462"/>
              <a:gd name="T41" fmla="*/ 26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3" name="Freeform 11"/>
          <p:cNvSpPr>
            <a:spLocks noChangeArrowheads="1"/>
          </p:cNvSpPr>
          <p:nvPr/>
        </p:nvSpPr>
        <p:spPr bwMode="auto">
          <a:xfrm>
            <a:off x="4127749" y="2953252"/>
            <a:ext cx="238906" cy="234357"/>
          </a:xfrm>
          <a:custGeom>
            <a:avLst/>
            <a:gdLst>
              <a:gd name="T0" fmla="*/ 230 w 461"/>
              <a:gd name="T1" fmla="*/ 0 h 452"/>
              <a:gd name="T2" fmla="*/ 230 w 461"/>
              <a:gd name="T3" fmla="*/ 0 h 452"/>
              <a:gd name="T4" fmla="*/ 0 w 461"/>
              <a:gd name="T5" fmla="*/ 221 h 452"/>
              <a:gd name="T6" fmla="*/ 230 w 461"/>
              <a:gd name="T7" fmla="*/ 451 h 452"/>
              <a:gd name="T8" fmla="*/ 460 w 461"/>
              <a:gd name="T9" fmla="*/ 221 h 452"/>
              <a:gd name="T10" fmla="*/ 230 w 461"/>
              <a:gd name="T11" fmla="*/ 0 h 452"/>
              <a:gd name="T12" fmla="*/ 230 w 461"/>
              <a:gd name="T13" fmla="*/ 407 h 452"/>
              <a:gd name="T14" fmla="*/ 230 w 461"/>
              <a:gd name="T15" fmla="*/ 407 h 452"/>
              <a:gd name="T16" fmla="*/ 53 w 461"/>
              <a:gd name="T17" fmla="*/ 221 h 452"/>
              <a:gd name="T18" fmla="*/ 230 w 461"/>
              <a:gd name="T19" fmla="*/ 44 h 452"/>
              <a:gd name="T20" fmla="*/ 407 w 461"/>
              <a:gd name="T21" fmla="*/ 221 h 452"/>
              <a:gd name="T22" fmla="*/ 230 w 461"/>
              <a:gd name="T23" fmla="*/ 407 h 452"/>
              <a:gd name="T24" fmla="*/ 275 w 461"/>
              <a:gd name="T25" fmla="*/ 132 h 452"/>
              <a:gd name="T26" fmla="*/ 275 w 461"/>
              <a:gd name="T27" fmla="*/ 132 h 452"/>
              <a:gd name="T28" fmla="*/ 185 w 461"/>
              <a:gd name="T29" fmla="*/ 132 h 452"/>
              <a:gd name="T30" fmla="*/ 185 w 461"/>
              <a:gd name="T31" fmla="*/ 230 h 452"/>
              <a:gd name="T32" fmla="*/ 132 w 461"/>
              <a:gd name="T33" fmla="*/ 230 h 452"/>
              <a:gd name="T34" fmla="*/ 230 w 461"/>
              <a:gd name="T35" fmla="*/ 327 h 452"/>
              <a:gd name="T36" fmla="*/ 328 w 461"/>
              <a:gd name="T37" fmla="*/ 230 h 452"/>
              <a:gd name="T38" fmla="*/ 275 w 461"/>
              <a:gd name="T39" fmla="*/ 230 h 452"/>
              <a:gd name="T40" fmla="*/ 275 w 461"/>
              <a:gd name="T41" fmla="*/ 132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 h="452">
                <a:moveTo>
                  <a:pt x="230" y="0"/>
                </a:moveTo>
                <a:lnTo>
                  <a:pt x="230" y="0"/>
                </a:lnTo>
                <a:cubicBezTo>
                  <a:pt x="106" y="0"/>
                  <a:pt x="0" y="97"/>
                  <a:pt x="0" y="221"/>
                </a:cubicBezTo>
                <a:cubicBezTo>
                  <a:pt x="0" y="354"/>
                  <a:pt x="106" y="451"/>
                  <a:pt x="230" y="451"/>
                </a:cubicBezTo>
                <a:cubicBezTo>
                  <a:pt x="354" y="451"/>
                  <a:pt x="460" y="354"/>
                  <a:pt x="460" y="221"/>
                </a:cubicBezTo>
                <a:cubicBezTo>
                  <a:pt x="460" y="97"/>
                  <a:pt x="354" y="0"/>
                  <a:pt x="230" y="0"/>
                </a:cubicBezTo>
                <a:close/>
                <a:moveTo>
                  <a:pt x="230" y="407"/>
                </a:moveTo>
                <a:lnTo>
                  <a:pt x="230" y="407"/>
                </a:lnTo>
                <a:cubicBezTo>
                  <a:pt x="132" y="407"/>
                  <a:pt x="53" y="327"/>
                  <a:pt x="53" y="221"/>
                </a:cubicBezTo>
                <a:cubicBezTo>
                  <a:pt x="53" y="123"/>
                  <a:pt x="132" y="44"/>
                  <a:pt x="230" y="44"/>
                </a:cubicBezTo>
                <a:cubicBezTo>
                  <a:pt x="328" y="44"/>
                  <a:pt x="407" y="123"/>
                  <a:pt x="407" y="221"/>
                </a:cubicBezTo>
                <a:cubicBezTo>
                  <a:pt x="407" y="327"/>
                  <a:pt x="328" y="407"/>
                  <a:pt x="230" y="407"/>
                </a:cubicBezTo>
                <a:close/>
                <a:moveTo>
                  <a:pt x="275" y="132"/>
                </a:moveTo>
                <a:lnTo>
                  <a:pt x="275" y="132"/>
                </a:lnTo>
                <a:cubicBezTo>
                  <a:pt x="185" y="132"/>
                  <a:pt x="185" y="132"/>
                  <a:pt x="185" y="132"/>
                </a:cubicBezTo>
                <a:cubicBezTo>
                  <a:pt x="185" y="230"/>
                  <a:pt x="185" y="230"/>
                  <a:pt x="185" y="230"/>
                </a:cubicBezTo>
                <a:cubicBezTo>
                  <a:pt x="132" y="230"/>
                  <a:pt x="132" y="230"/>
                  <a:pt x="132" y="230"/>
                </a:cubicBezTo>
                <a:cubicBezTo>
                  <a:pt x="230" y="327"/>
                  <a:pt x="230" y="327"/>
                  <a:pt x="230" y="327"/>
                </a:cubicBezTo>
                <a:cubicBezTo>
                  <a:pt x="328" y="230"/>
                  <a:pt x="328" y="230"/>
                  <a:pt x="328" y="230"/>
                </a:cubicBezTo>
                <a:cubicBezTo>
                  <a:pt x="275" y="230"/>
                  <a:pt x="275" y="230"/>
                  <a:pt x="275" y="230"/>
                </a:cubicBezTo>
                <a:lnTo>
                  <a:pt x="275" y="13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4" name="Freeform 12"/>
          <p:cNvSpPr>
            <a:spLocks noChangeArrowheads="1"/>
          </p:cNvSpPr>
          <p:nvPr/>
        </p:nvSpPr>
        <p:spPr bwMode="auto">
          <a:xfrm>
            <a:off x="4639691" y="2953252"/>
            <a:ext cx="238908" cy="234357"/>
          </a:xfrm>
          <a:custGeom>
            <a:avLst/>
            <a:gdLst>
              <a:gd name="T0" fmla="*/ 231 w 461"/>
              <a:gd name="T1" fmla="*/ 451 h 452"/>
              <a:gd name="T2" fmla="*/ 231 w 461"/>
              <a:gd name="T3" fmla="*/ 451 h 452"/>
              <a:gd name="T4" fmla="*/ 460 w 461"/>
              <a:gd name="T5" fmla="*/ 221 h 452"/>
              <a:gd name="T6" fmla="*/ 231 w 461"/>
              <a:gd name="T7" fmla="*/ 0 h 452"/>
              <a:gd name="T8" fmla="*/ 0 w 461"/>
              <a:gd name="T9" fmla="*/ 221 h 452"/>
              <a:gd name="T10" fmla="*/ 231 w 461"/>
              <a:gd name="T11" fmla="*/ 451 h 452"/>
              <a:gd name="T12" fmla="*/ 231 w 461"/>
              <a:gd name="T13" fmla="*/ 44 h 452"/>
              <a:gd name="T14" fmla="*/ 231 w 461"/>
              <a:gd name="T15" fmla="*/ 44 h 452"/>
              <a:gd name="T16" fmla="*/ 407 w 461"/>
              <a:gd name="T17" fmla="*/ 221 h 452"/>
              <a:gd name="T18" fmla="*/ 231 w 461"/>
              <a:gd name="T19" fmla="*/ 407 h 452"/>
              <a:gd name="T20" fmla="*/ 53 w 461"/>
              <a:gd name="T21" fmla="*/ 221 h 452"/>
              <a:gd name="T22" fmla="*/ 231 w 461"/>
              <a:gd name="T23" fmla="*/ 44 h 452"/>
              <a:gd name="T24" fmla="*/ 186 w 461"/>
              <a:gd name="T25" fmla="*/ 319 h 452"/>
              <a:gd name="T26" fmla="*/ 186 w 461"/>
              <a:gd name="T27" fmla="*/ 319 h 452"/>
              <a:gd name="T28" fmla="*/ 275 w 461"/>
              <a:gd name="T29" fmla="*/ 319 h 452"/>
              <a:gd name="T30" fmla="*/ 275 w 461"/>
              <a:gd name="T31" fmla="*/ 221 h 452"/>
              <a:gd name="T32" fmla="*/ 328 w 461"/>
              <a:gd name="T33" fmla="*/ 221 h 452"/>
              <a:gd name="T34" fmla="*/ 231 w 461"/>
              <a:gd name="T35" fmla="*/ 123 h 452"/>
              <a:gd name="T36" fmla="*/ 133 w 461"/>
              <a:gd name="T37" fmla="*/ 221 h 452"/>
              <a:gd name="T38" fmla="*/ 186 w 461"/>
              <a:gd name="T39" fmla="*/ 221 h 452"/>
              <a:gd name="T40" fmla="*/ 186 w 461"/>
              <a:gd name="T41" fmla="*/ 319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1" h="452">
                <a:moveTo>
                  <a:pt x="231" y="451"/>
                </a:moveTo>
                <a:lnTo>
                  <a:pt x="231" y="451"/>
                </a:lnTo>
                <a:cubicBezTo>
                  <a:pt x="354" y="451"/>
                  <a:pt x="460" y="354"/>
                  <a:pt x="460" y="221"/>
                </a:cubicBezTo>
                <a:cubicBezTo>
                  <a:pt x="460" y="97"/>
                  <a:pt x="354" y="0"/>
                  <a:pt x="231" y="0"/>
                </a:cubicBezTo>
                <a:cubicBezTo>
                  <a:pt x="106" y="0"/>
                  <a:pt x="0" y="97"/>
                  <a:pt x="0" y="221"/>
                </a:cubicBezTo>
                <a:cubicBezTo>
                  <a:pt x="0" y="354"/>
                  <a:pt x="106" y="451"/>
                  <a:pt x="231" y="451"/>
                </a:cubicBezTo>
                <a:close/>
                <a:moveTo>
                  <a:pt x="231" y="44"/>
                </a:moveTo>
                <a:lnTo>
                  <a:pt x="231" y="44"/>
                </a:lnTo>
                <a:cubicBezTo>
                  <a:pt x="328" y="44"/>
                  <a:pt x="407" y="123"/>
                  <a:pt x="407" y="221"/>
                </a:cubicBezTo>
                <a:cubicBezTo>
                  <a:pt x="407" y="327"/>
                  <a:pt x="328" y="407"/>
                  <a:pt x="231" y="407"/>
                </a:cubicBezTo>
                <a:cubicBezTo>
                  <a:pt x="133" y="407"/>
                  <a:pt x="53" y="327"/>
                  <a:pt x="53" y="221"/>
                </a:cubicBezTo>
                <a:cubicBezTo>
                  <a:pt x="53" y="123"/>
                  <a:pt x="133" y="44"/>
                  <a:pt x="231" y="44"/>
                </a:cubicBezTo>
                <a:close/>
                <a:moveTo>
                  <a:pt x="186" y="319"/>
                </a:moveTo>
                <a:lnTo>
                  <a:pt x="186" y="319"/>
                </a:lnTo>
                <a:cubicBezTo>
                  <a:pt x="275" y="319"/>
                  <a:pt x="275" y="319"/>
                  <a:pt x="275" y="319"/>
                </a:cubicBezTo>
                <a:cubicBezTo>
                  <a:pt x="275" y="221"/>
                  <a:pt x="275" y="221"/>
                  <a:pt x="275" y="221"/>
                </a:cubicBezTo>
                <a:cubicBezTo>
                  <a:pt x="328" y="221"/>
                  <a:pt x="328" y="221"/>
                  <a:pt x="328" y="221"/>
                </a:cubicBezTo>
                <a:cubicBezTo>
                  <a:pt x="231" y="123"/>
                  <a:pt x="231" y="123"/>
                  <a:pt x="231" y="123"/>
                </a:cubicBezTo>
                <a:cubicBezTo>
                  <a:pt x="133" y="221"/>
                  <a:pt x="133" y="221"/>
                  <a:pt x="133" y="221"/>
                </a:cubicBezTo>
                <a:cubicBezTo>
                  <a:pt x="186" y="221"/>
                  <a:pt x="186" y="221"/>
                  <a:pt x="186" y="221"/>
                </a:cubicBezTo>
                <a:lnTo>
                  <a:pt x="186" y="31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5" name="Freeform 13"/>
          <p:cNvSpPr>
            <a:spLocks noChangeArrowheads="1"/>
          </p:cNvSpPr>
          <p:nvPr/>
        </p:nvSpPr>
        <p:spPr bwMode="auto">
          <a:xfrm>
            <a:off x="5151635" y="2953252"/>
            <a:ext cx="238906" cy="234357"/>
          </a:xfrm>
          <a:custGeom>
            <a:avLst/>
            <a:gdLst>
              <a:gd name="T0" fmla="*/ 0 w 462"/>
              <a:gd name="T1" fmla="*/ 221 h 452"/>
              <a:gd name="T2" fmla="*/ 0 w 462"/>
              <a:gd name="T3" fmla="*/ 221 h 452"/>
              <a:gd name="T4" fmla="*/ 231 w 462"/>
              <a:gd name="T5" fmla="*/ 451 h 452"/>
              <a:gd name="T6" fmla="*/ 461 w 462"/>
              <a:gd name="T7" fmla="*/ 221 h 452"/>
              <a:gd name="T8" fmla="*/ 231 w 462"/>
              <a:gd name="T9" fmla="*/ 0 h 452"/>
              <a:gd name="T10" fmla="*/ 0 w 462"/>
              <a:gd name="T11" fmla="*/ 221 h 452"/>
              <a:gd name="T12" fmla="*/ 408 w 462"/>
              <a:gd name="T13" fmla="*/ 221 h 452"/>
              <a:gd name="T14" fmla="*/ 408 w 462"/>
              <a:gd name="T15" fmla="*/ 221 h 452"/>
              <a:gd name="T16" fmla="*/ 231 w 462"/>
              <a:gd name="T17" fmla="*/ 407 h 452"/>
              <a:gd name="T18" fmla="*/ 53 w 462"/>
              <a:gd name="T19" fmla="*/ 221 h 452"/>
              <a:gd name="T20" fmla="*/ 231 w 462"/>
              <a:gd name="T21" fmla="*/ 44 h 452"/>
              <a:gd name="T22" fmla="*/ 408 w 462"/>
              <a:gd name="T23" fmla="*/ 221 h 452"/>
              <a:gd name="T24" fmla="*/ 133 w 462"/>
              <a:gd name="T25" fmla="*/ 176 h 452"/>
              <a:gd name="T26" fmla="*/ 133 w 462"/>
              <a:gd name="T27" fmla="*/ 176 h 452"/>
              <a:gd name="T28" fmla="*/ 133 w 462"/>
              <a:gd name="T29" fmla="*/ 266 h 452"/>
              <a:gd name="T30" fmla="*/ 240 w 462"/>
              <a:gd name="T31" fmla="*/ 266 h 452"/>
              <a:gd name="T32" fmla="*/ 240 w 462"/>
              <a:gd name="T33" fmla="*/ 327 h 452"/>
              <a:gd name="T34" fmla="*/ 328 w 462"/>
              <a:gd name="T35" fmla="*/ 221 h 452"/>
              <a:gd name="T36" fmla="*/ 240 w 462"/>
              <a:gd name="T37" fmla="*/ 123 h 452"/>
              <a:gd name="T38" fmla="*/ 240 w 462"/>
              <a:gd name="T39" fmla="*/ 176 h 452"/>
              <a:gd name="T40" fmla="*/ 133 w 462"/>
              <a:gd name="T41" fmla="*/ 17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2" h="452">
                <a:moveTo>
                  <a:pt x="0" y="221"/>
                </a:moveTo>
                <a:lnTo>
                  <a:pt x="0" y="221"/>
                </a:lnTo>
                <a:cubicBezTo>
                  <a:pt x="0" y="354"/>
                  <a:pt x="106" y="451"/>
                  <a:pt x="231" y="451"/>
                </a:cubicBezTo>
                <a:cubicBezTo>
                  <a:pt x="355" y="451"/>
                  <a:pt x="461" y="354"/>
                  <a:pt x="461" y="221"/>
                </a:cubicBezTo>
                <a:cubicBezTo>
                  <a:pt x="461" y="97"/>
                  <a:pt x="355" y="0"/>
                  <a:pt x="231" y="0"/>
                </a:cubicBezTo>
                <a:cubicBezTo>
                  <a:pt x="106" y="0"/>
                  <a:pt x="0" y="97"/>
                  <a:pt x="0" y="221"/>
                </a:cubicBezTo>
                <a:close/>
                <a:moveTo>
                  <a:pt x="408" y="221"/>
                </a:moveTo>
                <a:lnTo>
                  <a:pt x="408" y="221"/>
                </a:lnTo>
                <a:cubicBezTo>
                  <a:pt x="408" y="327"/>
                  <a:pt x="328" y="407"/>
                  <a:pt x="231" y="407"/>
                </a:cubicBezTo>
                <a:cubicBezTo>
                  <a:pt x="133" y="407"/>
                  <a:pt x="53" y="327"/>
                  <a:pt x="53" y="221"/>
                </a:cubicBezTo>
                <a:cubicBezTo>
                  <a:pt x="53" y="123"/>
                  <a:pt x="133" y="44"/>
                  <a:pt x="231" y="44"/>
                </a:cubicBezTo>
                <a:cubicBezTo>
                  <a:pt x="328" y="44"/>
                  <a:pt x="408" y="123"/>
                  <a:pt x="408" y="221"/>
                </a:cubicBezTo>
                <a:close/>
                <a:moveTo>
                  <a:pt x="133" y="176"/>
                </a:moveTo>
                <a:lnTo>
                  <a:pt x="133" y="176"/>
                </a:lnTo>
                <a:cubicBezTo>
                  <a:pt x="133" y="266"/>
                  <a:pt x="133" y="266"/>
                  <a:pt x="133" y="266"/>
                </a:cubicBezTo>
                <a:cubicBezTo>
                  <a:pt x="240" y="266"/>
                  <a:pt x="240" y="266"/>
                  <a:pt x="240" y="266"/>
                </a:cubicBezTo>
                <a:cubicBezTo>
                  <a:pt x="240" y="327"/>
                  <a:pt x="240" y="327"/>
                  <a:pt x="240" y="327"/>
                </a:cubicBezTo>
                <a:cubicBezTo>
                  <a:pt x="328" y="221"/>
                  <a:pt x="328" y="221"/>
                  <a:pt x="328" y="221"/>
                </a:cubicBezTo>
                <a:cubicBezTo>
                  <a:pt x="240" y="123"/>
                  <a:pt x="240" y="123"/>
                  <a:pt x="240" y="123"/>
                </a:cubicBezTo>
                <a:cubicBezTo>
                  <a:pt x="240" y="176"/>
                  <a:pt x="240" y="176"/>
                  <a:pt x="240" y="176"/>
                </a:cubicBezTo>
                <a:lnTo>
                  <a:pt x="133" y="176"/>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6" name="Freeform 14"/>
          <p:cNvSpPr>
            <a:spLocks noChangeArrowheads="1"/>
          </p:cNvSpPr>
          <p:nvPr/>
        </p:nvSpPr>
        <p:spPr bwMode="auto">
          <a:xfrm>
            <a:off x="9249455" y="3551657"/>
            <a:ext cx="238908" cy="59158"/>
          </a:xfrm>
          <a:custGeom>
            <a:avLst/>
            <a:gdLst>
              <a:gd name="T0" fmla="*/ 53 w 461"/>
              <a:gd name="T1" fmla="*/ 0 h 116"/>
              <a:gd name="T2" fmla="*/ 53 w 461"/>
              <a:gd name="T3" fmla="*/ 0 h 116"/>
              <a:gd name="T4" fmla="*/ 0 w 461"/>
              <a:gd name="T5" fmla="*/ 53 h 116"/>
              <a:gd name="T6" fmla="*/ 53 w 461"/>
              <a:gd name="T7" fmla="*/ 115 h 116"/>
              <a:gd name="T8" fmla="*/ 115 w 461"/>
              <a:gd name="T9" fmla="*/ 53 h 116"/>
              <a:gd name="T10" fmla="*/ 53 w 461"/>
              <a:gd name="T11" fmla="*/ 0 h 116"/>
              <a:gd name="T12" fmla="*/ 230 w 461"/>
              <a:gd name="T13" fmla="*/ 0 h 116"/>
              <a:gd name="T14" fmla="*/ 230 w 461"/>
              <a:gd name="T15" fmla="*/ 0 h 116"/>
              <a:gd name="T16" fmla="*/ 177 w 461"/>
              <a:gd name="T17" fmla="*/ 53 h 116"/>
              <a:gd name="T18" fmla="*/ 230 w 461"/>
              <a:gd name="T19" fmla="*/ 115 h 116"/>
              <a:gd name="T20" fmla="*/ 284 w 461"/>
              <a:gd name="T21" fmla="*/ 53 h 116"/>
              <a:gd name="T22" fmla="*/ 230 w 461"/>
              <a:gd name="T23" fmla="*/ 0 h 116"/>
              <a:gd name="T24" fmla="*/ 407 w 461"/>
              <a:gd name="T25" fmla="*/ 0 h 116"/>
              <a:gd name="T26" fmla="*/ 407 w 461"/>
              <a:gd name="T27" fmla="*/ 0 h 116"/>
              <a:gd name="T28" fmla="*/ 345 w 461"/>
              <a:gd name="T29" fmla="*/ 53 h 116"/>
              <a:gd name="T30" fmla="*/ 407 w 461"/>
              <a:gd name="T31" fmla="*/ 115 h 116"/>
              <a:gd name="T32" fmla="*/ 460 w 461"/>
              <a:gd name="T33" fmla="*/ 53 h 116"/>
              <a:gd name="T34" fmla="*/ 407 w 461"/>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1" h="116">
                <a:moveTo>
                  <a:pt x="53" y="0"/>
                </a:moveTo>
                <a:lnTo>
                  <a:pt x="53" y="0"/>
                </a:lnTo>
                <a:cubicBezTo>
                  <a:pt x="26" y="0"/>
                  <a:pt x="0" y="26"/>
                  <a:pt x="0" y="53"/>
                </a:cubicBezTo>
                <a:cubicBezTo>
                  <a:pt x="0" y="88"/>
                  <a:pt x="26" y="115"/>
                  <a:pt x="53" y="115"/>
                </a:cubicBezTo>
                <a:cubicBezTo>
                  <a:pt x="88" y="115"/>
                  <a:pt x="115" y="88"/>
                  <a:pt x="115" y="53"/>
                </a:cubicBezTo>
                <a:cubicBezTo>
                  <a:pt x="115" y="26"/>
                  <a:pt x="88" y="0"/>
                  <a:pt x="53" y="0"/>
                </a:cubicBezTo>
                <a:close/>
                <a:moveTo>
                  <a:pt x="230" y="0"/>
                </a:moveTo>
                <a:lnTo>
                  <a:pt x="230" y="0"/>
                </a:lnTo>
                <a:cubicBezTo>
                  <a:pt x="203" y="0"/>
                  <a:pt x="177" y="26"/>
                  <a:pt x="177" y="53"/>
                </a:cubicBezTo>
                <a:cubicBezTo>
                  <a:pt x="177" y="88"/>
                  <a:pt x="203" y="115"/>
                  <a:pt x="230" y="115"/>
                </a:cubicBezTo>
                <a:cubicBezTo>
                  <a:pt x="256" y="115"/>
                  <a:pt x="284" y="88"/>
                  <a:pt x="284" y="53"/>
                </a:cubicBezTo>
                <a:cubicBezTo>
                  <a:pt x="284" y="26"/>
                  <a:pt x="256" y="0"/>
                  <a:pt x="230" y="0"/>
                </a:cubicBezTo>
                <a:close/>
                <a:moveTo>
                  <a:pt x="407" y="0"/>
                </a:moveTo>
                <a:lnTo>
                  <a:pt x="407" y="0"/>
                </a:lnTo>
                <a:cubicBezTo>
                  <a:pt x="372" y="0"/>
                  <a:pt x="345" y="26"/>
                  <a:pt x="345" y="53"/>
                </a:cubicBezTo>
                <a:cubicBezTo>
                  <a:pt x="345" y="88"/>
                  <a:pt x="372" y="115"/>
                  <a:pt x="407" y="115"/>
                </a:cubicBezTo>
                <a:cubicBezTo>
                  <a:pt x="434" y="115"/>
                  <a:pt x="460" y="88"/>
                  <a:pt x="460" y="53"/>
                </a:cubicBezTo>
                <a:cubicBezTo>
                  <a:pt x="460" y="26"/>
                  <a:pt x="434" y="0"/>
                  <a:pt x="407"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7" name="Freeform 15"/>
          <p:cNvSpPr>
            <a:spLocks noChangeArrowheads="1"/>
          </p:cNvSpPr>
          <p:nvPr/>
        </p:nvSpPr>
        <p:spPr bwMode="auto">
          <a:xfrm>
            <a:off x="9276759" y="3963487"/>
            <a:ext cx="193402" cy="257110"/>
          </a:xfrm>
          <a:custGeom>
            <a:avLst/>
            <a:gdLst>
              <a:gd name="T0" fmla="*/ 266 w 373"/>
              <a:gd name="T1" fmla="*/ 310 h 497"/>
              <a:gd name="T2" fmla="*/ 266 w 373"/>
              <a:gd name="T3" fmla="*/ 310 h 497"/>
              <a:gd name="T4" fmla="*/ 345 w 373"/>
              <a:gd name="T5" fmla="*/ 257 h 497"/>
              <a:gd name="T6" fmla="*/ 301 w 373"/>
              <a:gd name="T7" fmla="*/ 133 h 497"/>
              <a:gd name="T8" fmla="*/ 275 w 373"/>
              <a:gd name="T9" fmla="*/ 115 h 497"/>
              <a:gd name="T10" fmla="*/ 328 w 373"/>
              <a:gd name="T11" fmla="*/ 17 h 497"/>
              <a:gd name="T12" fmla="*/ 301 w 373"/>
              <a:gd name="T13" fmla="*/ 0 h 497"/>
              <a:gd name="T14" fmla="*/ 195 w 373"/>
              <a:gd name="T15" fmla="*/ 177 h 497"/>
              <a:gd name="T16" fmla="*/ 150 w 373"/>
              <a:gd name="T17" fmla="*/ 133 h 497"/>
              <a:gd name="T18" fmla="*/ 88 w 373"/>
              <a:gd name="T19" fmla="*/ 98 h 497"/>
              <a:gd name="T20" fmla="*/ 0 w 373"/>
              <a:gd name="T21" fmla="*/ 257 h 497"/>
              <a:gd name="T22" fmla="*/ 53 w 373"/>
              <a:gd name="T23" fmla="*/ 292 h 497"/>
              <a:gd name="T24" fmla="*/ 124 w 373"/>
              <a:gd name="T25" fmla="*/ 310 h 497"/>
              <a:gd name="T26" fmla="*/ 18 w 373"/>
              <a:gd name="T27" fmla="*/ 487 h 497"/>
              <a:gd name="T28" fmla="*/ 53 w 373"/>
              <a:gd name="T29" fmla="*/ 496 h 497"/>
              <a:gd name="T30" fmla="*/ 106 w 373"/>
              <a:gd name="T31" fmla="*/ 408 h 497"/>
              <a:gd name="T32" fmla="*/ 132 w 373"/>
              <a:gd name="T33" fmla="*/ 426 h 497"/>
              <a:gd name="T34" fmla="*/ 266 w 373"/>
              <a:gd name="T35" fmla="*/ 399 h 497"/>
              <a:gd name="T36" fmla="*/ 266 w 373"/>
              <a:gd name="T37" fmla="*/ 310 h 497"/>
              <a:gd name="T38" fmla="*/ 292 w 373"/>
              <a:gd name="T39" fmla="*/ 160 h 497"/>
              <a:gd name="T40" fmla="*/ 292 w 373"/>
              <a:gd name="T41" fmla="*/ 160 h 497"/>
              <a:gd name="T42" fmla="*/ 319 w 373"/>
              <a:gd name="T43" fmla="*/ 239 h 497"/>
              <a:gd name="T44" fmla="*/ 231 w 373"/>
              <a:gd name="T45" fmla="*/ 266 h 497"/>
              <a:gd name="T46" fmla="*/ 195 w 373"/>
              <a:gd name="T47" fmla="*/ 248 h 497"/>
              <a:gd name="T48" fmla="*/ 195 w 373"/>
              <a:gd name="T49" fmla="*/ 248 h 497"/>
              <a:gd name="T50" fmla="*/ 257 w 373"/>
              <a:gd name="T51" fmla="*/ 142 h 497"/>
              <a:gd name="T52" fmla="*/ 292 w 373"/>
              <a:gd name="T53" fmla="*/ 160 h 497"/>
              <a:gd name="T54" fmla="*/ 71 w 373"/>
              <a:gd name="T55" fmla="*/ 266 h 497"/>
              <a:gd name="T56" fmla="*/ 71 w 373"/>
              <a:gd name="T57" fmla="*/ 266 h 497"/>
              <a:gd name="T58" fmla="*/ 44 w 373"/>
              <a:gd name="T59" fmla="*/ 248 h 497"/>
              <a:gd name="T60" fmla="*/ 106 w 373"/>
              <a:gd name="T61" fmla="*/ 142 h 497"/>
              <a:gd name="T62" fmla="*/ 132 w 373"/>
              <a:gd name="T63" fmla="*/ 160 h 497"/>
              <a:gd name="T64" fmla="*/ 159 w 373"/>
              <a:gd name="T65" fmla="*/ 248 h 497"/>
              <a:gd name="T66" fmla="*/ 71 w 373"/>
              <a:gd name="T67" fmla="*/ 266 h 497"/>
              <a:gd name="T68" fmla="*/ 150 w 373"/>
              <a:gd name="T69" fmla="*/ 399 h 497"/>
              <a:gd name="T70" fmla="*/ 150 w 373"/>
              <a:gd name="T71" fmla="*/ 399 h 497"/>
              <a:gd name="T72" fmla="*/ 115 w 373"/>
              <a:gd name="T73" fmla="*/ 381 h 497"/>
              <a:gd name="T74" fmla="*/ 177 w 373"/>
              <a:gd name="T75" fmla="*/ 274 h 497"/>
              <a:gd name="T76" fmla="*/ 177 w 373"/>
              <a:gd name="T77" fmla="*/ 274 h 497"/>
              <a:gd name="T78" fmla="*/ 213 w 373"/>
              <a:gd name="T79" fmla="*/ 292 h 497"/>
              <a:gd name="T80" fmla="*/ 239 w 373"/>
              <a:gd name="T81" fmla="*/ 381 h 497"/>
              <a:gd name="T82" fmla="*/ 150 w 373"/>
              <a:gd name="T83" fmla="*/ 399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3" h="497">
                <a:moveTo>
                  <a:pt x="266" y="310"/>
                </a:moveTo>
                <a:lnTo>
                  <a:pt x="266" y="310"/>
                </a:lnTo>
                <a:cubicBezTo>
                  <a:pt x="301" y="301"/>
                  <a:pt x="328" y="292"/>
                  <a:pt x="345" y="257"/>
                </a:cubicBezTo>
                <a:cubicBezTo>
                  <a:pt x="372" y="213"/>
                  <a:pt x="354" y="160"/>
                  <a:pt x="301" y="133"/>
                </a:cubicBezTo>
                <a:cubicBezTo>
                  <a:pt x="275" y="115"/>
                  <a:pt x="275" y="115"/>
                  <a:pt x="275" y="115"/>
                </a:cubicBezTo>
                <a:cubicBezTo>
                  <a:pt x="328" y="17"/>
                  <a:pt x="328" y="17"/>
                  <a:pt x="328" y="17"/>
                </a:cubicBezTo>
                <a:cubicBezTo>
                  <a:pt x="301" y="0"/>
                  <a:pt x="301" y="0"/>
                  <a:pt x="301" y="0"/>
                </a:cubicBezTo>
                <a:cubicBezTo>
                  <a:pt x="195" y="177"/>
                  <a:pt x="195" y="177"/>
                  <a:pt x="195" y="177"/>
                </a:cubicBezTo>
                <a:cubicBezTo>
                  <a:pt x="186" y="160"/>
                  <a:pt x="168" y="142"/>
                  <a:pt x="150" y="133"/>
                </a:cubicBezTo>
                <a:cubicBezTo>
                  <a:pt x="88" y="98"/>
                  <a:pt x="88" y="98"/>
                  <a:pt x="88" y="98"/>
                </a:cubicBezTo>
                <a:cubicBezTo>
                  <a:pt x="0" y="257"/>
                  <a:pt x="0" y="257"/>
                  <a:pt x="0" y="257"/>
                </a:cubicBezTo>
                <a:cubicBezTo>
                  <a:pt x="53" y="292"/>
                  <a:pt x="53" y="292"/>
                  <a:pt x="53" y="292"/>
                </a:cubicBezTo>
                <a:cubicBezTo>
                  <a:pt x="79" y="301"/>
                  <a:pt x="106" y="310"/>
                  <a:pt x="124" y="310"/>
                </a:cubicBezTo>
                <a:cubicBezTo>
                  <a:pt x="18" y="487"/>
                  <a:pt x="18" y="487"/>
                  <a:pt x="18" y="487"/>
                </a:cubicBezTo>
                <a:cubicBezTo>
                  <a:pt x="53" y="496"/>
                  <a:pt x="53" y="496"/>
                  <a:pt x="53" y="496"/>
                </a:cubicBezTo>
                <a:cubicBezTo>
                  <a:pt x="106" y="408"/>
                  <a:pt x="106" y="408"/>
                  <a:pt x="106" y="408"/>
                </a:cubicBezTo>
                <a:cubicBezTo>
                  <a:pt x="132" y="426"/>
                  <a:pt x="132" y="426"/>
                  <a:pt x="132" y="426"/>
                </a:cubicBezTo>
                <a:cubicBezTo>
                  <a:pt x="186" y="452"/>
                  <a:pt x="239" y="443"/>
                  <a:pt x="266" y="399"/>
                </a:cubicBezTo>
                <a:cubicBezTo>
                  <a:pt x="284" y="364"/>
                  <a:pt x="284" y="336"/>
                  <a:pt x="266" y="310"/>
                </a:cubicBezTo>
                <a:close/>
                <a:moveTo>
                  <a:pt x="292" y="160"/>
                </a:moveTo>
                <a:lnTo>
                  <a:pt x="292" y="160"/>
                </a:lnTo>
                <a:cubicBezTo>
                  <a:pt x="328" y="177"/>
                  <a:pt x="337" y="213"/>
                  <a:pt x="319" y="239"/>
                </a:cubicBezTo>
                <a:cubicBezTo>
                  <a:pt x="292" y="274"/>
                  <a:pt x="257" y="283"/>
                  <a:pt x="231" y="266"/>
                </a:cubicBezTo>
                <a:cubicBezTo>
                  <a:pt x="195" y="248"/>
                  <a:pt x="195" y="248"/>
                  <a:pt x="195" y="248"/>
                </a:cubicBezTo>
                <a:lnTo>
                  <a:pt x="195" y="248"/>
                </a:lnTo>
                <a:cubicBezTo>
                  <a:pt x="257" y="142"/>
                  <a:pt x="257" y="142"/>
                  <a:pt x="257" y="142"/>
                </a:cubicBezTo>
                <a:lnTo>
                  <a:pt x="292" y="160"/>
                </a:lnTo>
                <a:close/>
                <a:moveTo>
                  <a:pt x="71" y="266"/>
                </a:moveTo>
                <a:lnTo>
                  <a:pt x="71" y="266"/>
                </a:lnTo>
                <a:cubicBezTo>
                  <a:pt x="44" y="248"/>
                  <a:pt x="44" y="248"/>
                  <a:pt x="44" y="248"/>
                </a:cubicBezTo>
                <a:cubicBezTo>
                  <a:pt x="106" y="142"/>
                  <a:pt x="106" y="142"/>
                  <a:pt x="106" y="142"/>
                </a:cubicBezTo>
                <a:cubicBezTo>
                  <a:pt x="132" y="160"/>
                  <a:pt x="132" y="160"/>
                  <a:pt x="132" y="160"/>
                </a:cubicBezTo>
                <a:cubicBezTo>
                  <a:pt x="168" y="177"/>
                  <a:pt x="177" y="213"/>
                  <a:pt x="159" y="248"/>
                </a:cubicBezTo>
                <a:cubicBezTo>
                  <a:pt x="142" y="274"/>
                  <a:pt x="106" y="283"/>
                  <a:pt x="71" y="266"/>
                </a:cubicBezTo>
                <a:close/>
                <a:moveTo>
                  <a:pt x="150" y="399"/>
                </a:moveTo>
                <a:lnTo>
                  <a:pt x="150" y="399"/>
                </a:lnTo>
                <a:cubicBezTo>
                  <a:pt x="115" y="381"/>
                  <a:pt x="115" y="381"/>
                  <a:pt x="115" y="381"/>
                </a:cubicBezTo>
                <a:cubicBezTo>
                  <a:pt x="177" y="274"/>
                  <a:pt x="177" y="274"/>
                  <a:pt x="177" y="274"/>
                </a:cubicBezTo>
                <a:lnTo>
                  <a:pt x="177" y="274"/>
                </a:lnTo>
                <a:cubicBezTo>
                  <a:pt x="213" y="292"/>
                  <a:pt x="213" y="292"/>
                  <a:pt x="213" y="292"/>
                </a:cubicBezTo>
                <a:cubicBezTo>
                  <a:pt x="248" y="310"/>
                  <a:pt x="257" y="345"/>
                  <a:pt x="239" y="381"/>
                </a:cubicBezTo>
                <a:cubicBezTo>
                  <a:pt x="222" y="408"/>
                  <a:pt x="186" y="417"/>
                  <a:pt x="150" y="39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8" name="Freeform 16"/>
          <p:cNvSpPr>
            <a:spLocks noChangeArrowheads="1"/>
          </p:cNvSpPr>
          <p:nvPr/>
        </p:nvSpPr>
        <p:spPr bwMode="auto">
          <a:xfrm>
            <a:off x="2682930" y="4063600"/>
            <a:ext cx="54607" cy="59158"/>
          </a:xfrm>
          <a:custGeom>
            <a:avLst/>
            <a:gdLst>
              <a:gd name="T0" fmla="*/ 54 w 108"/>
              <a:gd name="T1" fmla="*/ 0 h 116"/>
              <a:gd name="T2" fmla="*/ 54 w 108"/>
              <a:gd name="T3" fmla="*/ 0 h 116"/>
              <a:gd name="T4" fmla="*/ 0 w 108"/>
              <a:gd name="T5" fmla="*/ 53 h 116"/>
              <a:gd name="T6" fmla="*/ 54 w 108"/>
              <a:gd name="T7" fmla="*/ 115 h 116"/>
              <a:gd name="T8" fmla="*/ 107 w 108"/>
              <a:gd name="T9" fmla="*/ 53 h 116"/>
              <a:gd name="T10" fmla="*/ 54 w 108"/>
              <a:gd name="T11" fmla="*/ 0 h 116"/>
            </a:gdLst>
            <a:ahLst/>
            <a:cxnLst>
              <a:cxn ang="0">
                <a:pos x="T0" y="T1"/>
              </a:cxn>
              <a:cxn ang="0">
                <a:pos x="T2" y="T3"/>
              </a:cxn>
              <a:cxn ang="0">
                <a:pos x="T4" y="T5"/>
              </a:cxn>
              <a:cxn ang="0">
                <a:pos x="T6" y="T7"/>
              </a:cxn>
              <a:cxn ang="0">
                <a:pos x="T8" y="T9"/>
              </a:cxn>
              <a:cxn ang="0">
                <a:pos x="T10" y="T11"/>
              </a:cxn>
            </a:cxnLst>
            <a:rect l="0" t="0" r="r" b="b"/>
            <a:pathLst>
              <a:path w="108" h="116">
                <a:moveTo>
                  <a:pt x="54" y="0"/>
                </a:moveTo>
                <a:lnTo>
                  <a:pt x="54" y="0"/>
                </a:lnTo>
                <a:cubicBezTo>
                  <a:pt x="18" y="0"/>
                  <a:pt x="0" y="26"/>
                  <a:pt x="0" y="53"/>
                </a:cubicBezTo>
                <a:cubicBezTo>
                  <a:pt x="0" y="88"/>
                  <a:pt x="18" y="115"/>
                  <a:pt x="54" y="115"/>
                </a:cubicBezTo>
                <a:cubicBezTo>
                  <a:pt x="80" y="115"/>
                  <a:pt x="107" y="88"/>
                  <a:pt x="107" y="53"/>
                </a:cubicBezTo>
                <a:cubicBezTo>
                  <a:pt x="107" y="26"/>
                  <a:pt x="80" y="0"/>
                  <a:pt x="54"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19" name="Freeform 17"/>
          <p:cNvSpPr>
            <a:spLocks noChangeArrowheads="1"/>
          </p:cNvSpPr>
          <p:nvPr/>
        </p:nvSpPr>
        <p:spPr bwMode="auto">
          <a:xfrm>
            <a:off x="9806906" y="3551657"/>
            <a:ext cx="145619" cy="59158"/>
          </a:xfrm>
          <a:custGeom>
            <a:avLst/>
            <a:gdLst>
              <a:gd name="T0" fmla="*/ 53 w 284"/>
              <a:gd name="T1" fmla="*/ 0 h 116"/>
              <a:gd name="T2" fmla="*/ 53 w 284"/>
              <a:gd name="T3" fmla="*/ 0 h 116"/>
              <a:gd name="T4" fmla="*/ 0 w 284"/>
              <a:gd name="T5" fmla="*/ 53 h 116"/>
              <a:gd name="T6" fmla="*/ 53 w 284"/>
              <a:gd name="T7" fmla="*/ 115 h 116"/>
              <a:gd name="T8" fmla="*/ 106 w 284"/>
              <a:gd name="T9" fmla="*/ 53 h 116"/>
              <a:gd name="T10" fmla="*/ 53 w 284"/>
              <a:gd name="T11" fmla="*/ 0 h 116"/>
              <a:gd name="T12" fmla="*/ 230 w 284"/>
              <a:gd name="T13" fmla="*/ 0 h 116"/>
              <a:gd name="T14" fmla="*/ 230 w 284"/>
              <a:gd name="T15" fmla="*/ 0 h 116"/>
              <a:gd name="T16" fmla="*/ 177 w 284"/>
              <a:gd name="T17" fmla="*/ 53 h 116"/>
              <a:gd name="T18" fmla="*/ 230 w 284"/>
              <a:gd name="T19" fmla="*/ 115 h 116"/>
              <a:gd name="T20" fmla="*/ 283 w 284"/>
              <a:gd name="T21" fmla="*/ 53 h 116"/>
              <a:gd name="T22" fmla="*/ 230 w 284"/>
              <a:gd name="T23"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4" h="116">
                <a:moveTo>
                  <a:pt x="53" y="0"/>
                </a:moveTo>
                <a:lnTo>
                  <a:pt x="53" y="0"/>
                </a:lnTo>
                <a:cubicBezTo>
                  <a:pt x="26" y="0"/>
                  <a:pt x="0" y="26"/>
                  <a:pt x="0" y="53"/>
                </a:cubicBezTo>
                <a:cubicBezTo>
                  <a:pt x="0" y="88"/>
                  <a:pt x="26" y="115"/>
                  <a:pt x="53" y="115"/>
                </a:cubicBezTo>
                <a:cubicBezTo>
                  <a:pt x="88" y="115"/>
                  <a:pt x="106" y="88"/>
                  <a:pt x="106" y="53"/>
                </a:cubicBezTo>
                <a:cubicBezTo>
                  <a:pt x="106" y="26"/>
                  <a:pt x="88" y="0"/>
                  <a:pt x="53" y="0"/>
                </a:cubicBezTo>
                <a:close/>
                <a:moveTo>
                  <a:pt x="230" y="0"/>
                </a:moveTo>
                <a:lnTo>
                  <a:pt x="230" y="0"/>
                </a:lnTo>
                <a:cubicBezTo>
                  <a:pt x="195" y="0"/>
                  <a:pt x="177" y="26"/>
                  <a:pt x="177" y="53"/>
                </a:cubicBezTo>
                <a:cubicBezTo>
                  <a:pt x="177" y="88"/>
                  <a:pt x="195" y="115"/>
                  <a:pt x="230" y="115"/>
                </a:cubicBezTo>
                <a:cubicBezTo>
                  <a:pt x="257" y="115"/>
                  <a:pt x="283" y="88"/>
                  <a:pt x="283" y="53"/>
                </a:cubicBezTo>
                <a:cubicBezTo>
                  <a:pt x="283" y="26"/>
                  <a:pt x="257" y="0"/>
                  <a:pt x="230"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0" name="Freeform 18"/>
          <p:cNvSpPr>
            <a:spLocks noChangeArrowheads="1"/>
          </p:cNvSpPr>
          <p:nvPr/>
        </p:nvSpPr>
        <p:spPr bwMode="auto">
          <a:xfrm>
            <a:off x="7269941" y="3007860"/>
            <a:ext cx="100113" cy="118316"/>
          </a:xfrm>
          <a:custGeom>
            <a:avLst/>
            <a:gdLst>
              <a:gd name="T0" fmla="*/ 0 w 196"/>
              <a:gd name="T1" fmla="*/ 0 h 231"/>
              <a:gd name="T2" fmla="*/ 0 w 196"/>
              <a:gd name="T3" fmla="*/ 230 h 231"/>
              <a:gd name="T4" fmla="*/ 195 w 196"/>
              <a:gd name="T5" fmla="*/ 115 h 231"/>
              <a:gd name="T6" fmla="*/ 0 w 196"/>
              <a:gd name="T7" fmla="*/ 0 h 231"/>
            </a:gdLst>
            <a:ahLst/>
            <a:cxnLst>
              <a:cxn ang="0">
                <a:pos x="T0" y="T1"/>
              </a:cxn>
              <a:cxn ang="0">
                <a:pos x="T2" y="T3"/>
              </a:cxn>
              <a:cxn ang="0">
                <a:pos x="T4" y="T5"/>
              </a:cxn>
              <a:cxn ang="0">
                <a:pos x="T6" y="T7"/>
              </a:cxn>
            </a:cxnLst>
            <a:rect l="0" t="0" r="r" b="b"/>
            <a:pathLst>
              <a:path w="196" h="231">
                <a:moveTo>
                  <a:pt x="0" y="0"/>
                </a:moveTo>
                <a:lnTo>
                  <a:pt x="0" y="230"/>
                </a:lnTo>
                <a:lnTo>
                  <a:pt x="195" y="115"/>
                </a:lnTo>
                <a:lnTo>
                  <a:pt x="0"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1" name="Freeform 19"/>
          <p:cNvSpPr>
            <a:spLocks noChangeArrowheads="1"/>
          </p:cNvSpPr>
          <p:nvPr/>
        </p:nvSpPr>
        <p:spPr bwMode="auto">
          <a:xfrm>
            <a:off x="6748898" y="3016961"/>
            <a:ext cx="118316" cy="104664"/>
          </a:xfrm>
          <a:custGeom>
            <a:avLst/>
            <a:gdLst>
              <a:gd name="T0" fmla="*/ 0 w 231"/>
              <a:gd name="T1" fmla="*/ 204 h 205"/>
              <a:gd name="T2" fmla="*/ 230 w 231"/>
              <a:gd name="T3" fmla="*/ 204 h 205"/>
              <a:gd name="T4" fmla="*/ 115 w 231"/>
              <a:gd name="T5" fmla="*/ 0 h 205"/>
              <a:gd name="T6" fmla="*/ 0 w 231"/>
              <a:gd name="T7" fmla="*/ 204 h 205"/>
            </a:gdLst>
            <a:ahLst/>
            <a:cxnLst>
              <a:cxn ang="0">
                <a:pos x="T0" y="T1"/>
              </a:cxn>
              <a:cxn ang="0">
                <a:pos x="T2" y="T3"/>
              </a:cxn>
              <a:cxn ang="0">
                <a:pos x="T4" y="T5"/>
              </a:cxn>
              <a:cxn ang="0">
                <a:pos x="T6" y="T7"/>
              </a:cxn>
            </a:cxnLst>
            <a:rect l="0" t="0" r="r" b="b"/>
            <a:pathLst>
              <a:path w="231" h="205">
                <a:moveTo>
                  <a:pt x="0" y="204"/>
                </a:moveTo>
                <a:lnTo>
                  <a:pt x="230" y="204"/>
                </a:lnTo>
                <a:lnTo>
                  <a:pt x="115" y="0"/>
                </a:lnTo>
                <a:lnTo>
                  <a:pt x="0" y="20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2" name="Freeform 20"/>
          <p:cNvSpPr>
            <a:spLocks noChangeArrowheads="1"/>
          </p:cNvSpPr>
          <p:nvPr/>
        </p:nvSpPr>
        <p:spPr bwMode="auto">
          <a:xfrm>
            <a:off x="6236954" y="3016961"/>
            <a:ext cx="120592" cy="104664"/>
          </a:xfrm>
          <a:custGeom>
            <a:avLst/>
            <a:gdLst>
              <a:gd name="T0" fmla="*/ 231 w 232"/>
              <a:gd name="T1" fmla="*/ 0 h 205"/>
              <a:gd name="T2" fmla="*/ 0 w 232"/>
              <a:gd name="T3" fmla="*/ 0 h 205"/>
              <a:gd name="T4" fmla="*/ 115 w 232"/>
              <a:gd name="T5" fmla="*/ 204 h 205"/>
              <a:gd name="T6" fmla="*/ 231 w 232"/>
              <a:gd name="T7" fmla="*/ 0 h 205"/>
            </a:gdLst>
            <a:ahLst/>
            <a:cxnLst>
              <a:cxn ang="0">
                <a:pos x="T0" y="T1"/>
              </a:cxn>
              <a:cxn ang="0">
                <a:pos x="T2" y="T3"/>
              </a:cxn>
              <a:cxn ang="0">
                <a:pos x="T4" y="T5"/>
              </a:cxn>
              <a:cxn ang="0">
                <a:pos x="T6" y="T7"/>
              </a:cxn>
            </a:cxnLst>
            <a:rect l="0" t="0" r="r" b="b"/>
            <a:pathLst>
              <a:path w="232" h="205">
                <a:moveTo>
                  <a:pt x="231" y="0"/>
                </a:moveTo>
                <a:lnTo>
                  <a:pt x="0" y="0"/>
                </a:lnTo>
                <a:lnTo>
                  <a:pt x="115" y="204"/>
                </a:lnTo>
                <a:lnTo>
                  <a:pt x="231"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3" name="Freeform 21"/>
          <p:cNvSpPr>
            <a:spLocks noChangeArrowheads="1"/>
          </p:cNvSpPr>
          <p:nvPr/>
        </p:nvSpPr>
        <p:spPr bwMode="auto">
          <a:xfrm>
            <a:off x="5734113" y="3007860"/>
            <a:ext cx="100113" cy="118316"/>
          </a:xfrm>
          <a:custGeom>
            <a:avLst/>
            <a:gdLst>
              <a:gd name="T0" fmla="*/ 194 w 195"/>
              <a:gd name="T1" fmla="*/ 0 h 231"/>
              <a:gd name="T2" fmla="*/ 194 w 195"/>
              <a:gd name="T3" fmla="*/ 230 h 231"/>
              <a:gd name="T4" fmla="*/ 0 w 195"/>
              <a:gd name="T5" fmla="*/ 115 h 231"/>
              <a:gd name="T6" fmla="*/ 194 w 195"/>
              <a:gd name="T7" fmla="*/ 0 h 231"/>
            </a:gdLst>
            <a:ahLst/>
            <a:cxnLst>
              <a:cxn ang="0">
                <a:pos x="T0" y="T1"/>
              </a:cxn>
              <a:cxn ang="0">
                <a:pos x="T2" y="T3"/>
              </a:cxn>
              <a:cxn ang="0">
                <a:pos x="T4" y="T5"/>
              </a:cxn>
              <a:cxn ang="0">
                <a:pos x="T6" y="T7"/>
              </a:cxn>
            </a:cxnLst>
            <a:rect l="0" t="0" r="r" b="b"/>
            <a:pathLst>
              <a:path w="195" h="231">
                <a:moveTo>
                  <a:pt x="194" y="0"/>
                </a:moveTo>
                <a:lnTo>
                  <a:pt x="194" y="230"/>
                </a:lnTo>
                <a:lnTo>
                  <a:pt x="0" y="115"/>
                </a:lnTo>
                <a:lnTo>
                  <a:pt x="194" y="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4" name="Freeform 22"/>
          <p:cNvSpPr>
            <a:spLocks noChangeArrowheads="1"/>
          </p:cNvSpPr>
          <p:nvPr/>
        </p:nvSpPr>
        <p:spPr bwMode="auto">
          <a:xfrm>
            <a:off x="8778468" y="3026062"/>
            <a:ext cx="154720" cy="88738"/>
          </a:xfrm>
          <a:custGeom>
            <a:avLst/>
            <a:gdLst>
              <a:gd name="T0" fmla="*/ 284 w 302"/>
              <a:gd name="T1" fmla="*/ 116 h 170"/>
              <a:gd name="T2" fmla="*/ 284 w 302"/>
              <a:gd name="T3" fmla="*/ 116 h 170"/>
              <a:gd name="T4" fmla="*/ 168 w 302"/>
              <a:gd name="T5" fmla="*/ 10 h 170"/>
              <a:gd name="T6" fmla="*/ 150 w 302"/>
              <a:gd name="T7" fmla="*/ 0 h 170"/>
              <a:gd name="T8" fmla="*/ 133 w 302"/>
              <a:gd name="T9" fmla="*/ 10 h 170"/>
              <a:gd name="T10" fmla="*/ 18 w 302"/>
              <a:gd name="T11" fmla="*/ 116 h 170"/>
              <a:gd name="T12" fmla="*/ 18 w 302"/>
              <a:gd name="T13" fmla="*/ 160 h 170"/>
              <a:gd name="T14" fmla="*/ 53 w 302"/>
              <a:gd name="T15" fmla="*/ 160 h 170"/>
              <a:gd name="T16" fmla="*/ 150 w 302"/>
              <a:gd name="T17" fmla="*/ 63 h 170"/>
              <a:gd name="T18" fmla="*/ 248 w 302"/>
              <a:gd name="T19" fmla="*/ 160 h 170"/>
              <a:gd name="T20" fmla="*/ 284 w 302"/>
              <a:gd name="T21" fmla="*/ 160 h 170"/>
              <a:gd name="T22" fmla="*/ 284 w 302"/>
              <a:gd name="T23" fmla="*/ 1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170">
                <a:moveTo>
                  <a:pt x="284" y="116"/>
                </a:moveTo>
                <a:lnTo>
                  <a:pt x="284" y="116"/>
                </a:lnTo>
                <a:cubicBezTo>
                  <a:pt x="275" y="107"/>
                  <a:pt x="168" y="10"/>
                  <a:pt x="168" y="10"/>
                </a:cubicBezTo>
                <a:cubicBezTo>
                  <a:pt x="168" y="0"/>
                  <a:pt x="159" y="0"/>
                  <a:pt x="150" y="0"/>
                </a:cubicBezTo>
                <a:cubicBezTo>
                  <a:pt x="142" y="0"/>
                  <a:pt x="133" y="0"/>
                  <a:pt x="133" y="10"/>
                </a:cubicBezTo>
                <a:cubicBezTo>
                  <a:pt x="133" y="10"/>
                  <a:pt x="27" y="107"/>
                  <a:pt x="18" y="116"/>
                </a:cubicBezTo>
                <a:cubicBezTo>
                  <a:pt x="9" y="133"/>
                  <a:pt x="0" y="151"/>
                  <a:pt x="18" y="160"/>
                </a:cubicBezTo>
                <a:cubicBezTo>
                  <a:pt x="27" y="169"/>
                  <a:pt x="44" y="169"/>
                  <a:pt x="53" y="160"/>
                </a:cubicBezTo>
                <a:cubicBezTo>
                  <a:pt x="150" y="63"/>
                  <a:pt x="150" y="63"/>
                  <a:pt x="150" y="63"/>
                </a:cubicBezTo>
                <a:cubicBezTo>
                  <a:pt x="248" y="160"/>
                  <a:pt x="248" y="160"/>
                  <a:pt x="248" y="160"/>
                </a:cubicBezTo>
                <a:cubicBezTo>
                  <a:pt x="257" y="169"/>
                  <a:pt x="275" y="169"/>
                  <a:pt x="284" y="160"/>
                </a:cubicBezTo>
                <a:cubicBezTo>
                  <a:pt x="301" y="151"/>
                  <a:pt x="301" y="133"/>
                  <a:pt x="284" y="116"/>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5" name="Freeform 23"/>
          <p:cNvSpPr>
            <a:spLocks noChangeArrowheads="1"/>
          </p:cNvSpPr>
          <p:nvPr/>
        </p:nvSpPr>
        <p:spPr bwMode="auto">
          <a:xfrm>
            <a:off x="8266524" y="3021512"/>
            <a:ext cx="156997" cy="93288"/>
          </a:xfrm>
          <a:custGeom>
            <a:avLst/>
            <a:gdLst>
              <a:gd name="T0" fmla="*/ 284 w 303"/>
              <a:gd name="T1" fmla="*/ 54 h 179"/>
              <a:gd name="T2" fmla="*/ 284 w 303"/>
              <a:gd name="T3" fmla="*/ 54 h 179"/>
              <a:gd name="T4" fmla="*/ 169 w 303"/>
              <a:gd name="T5" fmla="*/ 169 h 179"/>
              <a:gd name="T6" fmla="*/ 151 w 303"/>
              <a:gd name="T7" fmla="*/ 178 h 179"/>
              <a:gd name="T8" fmla="*/ 134 w 303"/>
              <a:gd name="T9" fmla="*/ 169 h 179"/>
              <a:gd name="T10" fmla="*/ 19 w 303"/>
              <a:gd name="T11" fmla="*/ 54 h 179"/>
              <a:gd name="T12" fmla="*/ 19 w 303"/>
              <a:gd name="T13" fmla="*/ 19 h 179"/>
              <a:gd name="T14" fmla="*/ 54 w 303"/>
              <a:gd name="T15" fmla="*/ 19 h 179"/>
              <a:gd name="T16" fmla="*/ 151 w 303"/>
              <a:gd name="T17" fmla="*/ 107 h 179"/>
              <a:gd name="T18" fmla="*/ 248 w 303"/>
              <a:gd name="T19" fmla="*/ 19 h 179"/>
              <a:gd name="T20" fmla="*/ 284 w 303"/>
              <a:gd name="T21" fmla="*/ 19 h 179"/>
              <a:gd name="T22" fmla="*/ 284 w 303"/>
              <a:gd name="T23" fmla="*/ 5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3" h="179">
                <a:moveTo>
                  <a:pt x="284" y="54"/>
                </a:moveTo>
                <a:lnTo>
                  <a:pt x="284" y="54"/>
                </a:lnTo>
                <a:cubicBezTo>
                  <a:pt x="275" y="72"/>
                  <a:pt x="169" y="169"/>
                  <a:pt x="169" y="169"/>
                </a:cubicBezTo>
                <a:cubicBezTo>
                  <a:pt x="169" y="178"/>
                  <a:pt x="160" y="178"/>
                  <a:pt x="151" y="178"/>
                </a:cubicBezTo>
                <a:cubicBezTo>
                  <a:pt x="142" y="178"/>
                  <a:pt x="134" y="178"/>
                  <a:pt x="134" y="169"/>
                </a:cubicBezTo>
                <a:cubicBezTo>
                  <a:pt x="134" y="169"/>
                  <a:pt x="27" y="72"/>
                  <a:pt x="19" y="54"/>
                </a:cubicBezTo>
                <a:cubicBezTo>
                  <a:pt x="10" y="44"/>
                  <a:pt x="0" y="28"/>
                  <a:pt x="19" y="19"/>
                </a:cubicBezTo>
                <a:cubicBezTo>
                  <a:pt x="27" y="9"/>
                  <a:pt x="45" y="0"/>
                  <a:pt x="54" y="19"/>
                </a:cubicBezTo>
                <a:cubicBezTo>
                  <a:pt x="151" y="107"/>
                  <a:pt x="151" y="107"/>
                  <a:pt x="151" y="107"/>
                </a:cubicBezTo>
                <a:cubicBezTo>
                  <a:pt x="248" y="19"/>
                  <a:pt x="248" y="19"/>
                  <a:pt x="248" y="19"/>
                </a:cubicBezTo>
                <a:cubicBezTo>
                  <a:pt x="257" y="0"/>
                  <a:pt x="275" y="9"/>
                  <a:pt x="284" y="19"/>
                </a:cubicBezTo>
                <a:cubicBezTo>
                  <a:pt x="302" y="28"/>
                  <a:pt x="302" y="44"/>
                  <a:pt x="284" y="54"/>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6" name="Freeform 24"/>
          <p:cNvSpPr>
            <a:spLocks noChangeArrowheads="1"/>
          </p:cNvSpPr>
          <p:nvPr/>
        </p:nvSpPr>
        <p:spPr bwMode="auto">
          <a:xfrm>
            <a:off x="9322265" y="2994208"/>
            <a:ext cx="93288" cy="152446"/>
          </a:xfrm>
          <a:custGeom>
            <a:avLst/>
            <a:gdLst>
              <a:gd name="T0" fmla="*/ 54 w 179"/>
              <a:gd name="T1" fmla="*/ 9 h 294"/>
              <a:gd name="T2" fmla="*/ 54 w 179"/>
              <a:gd name="T3" fmla="*/ 9 h 294"/>
              <a:gd name="T4" fmla="*/ 169 w 179"/>
              <a:gd name="T5" fmla="*/ 125 h 294"/>
              <a:gd name="T6" fmla="*/ 178 w 179"/>
              <a:gd name="T7" fmla="*/ 142 h 294"/>
              <a:gd name="T8" fmla="*/ 169 w 179"/>
              <a:gd name="T9" fmla="*/ 169 h 294"/>
              <a:gd name="T10" fmla="*/ 54 w 179"/>
              <a:gd name="T11" fmla="*/ 284 h 294"/>
              <a:gd name="T12" fmla="*/ 9 w 179"/>
              <a:gd name="T13" fmla="*/ 284 h 294"/>
              <a:gd name="T14" fmla="*/ 9 w 179"/>
              <a:gd name="T15" fmla="*/ 240 h 294"/>
              <a:gd name="T16" fmla="*/ 107 w 179"/>
              <a:gd name="T17" fmla="*/ 142 h 294"/>
              <a:gd name="T18" fmla="*/ 9 w 179"/>
              <a:gd name="T19" fmla="*/ 44 h 294"/>
              <a:gd name="T20" fmla="*/ 9 w 179"/>
              <a:gd name="T21" fmla="*/ 9 h 294"/>
              <a:gd name="T22" fmla="*/ 54 w 179"/>
              <a:gd name="T23" fmla="*/ 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294">
                <a:moveTo>
                  <a:pt x="54" y="9"/>
                </a:moveTo>
                <a:lnTo>
                  <a:pt x="54" y="9"/>
                </a:lnTo>
                <a:cubicBezTo>
                  <a:pt x="62" y="18"/>
                  <a:pt x="169" y="125"/>
                  <a:pt x="169" y="125"/>
                </a:cubicBezTo>
                <a:cubicBezTo>
                  <a:pt x="169" y="134"/>
                  <a:pt x="178" y="142"/>
                  <a:pt x="178" y="142"/>
                </a:cubicBezTo>
                <a:cubicBezTo>
                  <a:pt x="178" y="151"/>
                  <a:pt x="169" y="160"/>
                  <a:pt x="169" y="169"/>
                </a:cubicBezTo>
                <a:cubicBezTo>
                  <a:pt x="169" y="169"/>
                  <a:pt x="62" y="275"/>
                  <a:pt x="54" y="284"/>
                </a:cubicBezTo>
                <a:cubicBezTo>
                  <a:pt x="44" y="293"/>
                  <a:pt x="27" y="293"/>
                  <a:pt x="9" y="284"/>
                </a:cubicBezTo>
                <a:cubicBezTo>
                  <a:pt x="0" y="275"/>
                  <a:pt x="0" y="257"/>
                  <a:pt x="9" y="240"/>
                </a:cubicBezTo>
                <a:cubicBezTo>
                  <a:pt x="107" y="142"/>
                  <a:pt x="107" y="142"/>
                  <a:pt x="107" y="142"/>
                </a:cubicBezTo>
                <a:cubicBezTo>
                  <a:pt x="9" y="44"/>
                  <a:pt x="9" y="44"/>
                  <a:pt x="9" y="44"/>
                </a:cubicBezTo>
                <a:cubicBezTo>
                  <a:pt x="0" y="36"/>
                  <a:pt x="0" y="18"/>
                  <a:pt x="9" y="9"/>
                </a:cubicBezTo>
                <a:cubicBezTo>
                  <a:pt x="27" y="0"/>
                  <a:pt x="44" y="0"/>
                  <a:pt x="54" y="9"/>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7" name="Freeform 25"/>
          <p:cNvSpPr>
            <a:spLocks noChangeArrowheads="1"/>
          </p:cNvSpPr>
          <p:nvPr/>
        </p:nvSpPr>
        <p:spPr bwMode="auto">
          <a:xfrm>
            <a:off x="7786436" y="2994208"/>
            <a:ext cx="91012" cy="152446"/>
          </a:xfrm>
          <a:custGeom>
            <a:avLst/>
            <a:gdLst>
              <a:gd name="T0" fmla="*/ 123 w 177"/>
              <a:gd name="T1" fmla="*/ 9 h 294"/>
              <a:gd name="T2" fmla="*/ 123 w 177"/>
              <a:gd name="T3" fmla="*/ 9 h 294"/>
              <a:gd name="T4" fmla="*/ 8 w 177"/>
              <a:gd name="T5" fmla="*/ 125 h 294"/>
              <a:gd name="T6" fmla="*/ 0 w 177"/>
              <a:gd name="T7" fmla="*/ 142 h 294"/>
              <a:gd name="T8" fmla="*/ 8 w 177"/>
              <a:gd name="T9" fmla="*/ 169 h 294"/>
              <a:gd name="T10" fmla="*/ 123 w 177"/>
              <a:gd name="T11" fmla="*/ 284 h 294"/>
              <a:gd name="T12" fmla="*/ 167 w 177"/>
              <a:gd name="T13" fmla="*/ 284 h 294"/>
              <a:gd name="T14" fmla="*/ 167 w 177"/>
              <a:gd name="T15" fmla="*/ 240 h 294"/>
              <a:gd name="T16" fmla="*/ 70 w 177"/>
              <a:gd name="T17" fmla="*/ 142 h 294"/>
              <a:gd name="T18" fmla="*/ 167 w 177"/>
              <a:gd name="T19" fmla="*/ 44 h 294"/>
              <a:gd name="T20" fmla="*/ 167 w 177"/>
              <a:gd name="T21" fmla="*/ 9 h 294"/>
              <a:gd name="T22" fmla="*/ 123 w 177"/>
              <a:gd name="T23" fmla="*/ 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294">
                <a:moveTo>
                  <a:pt x="123" y="9"/>
                </a:moveTo>
                <a:lnTo>
                  <a:pt x="123" y="9"/>
                </a:lnTo>
                <a:cubicBezTo>
                  <a:pt x="114" y="18"/>
                  <a:pt x="8" y="125"/>
                  <a:pt x="8" y="125"/>
                </a:cubicBezTo>
                <a:cubicBezTo>
                  <a:pt x="8" y="134"/>
                  <a:pt x="0" y="142"/>
                  <a:pt x="0" y="142"/>
                </a:cubicBezTo>
                <a:cubicBezTo>
                  <a:pt x="0" y="151"/>
                  <a:pt x="8" y="160"/>
                  <a:pt x="8" y="169"/>
                </a:cubicBezTo>
                <a:cubicBezTo>
                  <a:pt x="8" y="169"/>
                  <a:pt x="114" y="275"/>
                  <a:pt x="123" y="284"/>
                </a:cubicBezTo>
                <a:cubicBezTo>
                  <a:pt x="132" y="293"/>
                  <a:pt x="150" y="293"/>
                  <a:pt x="167" y="284"/>
                </a:cubicBezTo>
                <a:cubicBezTo>
                  <a:pt x="176" y="275"/>
                  <a:pt x="176" y="257"/>
                  <a:pt x="167" y="240"/>
                </a:cubicBezTo>
                <a:cubicBezTo>
                  <a:pt x="70" y="142"/>
                  <a:pt x="70" y="142"/>
                  <a:pt x="70" y="142"/>
                </a:cubicBezTo>
                <a:cubicBezTo>
                  <a:pt x="167" y="44"/>
                  <a:pt x="167" y="44"/>
                  <a:pt x="167" y="44"/>
                </a:cubicBezTo>
                <a:cubicBezTo>
                  <a:pt x="176" y="36"/>
                  <a:pt x="176" y="18"/>
                  <a:pt x="167" y="9"/>
                </a:cubicBezTo>
                <a:cubicBezTo>
                  <a:pt x="150" y="0"/>
                  <a:pt x="132" y="0"/>
                  <a:pt x="123" y="9"/>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8" name="Freeform 26"/>
          <p:cNvSpPr>
            <a:spLocks noChangeArrowheads="1"/>
          </p:cNvSpPr>
          <p:nvPr/>
        </p:nvSpPr>
        <p:spPr bwMode="auto">
          <a:xfrm>
            <a:off x="7709076" y="3515253"/>
            <a:ext cx="248007" cy="127417"/>
          </a:xfrm>
          <a:custGeom>
            <a:avLst/>
            <a:gdLst>
              <a:gd name="T0" fmla="*/ 363 w 479"/>
              <a:gd name="T1" fmla="*/ 247 h 248"/>
              <a:gd name="T2" fmla="*/ 363 w 479"/>
              <a:gd name="T3" fmla="*/ 168 h 248"/>
              <a:gd name="T4" fmla="*/ 0 w 479"/>
              <a:gd name="T5" fmla="*/ 168 h 248"/>
              <a:gd name="T6" fmla="*/ 0 w 479"/>
              <a:gd name="T7" fmla="*/ 79 h 248"/>
              <a:gd name="T8" fmla="*/ 363 w 479"/>
              <a:gd name="T9" fmla="*/ 79 h 248"/>
              <a:gd name="T10" fmla="*/ 363 w 479"/>
              <a:gd name="T11" fmla="*/ 0 h 248"/>
              <a:gd name="T12" fmla="*/ 478 w 479"/>
              <a:gd name="T13" fmla="*/ 124 h 248"/>
              <a:gd name="T14" fmla="*/ 363 w 479"/>
              <a:gd name="T15" fmla="*/ 247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9" h="248">
                <a:moveTo>
                  <a:pt x="363" y="247"/>
                </a:moveTo>
                <a:lnTo>
                  <a:pt x="363" y="168"/>
                </a:lnTo>
                <a:lnTo>
                  <a:pt x="0" y="168"/>
                </a:lnTo>
                <a:lnTo>
                  <a:pt x="0" y="79"/>
                </a:lnTo>
                <a:lnTo>
                  <a:pt x="363" y="79"/>
                </a:lnTo>
                <a:lnTo>
                  <a:pt x="363" y="0"/>
                </a:lnTo>
                <a:lnTo>
                  <a:pt x="478" y="124"/>
                </a:lnTo>
                <a:lnTo>
                  <a:pt x="363" y="247"/>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29" name="Freeform 27"/>
          <p:cNvSpPr>
            <a:spLocks noChangeArrowheads="1"/>
          </p:cNvSpPr>
          <p:nvPr/>
        </p:nvSpPr>
        <p:spPr bwMode="auto">
          <a:xfrm>
            <a:off x="6170971" y="3515253"/>
            <a:ext cx="248007" cy="127417"/>
          </a:xfrm>
          <a:custGeom>
            <a:avLst/>
            <a:gdLst>
              <a:gd name="T0" fmla="*/ 116 w 480"/>
              <a:gd name="T1" fmla="*/ 247 h 248"/>
              <a:gd name="T2" fmla="*/ 116 w 480"/>
              <a:gd name="T3" fmla="*/ 168 h 248"/>
              <a:gd name="T4" fmla="*/ 479 w 480"/>
              <a:gd name="T5" fmla="*/ 168 h 248"/>
              <a:gd name="T6" fmla="*/ 479 w 480"/>
              <a:gd name="T7" fmla="*/ 79 h 248"/>
              <a:gd name="T8" fmla="*/ 116 w 480"/>
              <a:gd name="T9" fmla="*/ 79 h 248"/>
              <a:gd name="T10" fmla="*/ 116 w 480"/>
              <a:gd name="T11" fmla="*/ 0 h 248"/>
              <a:gd name="T12" fmla="*/ 0 w 480"/>
              <a:gd name="T13" fmla="*/ 124 h 248"/>
              <a:gd name="T14" fmla="*/ 116 w 480"/>
              <a:gd name="T15" fmla="*/ 247 h 2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0" h="248">
                <a:moveTo>
                  <a:pt x="116" y="247"/>
                </a:moveTo>
                <a:lnTo>
                  <a:pt x="116" y="168"/>
                </a:lnTo>
                <a:lnTo>
                  <a:pt x="479" y="168"/>
                </a:lnTo>
                <a:lnTo>
                  <a:pt x="479" y="79"/>
                </a:lnTo>
                <a:lnTo>
                  <a:pt x="116" y="79"/>
                </a:lnTo>
                <a:lnTo>
                  <a:pt x="116" y="0"/>
                </a:lnTo>
                <a:lnTo>
                  <a:pt x="0" y="124"/>
                </a:lnTo>
                <a:lnTo>
                  <a:pt x="116" y="247"/>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0" name="Freeform 28"/>
          <p:cNvSpPr>
            <a:spLocks noChangeArrowheads="1"/>
          </p:cNvSpPr>
          <p:nvPr/>
        </p:nvSpPr>
        <p:spPr bwMode="auto">
          <a:xfrm>
            <a:off x="6744347" y="3456095"/>
            <a:ext cx="127417" cy="252558"/>
          </a:xfrm>
          <a:custGeom>
            <a:avLst/>
            <a:gdLst>
              <a:gd name="T0" fmla="*/ 248 w 249"/>
              <a:gd name="T1" fmla="*/ 363 h 489"/>
              <a:gd name="T2" fmla="*/ 169 w 249"/>
              <a:gd name="T3" fmla="*/ 363 h 489"/>
              <a:gd name="T4" fmla="*/ 169 w 249"/>
              <a:gd name="T5" fmla="*/ 0 h 489"/>
              <a:gd name="T6" fmla="*/ 79 w 249"/>
              <a:gd name="T7" fmla="*/ 0 h 489"/>
              <a:gd name="T8" fmla="*/ 79 w 249"/>
              <a:gd name="T9" fmla="*/ 363 h 489"/>
              <a:gd name="T10" fmla="*/ 0 w 249"/>
              <a:gd name="T11" fmla="*/ 363 h 489"/>
              <a:gd name="T12" fmla="*/ 124 w 249"/>
              <a:gd name="T13" fmla="*/ 488 h 489"/>
              <a:gd name="T14" fmla="*/ 248 w 249"/>
              <a:gd name="T15" fmla="*/ 363 h 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489">
                <a:moveTo>
                  <a:pt x="248" y="363"/>
                </a:moveTo>
                <a:lnTo>
                  <a:pt x="169" y="363"/>
                </a:lnTo>
                <a:lnTo>
                  <a:pt x="169" y="0"/>
                </a:lnTo>
                <a:lnTo>
                  <a:pt x="79" y="0"/>
                </a:lnTo>
                <a:lnTo>
                  <a:pt x="79" y="363"/>
                </a:lnTo>
                <a:lnTo>
                  <a:pt x="0" y="363"/>
                </a:lnTo>
                <a:lnTo>
                  <a:pt x="124" y="488"/>
                </a:lnTo>
                <a:lnTo>
                  <a:pt x="248" y="363"/>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1" name="Freeform 29"/>
          <p:cNvSpPr>
            <a:spLocks noChangeArrowheads="1"/>
          </p:cNvSpPr>
          <p:nvPr/>
        </p:nvSpPr>
        <p:spPr bwMode="auto">
          <a:xfrm>
            <a:off x="7256290" y="3456095"/>
            <a:ext cx="127417" cy="252558"/>
          </a:xfrm>
          <a:custGeom>
            <a:avLst/>
            <a:gdLst>
              <a:gd name="T0" fmla="*/ 248 w 249"/>
              <a:gd name="T1" fmla="*/ 116 h 489"/>
              <a:gd name="T2" fmla="*/ 169 w 249"/>
              <a:gd name="T3" fmla="*/ 116 h 489"/>
              <a:gd name="T4" fmla="*/ 169 w 249"/>
              <a:gd name="T5" fmla="*/ 488 h 489"/>
              <a:gd name="T6" fmla="*/ 80 w 249"/>
              <a:gd name="T7" fmla="*/ 488 h 489"/>
              <a:gd name="T8" fmla="*/ 80 w 249"/>
              <a:gd name="T9" fmla="*/ 116 h 489"/>
              <a:gd name="T10" fmla="*/ 0 w 249"/>
              <a:gd name="T11" fmla="*/ 116 h 489"/>
              <a:gd name="T12" fmla="*/ 125 w 249"/>
              <a:gd name="T13" fmla="*/ 0 h 489"/>
              <a:gd name="T14" fmla="*/ 248 w 249"/>
              <a:gd name="T15" fmla="*/ 116 h 4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9" h="489">
                <a:moveTo>
                  <a:pt x="248" y="116"/>
                </a:moveTo>
                <a:lnTo>
                  <a:pt x="169" y="116"/>
                </a:lnTo>
                <a:lnTo>
                  <a:pt x="169" y="488"/>
                </a:lnTo>
                <a:lnTo>
                  <a:pt x="80" y="488"/>
                </a:lnTo>
                <a:lnTo>
                  <a:pt x="80" y="116"/>
                </a:lnTo>
                <a:lnTo>
                  <a:pt x="0" y="116"/>
                </a:lnTo>
                <a:lnTo>
                  <a:pt x="125" y="0"/>
                </a:lnTo>
                <a:lnTo>
                  <a:pt x="248" y="116"/>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2" name="Freeform 30"/>
          <p:cNvSpPr>
            <a:spLocks noChangeArrowheads="1"/>
          </p:cNvSpPr>
          <p:nvPr/>
        </p:nvSpPr>
        <p:spPr bwMode="auto">
          <a:xfrm>
            <a:off x="9765950" y="3977139"/>
            <a:ext cx="229805" cy="234357"/>
          </a:xfrm>
          <a:custGeom>
            <a:avLst/>
            <a:gdLst>
              <a:gd name="T0" fmla="*/ 222 w 444"/>
              <a:gd name="T1" fmla="*/ 0 h 454"/>
              <a:gd name="T2" fmla="*/ 222 w 444"/>
              <a:gd name="T3" fmla="*/ 0 h 454"/>
              <a:gd name="T4" fmla="*/ 0 w 444"/>
              <a:gd name="T5" fmla="*/ 222 h 454"/>
              <a:gd name="T6" fmla="*/ 222 w 444"/>
              <a:gd name="T7" fmla="*/ 453 h 454"/>
              <a:gd name="T8" fmla="*/ 443 w 444"/>
              <a:gd name="T9" fmla="*/ 222 h 454"/>
              <a:gd name="T10" fmla="*/ 222 w 444"/>
              <a:gd name="T11" fmla="*/ 0 h 454"/>
            </a:gdLst>
            <a:ahLst/>
            <a:cxnLst>
              <a:cxn ang="0">
                <a:pos x="T0" y="T1"/>
              </a:cxn>
              <a:cxn ang="0">
                <a:pos x="T2" y="T3"/>
              </a:cxn>
              <a:cxn ang="0">
                <a:pos x="T4" y="T5"/>
              </a:cxn>
              <a:cxn ang="0">
                <a:pos x="T6" y="T7"/>
              </a:cxn>
              <a:cxn ang="0">
                <a:pos x="T8" y="T9"/>
              </a:cxn>
              <a:cxn ang="0">
                <a:pos x="T10" y="T11"/>
              </a:cxn>
            </a:cxnLst>
            <a:rect l="0" t="0" r="r" b="b"/>
            <a:pathLst>
              <a:path w="444" h="454">
                <a:moveTo>
                  <a:pt x="222" y="0"/>
                </a:moveTo>
                <a:lnTo>
                  <a:pt x="222" y="0"/>
                </a:lnTo>
                <a:cubicBezTo>
                  <a:pt x="35" y="0"/>
                  <a:pt x="0" y="45"/>
                  <a:pt x="0" y="222"/>
                </a:cubicBezTo>
                <a:cubicBezTo>
                  <a:pt x="0" y="408"/>
                  <a:pt x="35" y="453"/>
                  <a:pt x="222" y="453"/>
                </a:cubicBezTo>
                <a:cubicBezTo>
                  <a:pt x="407" y="453"/>
                  <a:pt x="443" y="408"/>
                  <a:pt x="443" y="222"/>
                </a:cubicBezTo>
                <a:cubicBezTo>
                  <a:pt x="443" y="45"/>
                  <a:pt x="407" y="0"/>
                  <a:pt x="222"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3" name="Freeform 31"/>
          <p:cNvSpPr>
            <a:spLocks noChangeArrowheads="1"/>
          </p:cNvSpPr>
          <p:nvPr/>
        </p:nvSpPr>
        <p:spPr bwMode="auto">
          <a:xfrm>
            <a:off x="8284727" y="3449268"/>
            <a:ext cx="118316" cy="257110"/>
          </a:xfrm>
          <a:custGeom>
            <a:avLst/>
            <a:gdLst>
              <a:gd name="T0" fmla="*/ 115 w 231"/>
              <a:gd name="T1" fmla="*/ 0 h 498"/>
              <a:gd name="T2" fmla="*/ 0 w 231"/>
              <a:gd name="T3" fmla="*/ 187 h 498"/>
              <a:gd name="T4" fmla="*/ 230 w 231"/>
              <a:gd name="T5" fmla="*/ 187 h 498"/>
              <a:gd name="T6" fmla="*/ 115 w 231"/>
              <a:gd name="T7" fmla="*/ 0 h 498"/>
              <a:gd name="T8" fmla="*/ 115 w 231"/>
              <a:gd name="T9" fmla="*/ 497 h 498"/>
              <a:gd name="T10" fmla="*/ 230 w 231"/>
              <a:gd name="T11" fmla="*/ 319 h 498"/>
              <a:gd name="T12" fmla="*/ 0 w 231"/>
              <a:gd name="T13" fmla="*/ 319 h 498"/>
              <a:gd name="T14" fmla="*/ 115 w 231"/>
              <a:gd name="T15" fmla="*/ 497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1" h="498">
                <a:moveTo>
                  <a:pt x="115" y="0"/>
                </a:moveTo>
                <a:lnTo>
                  <a:pt x="0" y="187"/>
                </a:lnTo>
                <a:lnTo>
                  <a:pt x="230" y="187"/>
                </a:lnTo>
                <a:lnTo>
                  <a:pt x="115" y="0"/>
                </a:lnTo>
                <a:close/>
                <a:moveTo>
                  <a:pt x="115" y="497"/>
                </a:moveTo>
                <a:lnTo>
                  <a:pt x="230" y="319"/>
                </a:lnTo>
                <a:lnTo>
                  <a:pt x="0" y="319"/>
                </a:lnTo>
                <a:lnTo>
                  <a:pt x="115" y="49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4" name="Freeform 32"/>
          <p:cNvSpPr>
            <a:spLocks noChangeArrowheads="1"/>
          </p:cNvSpPr>
          <p:nvPr/>
        </p:nvSpPr>
        <p:spPr bwMode="auto">
          <a:xfrm>
            <a:off x="5151635" y="2436759"/>
            <a:ext cx="238906" cy="243457"/>
          </a:xfrm>
          <a:custGeom>
            <a:avLst/>
            <a:gdLst>
              <a:gd name="T0" fmla="*/ 425 w 462"/>
              <a:gd name="T1" fmla="*/ 354 h 470"/>
              <a:gd name="T2" fmla="*/ 425 w 462"/>
              <a:gd name="T3" fmla="*/ 354 h 470"/>
              <a:gd name="T4" fmla="*/ 425 w 462"/>
              <a:gd name="T5" fmla="*/ 292 h 470"/>
              <a:gd name="T6" fmla="*/ 346 w 462"/>
              <a:gd name="T7" fmla="*/ 212 h 470"/>
              <a:gd name="T8" fmla="*/ 293 w 462"/>
              <a:gd name="T9" fmla="*/ 212 h 470"/>
              <a:gd name="T10" fmla="*/ 257 w 462"/>
              <a:gd name="T11" fmla="*/ 185 h 470"/>
              <a:gd name="T12" fmla="*/ 257 w 462"/>
              <a:gd name="T13" fmla="*/ 114 h 470"/>
              <a:gd name="T14" fmla="*/ 293 w 462"/>
              <a:gd name="T15" fmla="*/ 61 h 470"/>
              <a:gd name="T16" fmla="*/ 231 w 462"/>
              <a:gd name="T17" fmla="*/ 0 h 470"/>
              <a:gd name="T18" fmla="*/ 169 w 462"/>
              <a:gd name="T19" fmla="*/ 61 h 470"/>
              <a:gd name="T20" fmla="*/ 204 w 462"/>
              <a:gd name="T21" fmla="*/ 114 h 470"/>
              <a:gd name="T22" fmla="*/ 204 w 462"/>
              <a:gd name="T23" fmla="*/ 185 h 470"/>
              <a:gd name="T24" fmla="*/ 169 w 462"/>
              <a:gd name="T25" fmla="*/ 212 h 470"/>
              <a:gd name="T26" fmla="*/ 115 w 462"/>
              <a:gd name="T27" fmla="*/ 212 h 470"/>
              <a:gd name="T28" fmla="*/ 36 w 462"/>
              <a:gd name="T29" fmla="*/ 292 h 470"/>
              <a:gd name="T30" fmla="*/ 36 w 462"/>
              <a:gd name="T31" fmla="*/ 354 h 470"/>
              <a:gd name="T32" fmla="*/ 0 w 462"/>
              <a:gd name="T33" fmla="*/ 407 h 470"/>
              <a:gd name="T34" fmla="*/ 53 w 462"/>
              <a:gd name="T35" fmla="*/ 469 h 470"/>
              <a:gd name="T36" fmla="*/ 115 w 462"/>
              <a:gd name="T37" fmla="*/ 407 h 470"/>
              <a:gd name="T38" fmla="*/ 80 w 462"/>
              <a:gd name="T39" fmla="*/ 354 h 470"/>
              <a:gd name="T40" fmla="*/ 80 w 462"/>
              <a:gd name="T41" fmla="*/ 292 h 470"/>
              <a:gd name="T42" fmla="*/ 115 w 462"/>
              <a:gd name="T43" fmla="*/ 257 h 470"/>
              <a:gd name="T44" fmla="*/ 169 w 462"/>
              <a:gd name="T45" fmla="*/ 257 h 470"/>
              <a:gd name="T46" fmla="*/ 204 w 462"/>
              <a:gd name="T47" fmla="*/ 248 h 470"/>
              <a:gd name="T48" fmla="*/ 204 w 462"/>
              <a:gd name="T49" fmla="*/ 354 h 470"/>
              <a:gd name="T50" fmla="*/ 169 w 462"/>
              <a:gd name="T51" fmla="*/ 407 h 470"/>
              <a:gd name="T52" fmla="*/ 231 w 462"/>
              <a:gd name="T53" fmla="*/ 469 h 470"/>
              <a:gd name="T54" fmla="*/ 293 w 462"/>
              <a:gd name="T55" fmla="*/ 407 h 470"/>
              <a:gd name="T56" fmla="*/ 257 w 462"/>
              <a:gd name="T57" fmla="*/ 354 h 470"/>
              <a:gd name="T58" fmla="*/ 257 w 462"/>
              <a:gd name="T59" fmla="*/ 248 h 470"/>
              <a:gd name="T60" fmla="*/ 293 w 462"/>
              <a:gd name="T61" fmla="*/ 257 h 470"/>
              <a:gd name="T62" fmla="*/ 346 w 462"/>
              <a:gd name="T63" fmla="*/ 257 h 470"/>
              <a:gd name="T64" fmla="*/ 381 w 462"/>
              <a:gd name="T65" fmla="*/ 292 h 470"/>
              <a:gd name="T66" fmla="*/ 381 w 462"/>
              <a:gd name="T67" fmla="*/ 354 h 470"/>
              <a:gd name="T68" fmla="*/ 346 w 462"/>
              <a:gd name="T69" fmla="*/ 407 h 470"/>
              <a:gd name="T70" fmla="*/ 408 w 462"/>
              <a:gd name="T71" fmla="*/ 469 h 470"/>
              <a:gd name="T72" fmla="*/ 461 w 462"/>
              <a:gd name="T73" fmla="*/ 407 h 470"/>
              <a:gd name="T74" fmla="*/ 425 w 462"/>
              <a:gd name="T75" fmla="*/ 354 h 470"/>
              <a:gd name="T76" fmla="*/ 89 w 462"/>
              <a:gd name="T77" fmla="*/ 407 h 470"/>
              <a:gd name="T78" fmla="*/ 89 w 462"/>
              <a:gd name="T79" fmla="*/ 407 h 470"/>
              <a:gd name="T80" fmla="*/ 53 w 462"/>
              <a:gd name="T81" fmla="*/ 442 h 470"/>
              <a:gd name="T82" fmla="*/ 18 w 462"/>
              <a:gd name="T83" fmla="*/ 407 h 470"/>
              <a:gd name="T84" fmla="*/ 53 w 462"/>
              <a:gd name="T85" fmla="*/ 372 h 470"/>
              <a:gd name="T86" fmla="*/ 89 w 462"/>
              <a:gd name="T87" fmla="*/ 407 h 470"/>
              <a:gd name="T88" fmla="*/ 196 w 462"/>
              <a:gd name="T89" fmla="*/ 61 h 470"/>
              <a:gd name="T90" fmla="*/ 196 w 462"/>
              <a:gd name="T91" fmla="*/ 61 h 470"/>
              <a:gd name="T92" fmla="*/ 231 w 462"/>
              <a:gd name="T93" fmla="*/ 26 h 470"/>
              <a:gd name="T94" fmla="*/ 266 w 462"/>
              <a:gd name="T95" fmla="*/ 61 h 470"/>
              <a:gd name="T96" fmla="*/ 231 w 462"/>
              <a:gd name="T97" fmla="*/ 97 h 470"/>
              <a:gd name="T98" fmla="*/ 196 w 462"/>
              <a:gd name="T99" fmla="*/ 61 h 470"/>
              <a:gd name="T100" fmla="*/ 266 w 462"/>
              <a:gd name="T101" fmla="*/ 407 h 470"/>
              <a:gd name="T102" fmla="*/ 266 w 462"/>
              <a:gd name="T103" fmla="*/ 407 h 470"/>
              <a:gd name="T104" fmla="*/ 231 w 462"/>
              <a:gd name="T105" fmla="*/ 442 h 470"/>
              <a:gd name="T106" fmla="*/ 196 w 462"/>
              <a:gd name="T107" fmla="*/ 407 h 470"/>
              <a:gd name="T108" fmla="*/ 231 w 462"/>
              <a:gd name="T109" fmla="*/ 372 h 470"/>
              <a:gd name="T110" fmla="*/ 266 w 462"/>
              <a:gd name="T111" fmla="*/ 407 h 470"/>
              <a:gd name="T112" fmla="*/ 408 w 462"/>
              <a:gd name="T113" fmla="*/ 442 h 470"/>
              <a:gd name="T114" fmla="*/ 408 w 462"/>
              <a:gd name="T115" fmla="*/ 442 h 470"/>
              <a:gd name="T116" fmla="*/ 372 w 462"/>
              <a:gd name="T117" fmla="*/ 407 h 470"/>
              <a:gd name="T118" fmla="*/ 408 w 462"/>
              <a:gd name="T119" fmla="*/ 372 h 470"/>
              <a:gd name="T120" fmla="*/ 434 w 462"/>
              <a:gd name="T121" fmla="*/ 407 h 470"/>
              <a:gd name="T122" fmla="*/ 408 w 462"/>
              <a:gd name="T123" fmla="*/ 44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2" h="470">
                <a:moveTo>
                  <a:pt x="425" y="354"/>
                </a:moveTo>
                <a:lnTo>
                  <a:pt x="425" y="354"/>
                </a:lnTo>
                <a:cubicBezTo>
                  <a:pt x="425" y="292"/>
                  <a:pt x="425" y="292"/>
                  <a:pt x="425" y="292"/>
                </a:cubicBezTo>
                <a:cubicBezTo>
                  <a:pt x="425" y="257"/>
                  <a:pt x="408" y="212"/>
                  <a:pt x="346" y="212"/>
                </a:cubicBezTo>
                <a:cubicBezTo>
                  <a:pt x="293" y="212"/>
                  <a:pt x="293" y="212"/>
                  <a:pt x="293" y="212"/>
                </a:cubicBezTo>
                <a:cubicBezTo>
                  <a:pt x="257" y="212"/>
                  <a:pt x="257" y="195"/>
                  <a:pt x="257" y="185"/>
                </a:cubicBezTo>
                <a:cubicBezTo>
                  <a:pt x="257" y="114"/>
                  <a:pt x="257" y="114"/>
                  <a:pt x="257" y="114"/>
                </a:cubicBezTo>
                <a:cubicBezTo>
                  <a:pt x="275" y="106"/>
                  <a:pt x="293" y="88"/>
                  <a:pt x="293" y="61"/>
                </a:cubicBezTo>
                <a:cubicBezTo>
                  <a:pt x="293" y="26"/>
                  <a:pt x="266" y="0"/>
                  <a:pt x="231" y="0"/>
                </a:cubicBezTo>
                <a:cubicBezTo>
                  <a:pt x="196" y="0"/>
                  <a:pt x="169" y="26"/>
                  <a:pt x="169" y="61"/>
                </a:cubicBezTo>
                <a:cubicBezTo>
                  <a:pt x="169" y="88"/>
                  <a:pt x="186" y="106"/>
                  <a:pt x="204" y="114"/>
                </a:cubicBezTo>
                <a:cubicBezTo>
                  <a:pt x="204" y="185"/>
                  <a:pt x="204" y="185"/>
                  <a:pt x="204" y="185"/>
                </a:cubicBezTo>
                <a:cubicBezTo>
                  <a:pt x="204" y="185"/>
                  <a:pt x="204" y="212"/>
                  <a:pt x="169" y="212"/>
                </a:cubicBezTo>
                <a:cubicBezTo>
                  <a:pt x="115" y="212"/>
                  <a:pt x="115" y="212"/>
                  <a:pt x="115" y="212"/>
                </a:cubicBezTo>
                <a:cubicBezTo>
                  <a:pt x="53" y="212"/>
                  <a:pt x="36" y="257"/>
                  <a:pt x="36" y="292"/>
                </a:cubicBezTo>
                <a:cubicBezTo>
                  <a:pt x="36" y="354"/>
                  <a:pt x="36" y="354"/>
                  <a:pt x="36" y="354"/>
                </a:cubicBezTo>
                <a:cubicBezTo>
                  <a:pt x="9" y="363"/>
                  <a:pt x="0" y="380"/>
                  <a:pt x="0" y="407"/>
                </a:cubicBezTo>
                <a:cubicBezTo>
                  <a:pt x="0" y="442"/>
                  <a:pt x="27" y="469"/>
                  <a:pt x="53" y="469"/>
                </a:cubicBezTo>
                <a:cubicBezTo>
                  <a:pt x="89" y="469"/>
                  <a:pt x="115" y="442"/>
                  <a:pt x="115" y="407"/>
                </a:cubicBezTo>
                <a:cubicBezTo>
                  <a:pt x="115" y="380"/>
                  <a:pt x="98" y="363"/>
                  <a:pt x="80" y="354"/>
                </a:cubicBezTo>
                <a:cubicBezTo>
                  <a:pt x="80" y="292"/>
                  <a:pt x="80" y="292"/>
                  <a:pt x="80" y="292"/>
                </a:cubicBezTo>
                <a:cubicBezTo>
                  <a:pt x="80" y="292"/>
                  <a:pt x="80" y="257"/>
                  <a:pt x="115" y="257"/>
                </a:cubicBezTo>
                <a:cubicBezTo>
                  <a:pt x="169" y="257"/>
                  <a:pt x="169" y="257"/>
                  <a:pt x="169" y="257"/>
                </a:cubicBezTo>
                <a:cubicBezTo>
                  <a:pt x="186" y="257"/>
                  <a:pt x="196" y="257"/>
                  <a:pt x="204" y="248"/>
                </a:cubicBezTo>
                <a:cubicBezTo>
                  <a:pt x="204" y="354"/>
                  <a:pt x="204" y="354"/>
                  <a:pt x="204" y="354"/>
                </a:cubicBezTo>
                <a:cubicBezTo>
                  <a:pt x="186" y="363"/>
                  <a:pt x="169" y="380"/>
                  <a:pt x="169" y="407"/>
                </a:cubicBezTo>
                <a:cubicBezTo>
                  <a:pt x="169" y="442"/>
                  <a:pt x="196" y="469"/>
                  <a:pt x="231" y="469"/>
                </a:cubicBezTo>
                <a:cubicBezTo>
                  <a:pt x="266" y="469"/>
                  <a:pt x="293" y="442"/>
                  <a:pt x="293" y="407"/>
                </a:cubicBezTo>
                <a:cubicBezTo>
                  <a:pt x="293" y="380"/>
                  <a:pt x="275" y="363"/>
                  <a:pt x="257" y="354"/>
                </a:cubicBezTo>
                <a:cubicBezTo>
                  <a:pt x="257" y="248"/>
                  <a:pt x="257" y="248"/>
                  <a:pt x="257" y="248"/>
                </a:cubicBezTo>
                <a:cubicBezTo>
                  <a:pt x="266" y="257"/>
                  <a:pt x="275" y="257"/>
                  <a:pt x="293" y="257"/>
                </a:cubicBezTo>
                <a:cubicBezTo>
                  <a:pt x="346" y="257"/>
                  <a:pt x="346" y="257"/>
                  <a:pt x="346" y="257"/>
                </a:cubicBezTo>
                <a:cubicBezTo>
                  <a:pt x="381" y="257"/>
                  <a:pt x="381" y="283"/>
                  <a:pt x="381" y="292"/>
                </a:cubicBezTo>
                <a:cubicBezTo>
                  <a:pt x="381" y="354"/>
                  <a:pt x="381" y="354"/>
                  <a:pt x="381" y="354"/>
                </a:cubicBezTo>
                <a:cubicBezTo>
                  <a:pt x="363" y="363"/>
                  <a:pt x="346" y="380"/>
                  <a:pt x="346" y="407"/>
                </a:cubicBezTo>
                <a:cubicBezTo>
                  <a:pt x="346" y="442"/>
                  <a:pt x="372" y="469"/>
                  <a:pt x="408" y="469"/>
                </a:cubicBezTo>
                <a:cubicBezTo>
                  <a:pt x="434" y="469"/>
                  <a:pt x="461" y="442"/>
                  <a:pt x="461" y="407"/>
                </a:cubicBezTo>
                <a:cubicBezTo>
                  <a:pt x="461" y="380"/>
                  <a:pt x="453" y="363"/>
                  <a:pt x="425" y="354"/>
                </a:cubicBezTo>
                <a:close/>
                <a:moveTo>
                  <a:pt x="89" y="407"/>
                </a:moveTo>
                <a:lnTo>
                  <a:pt x="89" y="407"/>
                </a:lnTo>
                <a:cubicBezTo>
                  <a:pt x="89" y="425"/>
                  <a:pt x="71" y="442"/>
                  <a:pt x="53" y="442"/>
                </a:cubicBezTo>
                <a:cubicBezTo>
                  <a:pt x="36" y="442"/>
                  <a:pt x="18" y="425"/>
                  <a:pt x="18" y="407"/>
                </a:cubicBezTo>
                <a:cubicBezTo>
                  <a:pt x="18" y="389"/>
                  <a:pt x="36" y="372"/>
                  <a:pt x="53" y="372"/>
                </a:cubicBezTo>
                <a:cubicBezTo>
                  <a:pt x="71" y="372"/>
                  <a:pt x="89" y="389"/>
                  <a:pt x="89" y="407"/>
                </a:cubicBezTo>
                <a:close/>
                <a:moveTo>
                  <a:pt x="196" y="61"/>
                </a:moveTo>
                <a:lnTo>
                  <a:pt x="196" y="61"/>
                </a:lnTo>
                <a:cubicBezTo>
                  <a:pt x="196" y="44"/>
                  <a:pt x="213" y="26"/>
                  <a:pt x="231" y="26"/>
                </a:cubicBezTo>
                <a:cubicBezTo>
                  <a:pt x="249" y="26"/>
                  <a:pt x="266" y="44"/>
                  <a:pt x="266" y="61"/>
                </a:cubicBezTo>
                <a:cubicBezTo>
                  <a:pt x="266" y="79"/>
                  <a:pt x="249" y="97"/>
                  <a:pt x="231" y="97"/>
                </a:cubicBezTo>
                <a:cubicBezTo>
                  <a:pt x="213" y="97"/>
                  <a:pt x="196" y="79"/>
                  <a:pt x="196" y="61"/>
                </a:cubicBezTo>
                <a:close/>
                <a:moveTo>
                  <a:pt x="266" y="407"/>
                </a:moveTo>
                <a:lnTo>
                  <a:pt x="266" y="407"/>
                </a:lnTo>
                <a:cubicBezTo>
                  <a:pt x="266" y="425"/>
                  <a:pt x="249" y="442"/>
                  <a:pt x="231" y="442"/>
                </a:cubicBezTo>
                <a:cubicBezTo>
                  <a:pt x="213" y="442"/>
                  <a:pt x="196" y="425"/>
                  <a:pt x="196" y="407"/>
                </a:cubicBezTo>
                <a:cubicBezTo>
                  <a:pt x="196" y="389"/>
                  <a:pt x="213" y="372"/>
                  <a:pt x="231" y="372"/>
                </a:cubicBezTo>
                <a:cubicBezTo>
                  <a:pt x="249" y="372"/>
                  <a:pt x="266" y="389"/>
                  <a:pt x="266" y="407"/>
                </a:cubicBezTo>
                <a:close/>
                <a:moveTo>
                  <a:pt x="408" y="442"/>
                </a:moveTo>
                <a:lnTo>
                  <a:pt x="408" y="442"/>
                </a:lnTo>
                <a:cubicBezTo>
                  <a:pt x="381" y="442"/>
                  <a:pt x="372" y="425"/>
                  <a:pt x="372" y="407"/>
                </a:cubicBezTo>
                <a:cubicBezTo>
                  <a:pt x="372" y="389"/>
                  <a:pt x="381" y="372"/>
                  <a:pt x="408" y="372"/>
                </a:cubicBezTo>
                <a:cubicBezTo>
                  <a:pt x="425" y="372"/>
                  <a:pt x="434" y="389"/>
                  <a:pt x="434" y="407"/>
                </a:cubicBezTo>
                <a:cubicBezTo>
                  <a:pt x="434" y="425"/>
                  <a:pt x="425" y="442"/>
                  <a:pt x="408" y="44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5" name="Freeform 33"/>
          <p:cNvSpPr>
            <a:spLocks noChangeArrowheads="1"/>
          </p:cNvSpPr>
          <p:nvPr/>
        </p:nvSpPr>
        <p:spPr bwMode="auto">
          <a:xfrm>
            <a:off x="4676096" y="2450411"/>
            <a:ext cx="166098" cy="216153"/>
          </a:xfrm>
          <a:custGeom>
            <a:avLst/>
            <a:gdLst>
              <a:gd name="T0" fmla="*/ 319 w 320"/>
              <a:gd name="T1" fmla="*/ 62 h 417"/>
              <a:gd name="T2" fmla="*/ 319 w 320"/>
              <a:gd name="T3" fmla="*/ 62 h 417"/>
              <a:gd name="T4" fmla="*/ 257 w 320"/>
              <a:gd name="T5" fmla="*/ 0 h 417"/>
              <a:gd name="T6" fmla="*/ 194 w 320"/>
              <a:gd name="T7" fmla="*/ 62 h 417"/>
              <a:gd name="T8" fmla="*/ 230 w 320"/>
              <a:gd name="T9" fmla="*/ 115 h 417"/>
              <a:gd name="T10" fmla="*/ 150 w 320"/>
              <a:gd name="T11" fmla="*/ 186 h 417"/>
              <a:gd name="T12" fmla="*/ 79 w 320"/>
              <a:gd name="T13" fmla="*/ 213 h 417"/>
              <a:gd name="T14" fmla="*/ 79 w 320"/>
              <a:gd name="T15" fmla="*/ 115 h 417"/>
              <a:gd name="T16" fmla="*/ 115 w 320"/>
              <a:gd name="T17" fmla="*/ 62 h 417"/>
              <a:gd name="T18" fmla="*/ 62 w 320"/>
              <a:gd name="T19" fmla="*/ 0 h 417"/>
              <a:gd name="T20" fmla="*/ 0 w 320"/>
              <a:gd name="T21" fmla="*/ 62 h 417"/>
              <a:gd name="T22" fmla="*/ 35 w 320"/>
              <a:gd name="T23" fmla="*/ 115 h 417"/>
              <a:gd name="T24" fmla="*/ 35 w 320"/>
              <a:gd name="T25" fmla="*/ 301 h 417"/>
              <a:gd name="T26" fmla="*/ 0 w 320"/>
              <a:gd name="T27" fmla="*/ 354 h 417"/>
              <a:gd name="T28" fmla="*/ 62 w 320"/>
              <a:gd name="T29" fmla="*/ 416 h 417"/>
              <a:gd name="T30" fmla="*/ 115 w 320"/>
              <a:gd name="T31" fmla="*/ 354 h 417"/>
              <a:gd name="T32" fmla="*/ 88 w 320"/>
              <a:gd name="T33" fmla="*/ 301 h 417"/>
              <a:gd name="T34" fmla="*/ 168 w 320"/>
              <a:gd name="T35" fmla="*/ 231 h 417"/>
              <a:gd name="T36" fmla="*/ 283 w 320"/>
              <a:gd name="T37" fmla="*/ 115 h 417"/>
              <a:gd name="T38" fmla="*/ 319 w 320"/>
              <a:gd name="T39" fmla="*/ 62 h 417"/>
              <a:gd name="T40" fmla="*/ 26 w 320"/>
              <a:gd name="T41" fmla="*/ 62 h 417"/>
              <a:gd name="T42" fmla="*/ 26 w 320"/>
              <a:gd name="T43" fmla="*/ 62 h 417"/>
              <a:gd name="T44" fmla="*/ 62 w 320"/>
              <a:gd name="T45" fmla="*/ 27 h 417"/>
              <a:gd name="T46" fmla="*/ 97 w 320"/>
              <a:gd name="T47" fmla="*/ 62 h 417"/>
              <a:gd name="T48" fmla="*/ 62 w 320"/>
              <a:gd name="T49" fmla="*/ 88 h 417"/>
              <a:gd name="T50" fmla="*/ 26 w 320"/>
              <a:gd name="T51" fmla="*/ 62 h 417"/>
              <a:gd name="T52" fmla="*/ 62 w 320"/>
              <a:gd name="T53" fmla="*/ 390 h 417"/>
              <a:gd name="T54" fmla="*/ 62 w 320"/>
              <a:gd name="T55" fmla="*/ 390 h 417"/>
              <a:gd name="T56" fmla="*/ 26 w 320"/>
              <a:gd name="T57" fmla="*/ 354 h 417"/>
              <a:gd name="T58" fmla="*/ 62 w 320"/>
              <a:gd name="T59" fmla="*/ 319 h 417"/>
              <a:gd name="T60" fmla="*/ 97 w 320"/>
              <a:gd name="T61" fmla="*/ 354 h 417"/>
              <a:gd name="T62" fmla="*/ 62 w 320"/>
              <a:gd name="T63" fmla="*/ 390 h 417"/>
              <a:gd name="T64" fmla="*/ 257 w 320"/>
              <a:gd name="T65" fmla="*/ 88 h 417"/>
              <a:gd name="T66" fmla="*/ 257 w 320"/>
              <a:gd name="T67" fmla="*/ 88 h 417"/>
              <a:gd name="T68" fmla="*/ 221 w 320"/>
              <a:gd name="T69" fmla="*/ 62 h 417"/>
              <a:gd name="T70" fmla="*/ 257 w 320"/>
              <a:gd name="T71" fmla="*/ 27 h 417"/>
              <a:gd name="T72" fmla="*/ 292 w 320"/>
              <a:gd name="T73" fmla="*/ 62 h 417"/>
              <a:gd name="T74" fmla="*/ 257 w 320"/>
              <a:gd name="T75" fmla="*/ 8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0" h="417">
                <a:moveTo>
                  <a:pt x="319" y="62"/>
                </a:moveTo>
                <a:lnTo>
                  <a:pt x="319" y="62"/>
                </a:lnTo>
                <a:cubicBezTo>
                  <a:pt x="319" y="27"/>
                  <a:pt x="292" y="0"/>
                  <a:pt x="257" y="0"/>
                </a:cubicBezTo>
                <a:cubicBezTo>
                  <a:pt x="221" y="0"/>
                  <a:pt x="194" y="27"/>
                  <a:pt x="194" y="62"/>
                </a:cubicBezTo>
                <a:cubicBezTo>
                  <a:pt x="194" y="80"/>
                  <a:pt x="213" y="106"/>
                  <a:pt x="230" y="115"/>
                </a:cubicBezTo>
                <a:cubicBezTo>
                  <a:pt x="230" y="159"/>
                  <a:pt x="194" y="169"/>
                  <a:pt x="150" y="186"/>
                </a:cubicBezTo>
                <a:cubicBezTo>
                  <a:pt x="132" y="195"/>
                  <a:pt x="106" y="195"/>
                  <a:pt x="79" y="213"/>
                </a:cubicBezTo>
                <a:cubicBezTo>
                  <a:pt x="79" y="115"/>
                  <a:pt x="79" y="115"/>
                  <a:pt x="79" y="115"/>
                </a:cubicBezTo>
                <a:cubicBezTo>
                  <a:pt x="106" y="106"/>
                  <a:pt x="115" y="80"/>
                  <a:pt x="115" y="62"/>
                </a:cubicBezTo>
                <a:cubicBezTo>
                  <a:pt x="115" y="27"/>
                  <a:pt x="88" y="0"/>
                  <a:pt x="62" y="0"/>
                </a:cubicBezTo>
                <a:cubicBezTo>
                  <a:pt x="26" y="0"/>
                  <a:pt x="0" y="27"/>
                  <a:pt x="0" y="62"/>
                </a:cubicBezTo>
                <a:cubicBezTo>
                  <a:pt x="0" y="80"/>
                  <a:pt x="17" y="106"/>
                  <a:pt x="35" y="115"/>
                </a:cubicBezTo>
                <a:cubicBezTo>
                  <a:pt x="35" y="301"/>
                  <a:pt x="35" y="301"/>
                  <a:pt x="35" y="301"/>
                </a:cubicBezTo>
                <a:cubicBezTo>
                  <a:pt x="17" y="310"/>
                  <a:pt x="0" y="328"/>
                  <a:pt x="0" y="354"/>
                </a:cubicBezTo>
                <a:cubicBezTo>
                  <a:pt x="0" y="390"/>
                  <a:pt x="26" y="416"/>
                  <a:pt x="62" y="416"/>
                </a:cubicBezTo>
                <a:cubicBezTo>
                  <a:pt x="88" y="416"/>
                  <a:pt x="115" y="390"/>
                  <a:pt x="115" y="354"/>
                </a:cubicBezTo>
                <a:cubicBezTo>
                  <a:pt x="115" y="328"/>
                  <a:pt x="106" y="310"/>
                  <a:pt x="88" y="301"/>
                </a:cubicBezTo>
                <a:cubicBezTo>
                  <a:pt x="88" y="257"/>
                  <a:pt x="123" y="240"/>
                  <a:pt x="168" y="231"/>
                </a:cubicBezTo>
                <a:cubicBezTo>
                  <a:pt x="213" y="213"/>
                  <a:pt x="275" y="195"/>
                  <a:pt x="283" y="115"/>
                </a:cubicBezTo>
                <a:cubicBezTo>
                  <a:pt x="301" y="106"/>
                  <a:pt x="319" y="80"/>
                  <a:pt x="319" y="62"/>
                </a:cubicBezTo>
                <a:close/>
                <a:moveTo>
                  <a:pt x="26" y="62"/>
                </a:moveTo>
                <a:lnTo>
                  <a:pt x="26" y="62"/>
                </a:lnTo>
                <a:cubicBezTo>
                  <a:pt x="26" y="35"/>
                  <a:pt x="44" y="27"/>
                  <a:pt x="62" y="27"/>
                </a:cubicBezTo>
                <a:cubicBezTo>
                  <a:pt x="79" y="27"/>
                  <a:pt x="97" y="35"/>
                  <a:pt x="97" y="62"/>
                </a:cubicBezTo>
                <a:cubicBezTo>
                  <a:pt x="97" y="80"/>
                  <a:pt x="79" y="88"/>
                  <a:pt x="62" y="88"/>
                </a:cubicBezTo>
                <a:cubicBezTo>
                  <a:pt x="44" y="88"/>
                  <a:pt x="26" y="80"/>
                  <a:pt x="26" y="62"/>
                </a:cubicBezTo>
                <a:close/>
                <a:moveTo>
                  <a:pt x="62" y="390"/>
                </a:moveTo>
                <a:lnTo>
                  <a:pt x="62" y="390"/>
                </a:lnTo>
                <a:cubicBezTo>
                  <a:pt x="44" y="390"/>
                  <a:pt x="26" y="372"/>
                  <a:pt x="26" y="354"/>
                </a:cubicBezTo>
                <a:cubicBezTo>
                  <a:pt x="26" y="337"/>
                  <a:pt x="44" y="319"/>
                  <a:pt x="62" y="319"/>
                </a:cubicBezTo>
                <a:cubicBezTo>
                  <a:pt x="79" y="319"/>
                  <a:pt x="97" y="337"/>
                  <a:pt x="97" y="354"/>
                </a:cubicBezTo>
                <a:cubicBezTo>
                  <a:pt x="97" y="372"/>
                  <a:pt x="79" y="390"/>
                  <a:pt x="62" y="390"/>
                </a:cubicBezTo>
                <a:close/>
                <a:moveTo>
                  <a:pt x="257" y="88"/>
                </a:moveTo>
                <a:lnTo>
                  <a:pt x="257" y="88"/>
                </a:lnTo>
                <a:cubicBezTo>
                  <a:pt x="239" y="88"/>
                  <a:pt x="221" y="80"/>
                  <a:pt x="221" y="62"/>
                </a:cubicBezTo>
                <a:cubicBezTo>
                  <a:pt x="221" y="35"/>
                  <a:pt x="239" y="27"/>
                  <a:pt x="257" y="27"/>
                </a:cubicBezTo>
                <a:cubicBezTo>
                  <a:pt x="275" y="27"/>
                  <a:pt x="292" y="35"/>
                  <a:pt x="292" y="62"/>
                </a:cubicBezTo>
                <a:cubicBezTo>
                  <a:pt x="292" y="80"/>
                  <a:pt x="275" y="88"/>
                  <a:pt x="257" y="8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6" name="Freeform 34"/>
          <p:cNvSpPr>
            <a:spLocks noChangeArrowheads="1"/>
          </p:cNvSpPr>
          <p:nvPr/>
        </p:nvSpPr>
        <p:spPr bwMode="auto">
          <a:xfrm>
            <a:off x="4164154" y="2436759"/>
            <a:ext cx="166096" cy="243457"/>
          </a:xfrm>
          <a:custGeom>
            <a:avLst/>
            <a:gdLst>
              <a:gd name="T0" fmla="*/ 258 w 320"/>
              <a:gd name="T1" fmla="*/ 345 h 470"/>
              <a:gd name="T2" fmla="*/ 258 w 320"/>
              <a:gd name="T3" fmla="*/ 345 h 470"/>
              <a:gd name="T4" fmla="*/ 205 w 320"/>
              <a:gd name="T5" fmla="*/ 380 h 470"/>
              <a:gd name="T6" fmla="*/ 124 w 320"/>
              <a:gd name="T7" fmla="*/ 380 h 470"/>
              <a:gd name="T8" fmla="*/ 80 w 320"/>
              <a:gd name="T9" fmla="*/ 345 h 470"/>
              <a:gd name="T10" fmla="*/ 80 w 320"/>
              <a:gd name="T11" fmla="*/ 248 h 470"/>
              <a:gd name="T12" fmla="*/ 124 w 320"/>
              <a:gd name="T13" fmla="*/ 257 h 470"/>
              <a:gd name="T14" fmla="*/ 205 w 320"/>
              <a:gd name="T15" fmla="*/ 257 h 470"/>
              <a:gd name="T16" fmla="*/ 258 w 320"/>
              <a:gd name="T17" fmla="*/ 292 h 470"/>
              <a:gd name="T18" fmla="*/ 319 w 320"/>
              <a:gd name="T19" fmla="*/ 230 h 470"/>
              <a:gd name="T20" fmla="*/ 258 w 320"/>
              <a:gd name="T21" fmla="*/ 176 h 470"/>
              <a:gd name="T22" fmla="*/ 205 w 320"/>
              <a:gd name="T23" fmla="*/ 212 h 470"/>
              <a:gd name="T24" fmla="*/ 124 w 320"/>
              <a:gd name="T25" fmla="*/ 212 h 470"/>
              <a:gd name="T26" fmla="*/ 80 w 320"/>
              <a:gd name="T27" fmla="*/ 167 h 470"/>
              <a:gd name="T28" fmla="*/ 80 w 320"/>
              <a:gd name="T29" fmla="*/ 114 h 470"/>
              <a:gd name="T30" fmla="*/ 115 w 320"/>
              <a:gd name="T31" fmla="*/ 61 h 470"/>
              <a:gd name="T32" fmla="*/ 62 w 320"/>
              <a:gd name="T33" fmla="*/ 0 h 470"/>
              <a:gd name="T34" fmla="*/ 0 w 320"/>
              <a:gd name="T35" fmla="*/ 61 h 470"/>
              <a:gd name="T36" fmla="*/ 36 w 320"/>
              <a:gd name="T37" fmla="*/ 114 h 470"/>
              <a:gd name="T38" fmla="*/ 36 w 320"/>
              <a:gd name="T39" fmla="*/ 345 h 470"/>
              <a:gd name="T40" fmla="*/ 124 w 320"/>
              <a:gd name="T41" fmla="*/ 433 h 470"/>
              <a:gd name="T42" fmla="*/ 205 w 320"/>
              <a:gd name="T43" fmla="*/ 433 h 470"/>
              <a:gd name="T44" fmla="*/ 258 w 320"/>
              <a:gd name="T45" fmla="*/ 469 h 470"/>
              <a:gd name="T46" fmla="*/ 319 w 320"/>
              <a:gd name="T47" fmla="*/ 407 h 470"/>
              <a:gd name="T48" fmla="*/ 258 w 320"/>
              <a:gd name="T49" fmla="*/ 345 h 470"/>
              <a:gd name="T50" fmla="*/ 258 w 320"/>
              <a:gd name="T51" fmla="*/ 195 h 470"/>
              <a:gd name="T52" fmla="*/ 258 w 320"/>
              <a:gd name="T53" fmla="*/ 195 h 470"/>
              <a:gd name="T54" fmla="*/ 293 w 320"/>
              <a:gd name="T55" fmla="*/ 230 h 470"/>
              <a:gd name="T56" fmla="*/ 258 w 320"/>
              <a:gd name="T57" fmla="*/ 266 h 470"/>
              <a:gd name="T58" fmla="*/ 221 w 320"/>
              <a:gd name="T59" fmla="*/ 230 h 470"/>
              <a:gd name="T60" fmla="*/ 258 w 320"/>
              <a:gd name="T61" fmla="*/ 195 h 470"/>
              <a:gd name="T62" fmla="*/ 27 w 320"/>
              <a:gd name="T63" fmla="*/ 61 h 470"/>
              <a:gd name="T64" fmla="*/ 27 w 320"/>
              <a:gd name="T65" fmla="*/ 61 h 470"/>
              <a:gd name="T66" fmla="*/ 62 w 320"/>
              <a:gd name="T67" fmla="*/ 26 h 470"/>
              <a:gd name="T68" fmla="*/ 98 w 320"/>
              <a:gd name="T69" fmla="*/ 61 h 470"/>
              <a:gd name="T70" fmla="*/ 62 w 320"/>
              <a:gd name="T71" fmla="*/ 97 h 470"/>
              <a:gd name="T72" fmla="*/ 27 w 320"/>
              <a:gd name="T73" fmla="*/ 61 h 470"/>
              <a:gd name="T74" fmla="*/ 258 w 320"/>
              <a:gd name="T75" fmla="*/ 442 h 470"/>
              <a:gd name="T76" fmla="*/ 258 w 320"/>
              <a:gd name="T77" fmla="*/ 442 h 470"/>
              <a:gd name="T78" fmla="*/ 221 w 320"/>
              <a:gd name="T79" fmla="*/ 407 h 470"/>
              <a:gd name="T80" fmla="*/ 258 w 320"/>
              <a:gd name="T81" fmla="*/ 372 h 470"/>
              <a:gd name="T82" fmla="*/ 293 w 320"/>
              <a:gd name="T83" fmla="*/ 407 h 470"/>
              <a:gd name="T84" fmla="*/ 258 w 320"/>
              <a:gd name="T85" fmla="*/ 442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0" h="470">
                <a:moveTo>
                  <a:pt x="258" y="345"/>
                </a:moveTo>
                <a:lnTo>
                  <a:pt x="258" y="345"/>
                </a:lnTo>
                <a:cubicBezTo>
                  <a:pt x="231" y="345"/>
                  <a:pt x="213" y="363"/>
                  <a:pt x="205" y="380"/>
                </a:cubicBezTo>
                <a:cubicBezTo>
                  <a:pt x="124" y="380"/>
                  <a:pt x="124" y="380"/>
                  <a:pt x="124" y="380"/>
                </a:cubicBezTo>
                <a:cubicBezTo>
                  <a:pt x="89" y="380"/>
                  <a:pt x="80" y="354"/>
                  <a:pt x="80" y="345"/>
                </a:cubicBezTo>
                <a:cubicBezTo>
                  <a:pt x="80" y="248"/>
                  <a:pt x="80" y="248"/>
                  <a:pt x="80" y="248"/>
                </a:cubicBezTo>
                <a:cubicBezTo>
                  <a:pt x="98" y="257"/>
                  <a:pt x="107" y="257"/>
                  <a:pt x="124" y="257"/>
                </a:cubicBezTo>
                <a:cubicBezTo>
                  <a:pt x="205" y="257"/>
                  <a:pt x="205" y="257"/>
                  <a:pt x="205" y="257"/>
                </a:cubicBezTo>
                <a:cubicBezTo>
                  <a:pt x="213" y="274"/>
                  <a:pt x="231" y="292"/>
                  <a:pt x="258" y="292"/>
                </a:cubicBezTo>
                <a:cubicBezTo>
                  <a:pt x="293" y="292"/>
                  <a:pt x="319" y="266"/>
                  <a:pt x="319" y="230"/>
                </a:cubicBezTo>
                <a:cubicBezTo>
                  <a:pt x="319" y="204"/>
                  <a:pt x="293" y="176"/>
                  <a:pt x="258" y="176"/>
                </a:cubicBezTo>
                <a:cubicBezTo>
                  <a:pt x="231" y="176"/>
                  <a:pt x="213" y="185"/>
                  <a:pt x="205" y="212"/>
                </a:cubicBezTo>
                <a:cubicBezTo>
                  <a:pt x="124" y="212"/>
                  <a:pt x="124" y="212"/>
                  <a:pt x="124" y="212"/>
                </a:cubicBezTo>
                <a:cubicBezTo>
                  <a:pt x="89" y="212"/>
                  <a:pt x="80" y="176"/>
                  <a:pt x="80" y="167"/>
                </a:cubicBezTo>
                <a:cubicBezTo>
                  <a:pt x="80" y="114"/>
                  <a:pt x="80" y="114"/>
                  <a:pt x="80" y="114"/>
                </a:cubicBezTo>
                <a:cubicBezTo>
                  <a:pt x="107" y="106"/>
                  <a:pt x="115" y="88"/>
                  <a:pt x="115" y="61"/>
                </a:cubicBezTo>
                <a:cubicBezTo>
                  <a:pt x="115" y="26"/>
                  <a:pt x="89" y="0"/>
                  <a:pt x="62" y="0"/>
                </a:cubicBezTo>
                <a:cubicBezTo>
                  <a:pt x="27" y="0"/>
                  <a:pt x="0" y="26"/>
                  <a:pt x="0" y="61"/>
                </a:cubicBezTo>
                <a:cubicBezTo>
                  <a:pt x="0" y="88"/>
                  <a:pt x="18" y="106"/>
                  <a:pt x="36" y="114"/>
                </a:cubicBezTo>
                <a:cubicBezTo>
                  <a:pt x="36" y="345"/>
                  <a:pt x="36" y="345"/>
                  <a:pt x="36" y="345"/>
                </a:cubicBezTo>
                <a:cubicBezTo>
                  <a:pt x="36" y="380"/>
                  <a:pt x="62" y="433"/>
                  <a:pt x="124" y="433"/>
                </a:cubicBezTo>
                <a:cubicBezTo>
                  <a:pt x="205" y="433"/>
                  <a:pt x="205" y="433"/>
                  <a:pt x="205" y="433"/>
                </a:cubicBezTo>
                <a:cubicBezTo>
                  <a:pt x="213" y="451"/>
                  <a:pt x="231" y="469"/>
                  <a:pt x="258" y="469"/>
                </a:cubicBezTo>
                <a:cubicBezTo>
                  <a:pt x="293" y="469"/>
                  <a:pt x="319" y="442"/>
                  <a:pt x="319" y="407"/>
                </a:cubicBezTo>
                <a:cubicBezTo>
                  <a:pt x="319" y="372"/>
                  <a:pt x="293" y="345"/>
                  <a:pt x="258" y="345"/>
                </a:cubicBezTo>
                <a:close/>
                <a:moveTo>
                  <a:pt x="258" y="195"/>
                </a:moveTo>
                <a:lnTo>
                  <a:pt x="258" y="195"/>
                </a:lnTo>
                <a:cubicBezTo>
                  <a:pt x="275" y="195"/>
                  <a:pt x="293" y="212"/>
                  <a:pt x="293" y="230"/>
                </a:cubicBezTo>
                <a:cubicBezTo>
                  <a:pt x="293" y="248"/>
                  <a:pt x="275" y="266"/>
                  <a:pt x="258" y="266"/>
                </a:cubicBezTo>
                <a:cubicBezTo>
                  <a:pt x="240" y="266"/>
                  <a:pt x="221" y="248"/>
                  <a:pt x="221" y="230"/>
                </a:cubicBezTo>
                <a:cubicBezTo>
                  <a:pt x="221" y="212"/>
                  <a:pt x="240" y="195"/>
                  <a:pt x="258" y="195"/>
                </a:cubicBezTo>
                <a:close/>
                <a:moveTo>
                  <a:pt x="27" y="61"/>
                </a:moveTo>
                <a:lnTo>
                  <a:pt x="27" y="61"/>
                </a:lnTo>
                <a:cubicBezTo>
                  <a:pt x="27" y="44"/>
                  <a:pt x="45" y="26"/>
                  <a:pt x="62" y="26"/>
                </a:cubicBezTo>
                <a:cubicBezTo>
                  <a:pt x="80" y="26"/>
                  <a:pt x="98" y="44"/>
                  <a:pt x="98" y="61"/>
                </a:cubicBezTo>
                <a:cubicBezTo>
                  <a:pt x="98" y="79"/>
                  <a:pt x="80" y="97"/>
                  <a:pt x="62" y="97"/>
                </a:cubicBezTo>
                <a:cubicBezTo>
                  <a:pt x="45" y="97"/>
                  <a:pt x="27" y="79"/>
                  <a:pt x="27" y="61"/>
                </a:cubicBezTo>
                <a:close/>
                <a:moveTo>
                  <a:pt x="258" y="442"/>
                </a:moveTo>
                <a:lnTo>
                  <a:pt x="258" y="442"/>
                </a:lnTo>
                <a:cubicBezTo>
                  <a:pt x="240" y="442"/>
                  <a:pt x="221" y="425"/>
                  <a:pt x="221" y="407"/>
                </a:cubicBezTo>
                <a:cubicBezTo>
                  <a:pt x="221" y="389"/>
                  <a:pt x="240" y="372"/>
                  <a:pt x="258" y="372"/>
                </a:cubicBezTo>
                <a:cubicBezTo>
                  <a:pt x="275" y="372"/>
                  <a:pt x="293" y="389"/>
                  <a:pt x="293" y="407"/>
                </a:cubicBezTo>
                <a:cubicBezTo>
                  <a:pt x="293" y="425"/>
                  <a:pt x="275" y="442"/>
                  <a:pt x="258" y="442"/>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7" name="Freeform 35"/>
          <p:cNvSpPr>
            <a:spLocks noChangeArrowheads="1"/>
          </p:cNvSpPr>
          <p:nvPr/>
        </p:nvSpPr>
        <p:spPr bwMode="auto">
          <a:xfrm>
            <a:off x="5752315" y="2450411"/>
            <a:ext cx="63708" cy="216153"/>
          </a:xfrm>
          <a:custGeom>
            <a:avLst/>
            <a:gdLst>
              <a:gd name="T0" fmla="*/ 89 w 125"/>
              <a:gd name="T1" fmla="*/ 301 h 417"/>
              <a:gd name="T2" fmla="*/ 89 w 125"/>
              <a:gd name="T3" fmla="*/ 301 h 417"/>
              <a:gd name="T4" fmla="*/ 89 w 125"/>
              <a:gd name="T5" fmla="*/ 115 h 417"/>
              <a:gd name="T6" fmla="*/ 124 w 125"/>
              <a:gd name="T7" fmla="*/ 62 h 417"/>
              <a:gd name="T8" fmla="*/ 62 w 125"/>
              <a:gd name="T9" fmla="*/ 0 h 417"/>
              <a:gd name="T10" fmla="*/ 0 w 125"/>
              <a:gd name="T11" fmla="*/ 62 h 417"/>
              <a:gd name="T12" fmla="*/ 36 w 125"/>
              <a:gd name="T13" fmla="*/ 115 h 417"/>
              <a:gd name="T14" fmla="*/ 36 w 125"/>
              <a:gd name="T15" fmla="*/ 301 h 417"/>
              <a:gd name="T16" fmla="*/ 0 w 125"/>
              <a:gd name="T17" fmla="*/ 354 h 417"/>
              <a:gd name="T18" fmla="*/ 62 w 125"/>
              <a:gd name="T19" fmla="*/ 416 h 417"/>
              <a:gd name="T20" fmla="*/ 124 w 125"/>
              <a:gd name="T21" fmla="*/ 354 h 417"/>
              <a:gd name="T22" fmla="*/ 89 w 125"/>
              <a:gd name="T23" fmla="*/ 301 h 417"/>
              <a:gd name="T24" fmla="*/ 27 w 125"/>
              <a:gd name="T25" fmla="*/ 62 h 417"/>
              <a:gd name="T26" fmla="*/ 27 w 125"/>
              <a:gd name="T27" fmla="*/ 62 h 417"/>
              <a:gd name="T28" fmla="*/ 62 w 125"/>
              <a:gd name="T29" fmla="*/ 27 h 417"/>
              <a:gd name="T30" fmla="*/ 97 w 125"/>
              <a:gd name="T31" fmla="*/ 62 h 417"/>
              <a:gd name="T32" fmla="*/ 62 w 125"/>
              <a:gd name="T33" fmla="*/ 88 h 417"/>
              <a:gd name="T34" fmla="*/ 27 w 125"/>
              <a:gd name="T35" fmla="*/ 62 h 417"/>
              <a:gd name="T36" fmla="*/ 62 w 125"/>
              <a:gd name="T37" fmla="*/ 390 h 417"/>
              <a:gd name="T38" fmla="*/ 62 w 125"/>
              <a:gd name="T39" fmla="*/ 390 h 417"/>
              <a:gd name="T40" fmla="*/ 27 w 125"/>
              <a:gd name="T41" fmla="*/ 354 h 417"/>
              <a:gd name="T42" fmla="*/ 62 w 125"/>
              <a:gd name="T43" fmla="*/ 319 h 417"/>
              <a:gd name="T44" fmla="*/ 97 w 125"/>
              <a:gd name="T45" fmla="*/ 354 h 417"/>
              <a:gd name="T46" fmla="*/ 62 w 125"/>
              <a:gd name="T47"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5" h="417">
                <a:moveTo>
                  <a:pt x="89" y="301"/>
                </a:moveTo>
                <a:lnTo>
                  <a:pt x="89" y="301"/>
                </a:lnTo>
                <a:cubicBezTo>
                  <a:pt x="89" y="115"/>
                  <a:pt x="89" y="115"/>
                  <a:pt x="89" y="115"/>
                </a:cubicBezTo>
                <a:cubicBezTo>
                  <a:pt x="106" y="106"/>
                  <a:pt x="124" y="80"/>
                  <a:pt x="124" y="62"/>
                </a:cubicBezTo>
                <a:cubicBezTo>
                  <a:pt x="124" y="27"/>
                  <a:pt x="97"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97" y="416"/>
                  <a:pt x="124" y="390"/>
                  <a:pt x="124" y="354"/>
                </a:cubicBezTo>
                <a:cubicBezTo>
                  <a:pt x="124" y="328"/>
                  <a:pt x="106" y="310"/>
                  <a:pt x="89" y="301"/>
                </a:cubicBezTo>
                <a:close/>
                <a:moveTo>
                  <a:pt x="27" y="62"/>
                </a:moveTo>
                <a:lnTo>
                  <a:pt x="27" y="62"/>
                </a:lnTo>
                <a:cubicBezTo>
                  <a:pt x="27" y="35"/>
                  <a:pt x="44" y="27"/>
                  <a:pt x="62" y="27"/>
                </a:cubicBezTo>
                <a:cubicBezTo>
                  <a:pt x="80" y="27"/>
                  <a:pt x="97" y="35"/>
                  <a:pt x="97" y="62"/>
                </a:cubicBezTo>
                <a:cubicBezTo>
                  <a:pt x="97" y="80"/>
                  <a:pt x="80" y="88"/>
                  <a:pt x="62" y="88"/>
                </a:cubicBezTo>
                <a:cubicBezTo>
                  <a:pt x="44" y="88"/>
                  <a:pt x="27" y="80"/>
                  <a:pt x="27" y="62"/>
                </a:cubicBezTo>
                <a:close/>
                <a:moveTo>
                  <a:pt x="62" y="390"/>
                </a:moveTo>
                <a:lnTo>
                  <a:pt x="62" y="390"/>
                </a:lnTo>
                <a:cubicBezTo>
                  <a:pt x="44" y="390"/>
                  <a:pt x="27" y="372"/>
                  <a:pt x="27" y="354"/>
                </a:cubicBezTo>
                <a:cubicBezTo>
                  <a:pt x="27" y="337"/>
                  <a:pt x="44" y="319"/>
                  <a:pt x="62" y="319"/>
                </a:cubicBezTo>
                <a:cubicBezTo>
                  <a:pt x="80" y="319"/>
                  <a:pt x="97" y="337"/>
                  <a:pt x="97" y="354"/>
                </a:cubicBezTo>
                <a:cubicBezTo>
                  <a:pt x="97" y="372"/>
                  <a:pt x="80" y="390"/>
                  <a:pt x="62" y="39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8" name="Freeform 36"/>
          <p:cNvSpPr>
            <a:spLocks noChangeArrowheads="1"/>
          </p:cNvSpPr>
          <p:nvPr/>
        </p:nvSpPr>
        <p:spPr bwMode="auto">
          <a:xfrm>
            <a:off x="6214201" y="2450411"/>
            <a:ext cx="166098" cy="216153"/>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39" name="Freeform 37"/>
          <p:cNvSpPr>
            <a:spLocks noChangeArrowheads="1"/>
          </p:cNvSpPr>
          <p:nvPr/>
        </p:nvSpPr>
        <p:spPr bwMode="auto">
          <a:xfrm>
            <a:off x="4186907" y="3469747"/>
            <a:ext cx="118316" cy="225254"/>
          </a:xfrm>
          <a:custGeom>
            <a:avLst/>
            <a:gdLst>
              <a:gd name="T0" fmla="*/ 221 w 231"/>
              <a:gd name="T1" fmla="*/ 399 h 435"/>
              <a:gd name="T2" fmla="*/ 221 w 231"/>
              <a:gd name="T3" fmla="*/ 399 h 435"/>
              <a:gd name="T4" fmla="*/ 221 w 231"/>
              <a:gd name="T5" fmla="*/ 426 h 435"/>
              <a:gd name="T6" fmla="*/ 204 w 231"/>
              <a:gd name="T7" fmla="*/ 426 h 435"/>
              <a:gd name="T8" fmla="*/ 9 w 231"/>
              <a:gd name="T9" fmla="*/ 230 h 435"/>
              <a:gd name="T10" fmla="*/ 9 w 231"/>
              <a:gd name="T11" fmla="*/ 204 h 435"/>
              <a:gd name="T12" fmla="*/ 204 w 231"/>
              <a:gd name="T13" fmla="*/ 9 h 435"/>
              <a:gd name="T14" fmla="*/ 221 w 231"/>
              <a:gd name="T15" fmla="*/ 9 h 435"/>
              <a:gd name="T16" fmla="*/ 221 w 231"/>
              <a:gd name="T17" fmla="*/ 36 h 435"/>
              <a:gd name="T18" fmla="*/ 44 w 231"/>
              <a:gd name="T19" fmla="*/ 213 h 435"/>
              <a:gd name="T20" fmla="*/ 221 w 231"/>
              <a:gd name="T21" fmla="*/ 39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435">
                <a:moveTo>
                  <a:pt x="221" y="399"/>
                </a:moveTo>
                <a:lnTo>
                  <a:pt x="221" y="399"/>
                </a:lnTo>
                <a:cubicBezTo>
                  <a:pt x="230" y="408"/>
                  <a:pt x="230" y="417"/>
                  <a:pt x="221" y="426"/>
                </a:cubicBezTo>
                <a:cubicBezTo>
                  <a:pt x="213" y="434"/>
                  <a:pt x="204" y="434"/>
                  <a:pt x="204" y="426"/>
                </a:cubicBezTo>
                <a:cubicBezTo>
                  <a:pt x="9" y="230"/>
                  <a:pt x="9" y="230"/>
                  <a:pt x="9" y="230"/>
                </a:cubicBezTo>
                <a:cubicBezTo>
                  <a:pt x="0" y="222"/>
                  <a:pt x="0" y="213"/>
                  <a:pt x="9" y="204"/>
                </a:cubicBezTo>
                <a:cubicBezTo>
                  <a:pt x="204" y="9"/>
                  <a:pt x="204" y="9"/>
                  <a:pt x="204" y="9"/>
                </a:cubicBezTo>
                <a:cubicBezTo>
                  <a:pt x="204" y="0"/>
                  <a:pt x="213" y="0"/>
                  <a:pt x="221" y="9"/>
                </a:cubicBezTo>
                <a:cubicBezTo>
                  <a:pt x="230" y="17"/>
                  <a:pt x="230" y="26"/>
                  <a:pt x="221" y="36"/>
                </a:cubicBezTo>
                <a:cubicBezTo>
                  <a:pt x="44" y="213"/>
                  <a:pt x="44" y="213"/>
                  <a:pt x="44" y="213"/>
                </a:cubicBezTo>
                <a:lnTo>
                  <a:pt x="221" y="39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0" name="Freeform 38"/>
          <p:cNvSpPr>
            <a:spLocks noChangeArrowheads="1"/>
          </p:cNvSpPr>
          <p:nvPr/>
        </p:nvSpPr>
        <p:spPr bwMode="auto">
          <a:xfrm>
            <a:off x="9847861" y="3007860"/>
            <a:ext cx="68259" cy="118316"/>
          </a:xfrm>
          <a:custGeom>
            <a:avLst/>
            <a:gdLst>
              <a:gd name="T0" fmla="*/ 124 w 133"/>
              <a:gd name="T1" fmla="*/ 204 h 231"/>
              <a:gd name="T2" fmla="*/ 124 w 133"/>
              <a:gd name="T3" fmla="*/ 204 h 231"/>
              <a:gd name="T4" fmla="*/ 124 w 133"/>
              <a:gd name="T5" fmla="*/ 230 h 231"/>
              <a:gd name="T6" fmla="*/ 97 w 133"/>
              <a:gd name="T7" fmla="*/ 230 h 231"/>
              <a:gd name="T8" fmla="*/ 0 w 133"/>
              <a:gd name="T9" fmla="*/ 133 h 231"/>
              <a:gd name="T10" fmla="*/ 0 w 133"/>
              <a:gd name="T11" fmla="*/ 107 h 231"/>
              <a:gd name="T12" fmla="*/ 97 w 133"/>
              <a:gd name="T13" fmla="*/ 9 h 231"/>
              <a:gd name="T14" fmla="*/ 124 w 133"/>
              <a:gd name="T15" fmla="*/ 9 h 231"/>
              <a:gd name="T16" fmla="*/ 124 w 133"/>
              <a:gd name="T17" fmla="*/ 35 h 231"/>
              <a:gd name="T18" fmla="*/ 44 w 133"/>
              <a:gd name="T19" fmla="*/ 115 h 231"/>
              <a:gd name="T20" fmla="*/ 124 w 133"/>
              <a:gd name="T21" fmla="*/ 20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1">
                <a:moveTo>
                  <a:pt x="124" y="204"/>
                </a:moveTo>
                <a:lnTo>
                  <a:pt x="124" y="204"/>
                </a:lnTo>
                <a:cubicBezTo>
                  <a:pt x="132" y="213"/>
                  <a:pt x="132" y="221"/>
                  <a:pt x="124" y="230"/>
                </a:cubicBezTo>
                <a:cubicBezTo>
                  <a:pt x="115" y="230"/>
                  <a:pt x="106" y="230"/>
                  <a:pt x="97" y="230"/>
                </a:cubicBezTo>
                <a:cubicBezTo>
                  <a:pt x="0" y="133"/>
                  <a:pt x="0" y="133"/>
                  <a:pt x="0" y="133"/>
                </a:cubicBezTo>
                <a:cubicBezTo>
                  <a:pt x="0" y="124"/>
                  <a:pt x="0" y="115"/>
                  <a:pt x="0" y="107"/>
                </a:cubicBezTo>
                <a:cubicBezTo>
                  <a:pt x="97" y="9"/>
                  <a:pt x="97" y="9"/>
                  <a:pt x="97" y="9"/>
                </a:cubicBezTo>
                <a:cubicBezTo>
                  <a:pt x="106" y="0"/>
                  <a:pt x="115" y="0"/>
                  <a:pt x="124" y="9"/>
                </a:cubicBezTo>
                <a:cubicBezTo>
                  <a:pt x="132" y="17"/>
                  <a:pt x="132" y="26"/>
                  <a:pt x="124" y="35"/>
                </a:cubicBezTo>
                <a:cubicBezTo>
                  <a:pt x="44" y="115"/>
                  <a:pt x="44" y="115"/>
                  <a:pt x="44" y="115"/>
                </a:cubicBezTo>
                <a:lnTo>
                  <a:pt x="124" y="20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1" name="Freeform 39"/>
          <p:cNvSpPr>
            <a:spLocks noChangeArrowheads="1"/>
          </p:cNvSpPr>
          <p:nvPr/>
        </p:nvSpPr>
        <p:spPr bwMode="auto">
          <a:xfrm>
            <a:off x="2651077" y="3547107"/>
            <a:ext cx="120592" cy="68259"/>
          </a:xfrm>
          <a:custGeom>
            <a:avLst/>
            <a:gdLst>
              <a:gd name="T0" fmla="*/ 195 w 232"/>
              <a:gd name="T1" fmla="*/ 9 h 133"/>
              <a:gd name="T2" fmla="*/ 195 w 232"/>
              <a:gd name="T3" fmla="*/ 9 h 133"/>
              <a:gd name="T4" fmla="*/ 222 w 232"/>
              <a:gd name="T5" fmla="*/ 9 h 133"/>
              <a:gd name="T6" fmla="*/ 222 w 232"/>
              <a:gd name="T7" fmla="*/ 26 h 133"/>
              <a:gd name="T8" fmla="*/ 125 w 232"/>
              <a:gd name="T9" fmla="*/ 124 h 133"/>
              <a:gd name="T10" fmla="*/ 107 w 232"/>
              <a:gd name="T11" fmla="*/ 124 h 133"/>
              <a:gd name="T12" fmla="*/ 9 w 232"/>
              <a:gd name="T13" fmla="*/ 26 h 133"/>
              <a:gd name="T14" fmla="*/ 9 w 232"/>
              <a:gd name="T15" fmla="*/ 9 h 133"/>
              <a:gd name="T16" fmla="*/ 27 w 232"/>
              <a:gd name="T17" fmla="*/ 9 h 133"/>
              <a:gd name="T18" fmla="*/ 116 w 232"/>
              <a:gd name="T19" fmla="*/ 79 h 133"/>
              <a:gd name="T20" fmla="*/ 195 w 232"/>
              <a:gd name="T21" fmla="*/ 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133">
                <a:moveTo>
                  <a:pt x="195" y="9"/>
                </a:moveTo>
                <a:lnTo>
                  <a:pt x="195" y="9"/>
                </a:lnTo>
                <a:cubicBezTo>
                  <a:pt x="204" y="0"/>
                  <a:pt x="213" y="0"/>
                  <a:pt x="222" y="9"/>
                </a:cubicBezTo>
                <a:cubicBezTo>
                  <a:pt x="231" y="9"/>
                  <a:pt x="231" y="26"/>
                  <a:pt x="222" y="26"/>
                </a:cubicBezTo>
                <a:cubicBezTo>
                  <a:pt x="125" y="124"/>
                  <a:pt x="125" y="124"/>
                  <a:pt x="125" y="124"/>
                </a:cubicBezTo>
                <a:cubicBezTo>
                  <a:pt x="125" y="132"/>
                  <a:pt x="107" y="132"/>
                  <a:pt x="107" y="124"/>
                </a:cubicBezTo>
                <a:cubicBezTo>
                  <a:pt x="9" y="26"/>
                  <a:pt x="9" y="26"/>
                  <a:pt x="9" y="26"/>
                </a:cubicBezTo>
                <a:cubicBezTo>
                  <a:pt x="0" y="26"/>
                  <a:pt x="0" y="9"/>
                  <a:pt x="9" y="9"/>
                </a:cubicBezTo>
                <a:cubicBezTo>
                  <a:pt x="9" y="0"/>
                  <a:pt x="27" y="0"/>
                  <a:pt x="27" y="9"/>
                </a:cubicBezTo>
                <a:cubicBezTo>
                  <a:pt x="116" y="79"/>
                  <a:pt x="116" y="79"/>
                  <a:pt x="116" y="79"/>
                </a:cubicBezTo>
                <a:lnTo>
                  <a:pt x="195" y="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2" name="Freeform 40"/>
          <p:cNvSpPr>
            <a:spLocks noChangeArrowheads="1"/>
          </p:cNvSpPr>
          <p:nvPr/>
        </p:nvSpPr>
        <p:spPr bwMode="auto">
          <a:xfrm>
            <a:off x="3163021" y="3547107"/>
            <a:ext cx="120590" cy="68259"/>
          </a:xfrm>
          <a:custGeom>
            <a:avLst/>
            <a:gdLst>
              <a:gd name="T0" fmla="*/ 28 w 232"/>
              <a:gd name="T1" fmla="*/ 124 h 133"/>
              <a:gd name="T2" fmla="*/ 28 w 232"/>
              <a:gd name="T3" fmla="*/ 124 h 133"/>
              <a:gd name="T4" fmla="*/ 10 w 232"/>
              <a:gd name="T5" fmla="*/ 124 h 133"/>
              <a:gd name="T6" fmla="*/ 10 w 232"/>
              <a:gd name="T7" fmla="*/ 97 h 133"/>
              <a:gd name="T8" fmla="*/ 107 w 232"/>
              <a:gd name="T9" fmla="*/ 9 h 133"/>
              <a:gd name="T10" fmla="*/ 125 w 232"/>
              <a:gd name="T11" fmla="*/ 9 h 133"/>
              <a:gd name="T12" fmla="*/ 222 w 232"/>
              <a:gd name="T13" fmla="*/ 97 h 133"/>
              <a:gd name="T14" fmla="*/ 222 w 232"/>
              <a:gd name="T15" fmla="*/ 124 h 133"/>
              <a:gd name="T16" fmla="*/ 196 w 232"/>
              <a:gd name="T17" fmla="*/ 124 h 133"/>
              <a:gd name="T18" fmla="*/ 116 w 232"/>
              <a:gd name="T19" fmla="*/ 44 h 133"/>
              <a:gd name="T20" fmla="*/ 28 w 232"/>
              <a:gd name="T21" fmla="*/ 12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133">
                <a:moveTo>
                  <a:pt x="28" y="124"/>
                </a:moveTo>
                <a:lnTo>
                  <a:pt x="28" y="124"/>
                </a:lnTo>
                <a:cubicBezTo>
                  <a:pt x="28" y="132"/>
                  <a:pt x="10" y="132"/>
                  <a:pt x="10" y="124"/>
                </a:cubicBezTo>
                <a:cubicBezTo>
                  <a:pt x="0" y="115"/>
                  <a:pt x="0" y="106"/>
                  <a:pt x="10" y="97"/>
                </a:cubicBezTo>
                <a:cubicBezTo>
                  <a:pt x="107" y="9"/>
                  <a:pt x="107" y="9"/>
                  <a:pt x="107" y="9"/>
                </a:cubicBezTo>
                <a:cubicBezTo>
                  <a:pt x="107" y="0"/>
                  <a:pt x="125" y="0"/>
                  <a:pt x="125" y="9"/>
                </a:cubicBezTo>
                <a:cubicBezTo>
                  <a:pt x="222" y="97"/>
                  <a:pt x="222" y="97"/>
                  <a:pt x="222" y="97"/>
                </a:cubicBezTo>
                <a:cubicBezTo>
                  <a:pt x="231" y="106"/>
                  <a:pt x="231" y="115"/>
                  <a:pt x="222" y="124"/>
                </a:cubicBezTo>
                <a:cubicBezTo>
                  <a:pt x="213" y="132"/>
                  <a:pt x="204" y="132"/>
                  <a:pt x="196" y="124"/>
                </a:cubicBezTo>
                <a:cubicBezTo>
                  <a:pt x="116" y="44"/>
                  <a:pt x="116" y="44"/>
                  <a:pt x="116" y="44"/>
                </a:cubicBezTo>
                <a:lnTo>
                  <a:pt x="28" y="12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3" name="Freeform 41"/>
          <p:cNvSpPr>
            <a:spLocks noChangeArrowheads="1"/>
          </p:cNvSpPr>
          <p:nvPr/>
        </p:nvSpPr>
        <p:spPr bwMode="auto">
          <a:xfrm>
            <a:off x="3697716" y="3519804"/>
            <a:ext cx="68259" cy="120590"/>
          </a:xfrm>
          <a:custGeom>
            <a:avLst/>
            <a:gdLst>
              <a:gd name="T0" fmla="*/ 8 w 133"/>
              <a:gd name="T1" fmla="*/ 204 h 232"/>
              <a:gd name="T2" fmla="*/ 8 w 133"/>
              <a:gd name="T3" fmla="*/ 204 h 232"/>
              <a:gd name="T4" fmla="*/ 8 w 133"/>
              <a:gd name="T5" fmla="*/ 231 h 232"/>
              <a:gd name="T6" fmla="*/ 35 w 133"/>
              <a:gd name="T7" fmla="*/ 231 h 232"/>
              <a:gd name="T8" fmla="*/ 132 w 133"/>
              <a:gd name="T9" fmla="*/ 133 h 232"/>
              <a:gd name="T10" fmla="*/ 132 w 133"/>
              <a:gd name="T11" fmla="*/ 107 h 232"/>
              <a:gd name="T12" fmla="*/ 35 w 133"/>
              <a:gd name="T13" fmla="*/ 10 h 232"/>
              <a:gd name="T14" fmla="*/ 8 w 133"/>
              <a:gd name="T15" fmla="*/ 10 h 232"/>
              <a:gd name="T16" fmla="*/ 8 w 133"/>
              <a:gd name="T17" fmla="*/ 36 h 232"/>
              <a:gd name="T18" fmla="*/ 88 w 133"/>
              <a:gd name="T19" fmla="*/ 116 h 232"/>
              <a:gd name="T20" fmla="*/ 8 w 133"/>
              <a:gd name="T21" fmla="*/ 20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232">
                <a:moveTo>
                  <a:pt x="8" y="204"/>
                </a:moveTo>
                <a:lnTo>
                  <a:pt x="8" y="204"/>
                </a:lnTo>
                <a:cubicBezTo>
                  <a:pt x="0" y="213"/>
                  <a:pt x="0" y="222"/>
                  <a:pt x="8" y="231"/>
                </a:cubicBezTo>
                <a:cubicBezTo>
                  <a:pt x="17" y="231"/>
                  <a:pt x="26" y="231"/>
                  <a:pt x="35" y="231"/>
                </a:cubicBezTo>
                <a:cubicBezTo>
                  <a:pt x="132" y="133"/>
                  <a:pt x="132" y="133"/>
                  <a:pt x="132" y="133"/>
                </a:cubicBezTo>
                <a:cubicBezTo>
                  <a:pt x="132" y="125"/>
                  <a:pt x="132" y="116"/>
                  <a:pt x="132" y="107"/>
                </a:cubicBezTo>
                <a:cubicBezTo>
                  <a:pt x="35" y="10"/>
                  <a:pt x="35" y="10"/>
                  <a:pt x="35" y="10"/>
                </a:cubicBezTo>
                <a:cubicBezTo>
                  <a:pt x="26" y="0"/>
                  <a:pt x="17" y="0"/>
                  <a:pt x="8" y="10"/>
                </a:cubicBezTo>
                <a:cubicBezTo>
                  <a:pt x="0" y="18"/>
                  <a:pt x="0" y="27"/>
                  <a:pt x="8" y="36"/>
                </a:cubicBezTo>
                <a:cubicBezTo>
                  <a:pt x="88" y="116"/>
                  <a:pt x="88" y="116"/>
                  <a:pt x="88" y="116"/>
                </a:cubicBezTo>
                <a:lnTo>
                  <a:pt x="8" y="204"/>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4" name="Freeform 42"/>
          <p:cNvSpPr>
            <a:spLocks noChangeArrowheads="1"/>
          </p:cNvSpPr>
          <p:nvPr/>
        </p:nvSpPr>
        <p:spPr bwMode="auto">
          <a:xfrm>
            <a:off x="5722736" y="3469747"/>
            <a:ext cx="120592" cy="225254"/>
          </a:xfrm>
          <a:custGeom>
            <a:avLst/>
            <a:gdLst>
              <a:gd name="T0" fmla="*/ 10 w 232"/>
              <a:gd name="T1" fmla="*/ 399 h 435"/>
              <a:gd name="T2" fmla="*/ 10 w 232"/>
              <a:gd name="T3" fmla="*/ 399 h 435"/>
              <a:gd name="T4" fmla="*/ 10 w 232"/>
              <a:gd name="T5" fmla="*/ 426 h 435"/>
              <a:gd name="T6" fmla="*/ 28 w 232"/>
              <a:gd name="T7" fmla="*/ 426 h 435"/>
              <a:gd name="T8" fmla="*/ 222 w 232"/>
              <a:gd name="T9" fmla="*/ 230 h 435"/>
              <a:gd name="T10" fmla="*/ 222 w 232"/>
              <a:gd name="T11" fmla="*/ 204 h 435"/>
              <a:gd name="T12" fmla="*/ 28 w 232"/>
              <a:gd name="T13" fmla="*/ 9 h 435"/>
              <a:gd name="T14" fmla="*/ 10 w 232"/>
              <a:gd name="T15" fmla="*/ 9 h 435"/>
              <a:gd name="T16" fmla="*/ 10 w 232"/>
              <a:gd name="T17" fmla="*/ 36 h 435"/>
              <a:gd name="T18" fmla="*/ 187 w 232"/>
              <a:gd name="T19" fmla="*/ 213 h 435"/>
              <a:gd name="T20" fmla="*/ 10 w 232"/>
              <a:gd name="T21" fmla="*/ 39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35">
                <a:moveTo>
                  <a:pt x="10" y="399"/>
                </a:moveTo>
                <a:lnTo>
                  <a:pt x="10" y="399"/>
                </a:lnTo>
                <a:cubicBezTo>
                  <a:pt x="0" y="408"/>
                  <a:pt x="0" y="417"/>
                  <a:pt x="10" y="426"/>
                </a:cubicBezTo>
                <a:cubicBezTo>
                  <a:pt x="10" y="434"/>
                  <a:pt x="28" y="434"/>
                  <a:pt x="28" y="426"/>
                </a:cubicBezTo>
                <a:cubicBezTo>
                  <a:pt x="222" y="230"/>
                  <a:pt x="222" y="230"/>
                  <a:pt x="222" y="230"/>
                </a:cubicBezTo>
                <a:cubicBezTo>
                  <a:pt x="231" y="222"/>
                  <a:pt x="231" y="213"/>
                  <a:pt x="222" y="204"/>
                </a:cubicBezTo>
                <a:cubicBezTo>
                  <a:pt x="28" y="9"/>
                  <a:pt x="28" y="9"/>
                  <a:pt x="28" y="9"/>
                </a:cubicBezTo>
                <a:cubicBezTo>
                  <a:pt x="28" y="0"/>
                  <a:pt x="10" y="0"/>
                  <a:pt x="10" y="9"/>
                </a:cubicBezTo>
                <a:cubicBezTo>
                  <a:pt x="0" y="17"/>
                  <a:pt x="0" y="26"/>
                  <a:pt x="10" y="36"/>
                </a:cubicBezTo>
                <a:cubicBezTo>
                  <a:pt x="187" y="213"/>
                  <a:pt x="187" y="213"/>
                  <a:pt x="187" y="213"/>
                </a:cubicBezTo>
                <a:lnTo>
                  <a:pt x="10" y="399"/>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5" name="Freeform 43"/>
          <p:cNvSpPr>
            <a:spLocks noChangeArrowheads="1"/>
          </p:cNvSpPr>
          <p:nvPr/>
        </p:nvSpPr>
        <p:spPr bwMode="auto">
          <a:xfrm>
            <a:off x="5160736" y="3519804"/>
            <a:ext cx="220704" cy="120590"/>
          </a:xfrm>
          <a:custGeom>
            <a:avLst/>
            <a:gdLst>
              <a:gd name="T0" fmla="*/ 398 w 427"/>
              <a:gd name="T1" fmla="*/ 231 h 232"/>
              <a:gd name="T2" fmla="*/ 398 w 427"/>
              <a:gd name="T3" fmla="*/ 231 h 232"/>
              <a:gd name="T4" fmla="*/ 416 w 427"/>
              <a:gd name="T5" fmla="*/ 231 h 232"/>
              <a:gd name="T6" fmla="*/ 416 w 427"/>
              <a:gd name="T7" fmla="*/ 204 h 232"/>
              <a:gd name="T8" fmla="*/ 222 w 427"/>
              <a:gd name="T9" fmla="*/ 10 h 232"/>
              <a:gd name="T10" fmla="*/ 204 w 427"/>
              <a:gd name="T11" fmla="*/ 10 h 232"/>
              <a:gd name="T12" fmla="*/ 0 w 427"/>
              <a:gd name="T13" fmla="*/ 204 h 232"/>
              <a:gd name="T14" fmla="*/ 0 w 427"/>
              <a:gd name="T15" fmla="*/ 231 h 232"/>
              <a:gd name="T16" fmla="*/ 26 w 427"/>
              <a:gd name="T17" fmla="*/ 231 h 232"/>
              <a:gd name="T18" fmla="*/ 213 w 427"/>
              <a:gd name="T19" fmla="*/ 54 h 232"/>
              <a:gd name="T20" fmla="*/ 398 w 427"/>
              <a:gd name="T21" fmla="*/ 2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7" h="232">
                <a:moveTo>
                  <a:pt x="398" y="231"/>
                </a:moveTo>
                <a:lnTo>
                  <a:pt x="398" y="231"/>
                </a:lnTo>
                <a:lnTo>
                  <a:pt x="416" y="231"/>
                </a:lnTo>
                <a:cubicBezTo>
                  <a:pt x="426" y="222"/>
                  <a:pt x="426" y="213"/>
                  <a:pt x="416" y="204"/>
                </a:cubicBezTo>
                <a:cubicBezTo>
                  <a:pt x="222" y="10"/>
                  <a:pt x="222" y="10"/>
                  <a:pt x="222" y="10"/>
                </a:cubicBezTo>
                <a:cubicBezTo>
                  <a:pt x="222" y="0"/>
                  <a:pt x="204" y="0"/>
                  <a:pt x="204" y="10"/>
                </a:cubicBezTo>
                <a:cubicBezTo>
                  <a:pt x="0" y="204"/>
                  <a:pt x="0" y="204"/>
                  <a:pt x="0" y="204"/>
                </a:cubicBezTo>
                <a:cubicBezTo>
                  <a:pt x="0" y="213"/>
                  <a:pt x="0" y="222"/>
                  <a:pt x="0" y="231"/>
                </a:cubicBezTo>
                <a:cubicBezTo>
                  <a:pt x="9" y="231"/>
                  <a:pt x="18" y="231"/>
                  <a:pt x="26" y="231"/>
                </a:cubicBezTo>
                <a:cubicBezTo>
                  <a:pt x="213" y="54"/>
                  <a:pt x="213" y="54"/>
                  <a:pt x="213" y="54"/>
                </a:cubicBezTo>
                <a:lnTo>
                  <a:pt x="398" y="231"/>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6" name="Freeform 44"/>
          <p:cNvSpPr>
            <a:spLocks noChangeArrowheads="1"/>
          </p:cNvSpPr>
          <p:nvPr/>
        </p:nvSpPr>
        <p:spPr bwMode="auto">
          <a:xfrm>
            <a:off x="4648792" y="3519804"/>
            <a:ext cx="220705" cy="120590"/>
          </a:xfrm>
          <a:custGeom>
            <a:avLst/>
            <a:gdLst>
              <a:gd name="T0" fmla="*/ 26 w 426"/>
              <a:gd name="T1" fmla="*/ 10 h 232"/>
              <a:gd name="T2" fmla="*/ 26 w 426"/>
              <a:gd name="T3" fmla="*/ 10 h 232"/>
              <a:gd name="T4" fmla="*/ 0 w 426"/>
              <a:gd name="T5" fmla="*/ 10 h 232"/>
              <a:gd name="T6" fmla="*/ 0 w 426"/>
              <a:gd name="T7" fmla="*/ 36 h 232"/>
              <a:gd name="T8" fmla="*/ 203 w 426"/>
              <a:gd name="T9" fmla="*/ 231 h 232"/>
              <a:gd name="T10" fmla="*/ 221 w 426"/>
              <a:gd name="T11" fmla="*/ 231 h 232"/>
              <a:gd name="T12" fmla="*/ 416 w 426"/>
              <a:gd name="T13" fmla="*/ 36 h 232"/>
              <a:gd name="T14" fmla="*/ 416 w 426"/>
              <a:gd name="T15" fmla="*/ 10 h 232"/>
              <a:gd name="T16" fmla="*/ 398 w 426"/>
              <a:gd name="T17" fmla="*/ 10 h 232"/>
              <a:gd name="T18" fmla="*/ 213 w 426"/>
              <a:gd name="T19" fmla="*/ 186 h 232"/>
              <a:gd name="T20" fmla="*/ 26 w 426"/>
              <a:gd name="T21" fmla="*/ 1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6" h="232">
                <a:moveTo>
                  <a:pt x="26" y="10"/>
                </a:moveTo>
                <a:lnTo>
                  <a:pt x="26" y="10"/>
                </a:lnTo>
                <a:cubicBezTo>
                  <a:pt x="17" y="0"/>
                  <a:pt x="9" y="0"/>
                  <a:pt x="0" y="10"/>
                </a:cubicBezTo>
                <a:cubicBezTo>
                  <a:pt x="0" y="18"/>
                  <a:pt x="0" y="27"/>
                  <a:pt x="0" y="36"/>
                </a:cubicBezTo>
                <a:cubicBezTo>
                  <a:pt x="203" y="231"/>
                  <a:pt x="203" y="231"/>
                  <a:pt x="203" y="231"/>
                </a:cubicBezTo>
                <a:lnTo>
                  <a:pt x="221" y="231"/>
                </a:lnTo>
                <a:cubicBezTo>
                  <a:pt x="416" y="36"/>
                  <a:pt x="416" y="36"/>
                  <a:pt x="416" y="36"/>
                </a:cubicBezTo>
                <a:cubicBezTo>
                  <a:pt x="425" y="27"/>
                  <a:pt x="425" y="18"/>
                  <a:pt x="416" y="10"/>
                </a:cubicBezTo>
                <a:cubicBezTo>
                  <a:pt x="416" y="0"/>
                  <a:pt x="398" y="0"/>
                  <a:pt x="398" y="10"/>
                </a:cubicBezTo>
                <a:cubicBezTo>
                  <a:pt x="213" y="186"/>
                  <a:pt x="213" y="186"/>
                  <a:pt x="213" y="186"/>
                </a:cubicBezTo>
                <a:lnTo>
                  <a:pt x="26" y="10"/>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7" name="Freeform 88"/>
          <p:cNvSpPr>
            <a:spLocks noChangeArrowheads="1"/>
          </p:cNvSpPr>
          <p:nvPr/>
        </p:nvSpPr>
        <p:spPr bwMode="auto">
          <a:xfrm>
            <a:off x="4227862" y="4013543"/>
            <a:ext cx="38679" cy="36405"/>
          </a:xfrm>
          <a:custGeom>
            <a:avLst/>
            <a:gdLst>
              <a:gd name="T0" fmla="*/ 36 w 73"/>
              <a:gd name="T1" fmla="*/ 70 h 71"/>
              <a:gd name="T2" fmla="*/ 36 w 73"/>
              <a:gd name="T3" fmla="*/ 70 h 71"/>
              <a:gd name="T4" fmla="*/ 72 w 73"/>
              <a:gd name="T5" fmla="*/ 35 h 71"/>
              <a:gd name="T6" fmla="*/ 36 w 73"/>
              <a:gd name="T7" fmla="*/ 0 h 71"/>
              <a:gd name="T8" fmla="*/ 0 w 73"/>
              <a:gd name="T9" fmla="*/ 35 h 71"/>
              <a:gd name="T10" fmla="*/ 36 w 73"/>
              <a:gd name="T11" fmla="*/ 70 h 71"/>
            </a:gdLst>
            <a:ahLst/>
            <a:cxnLst>
              <a:cxn ang="0">
                <a:pos x="T0" y="T1"/>
              </a:cxn>
              <a:cxn ang="0">
                <a:pos x="T2" y="T3"/>
              </a:cxn>
              <a:cxn ang="0">
                <a:pos x="T4" y="T5"/>
              </a:cxn>
              <a:cxn ang="0">
                <a:pos x="T6" y="T7"/>
              </a:cxn>
              <a:cxn ang="0">
                <a:pos x="T8" y="T9"/>
              </a:cxn>
              <a:cxn ang="0">
                <a:pos x="T10" y="T11"/>
              </a:cxn>
            </a:cxnLst>
            <a:rect l="0" t="0" r="r" b="b"/>
            <a:pathLst>
              <a:path w="73" h="71">
                <a:moveTo>
                  <a:pt x="36" y="70"/>
                </a:moveTo>
                <a:lnTo>
                  <a:pt x="36" y="70"/>
                </a:lnTo>
                <a:cubicBezTo>
                  <a:pt x="53" y="70"/>
                  <a:pt x="72" y="53"/>
                  <a:pt x="72" y="35"/>
                </a:cubicBezTo>
                <a:cubicBezTo>
                  <a:pt x="72" y="9"/>
                  <a:pt x="53" y="0"/>
                  <a:pt x="36" y="0"/>
                </a:cubicBezTo>
                <a:cubicBezTo>
                  <a:pt x="9" y="0"/>
                  <a:pt x="0" y="9"/>
                  <a:pt x="0" y="35"/>
                </a:cubicBezTo>
                <a:cubicBezTo>
                  <a:pt x="0" y="53"/>
                  <a:pt x="9" y="70"/>
                  <a:pt x="36" y="7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8" name="Freeform 89"/>
          <p:cNvSpPr>
            <a:spLocks noChangeArrowheads="1"/>
          </p:cNvSpPr>
          <p:nvPr/>
        </p:nvSpPr>
        <p:spPr bwMode="auto">
          <a:xfrm>
            <a:off x="4214211" y="4054499"/>
            <a:ext cx="63708" cy="120592"/>
          </a:xfrm>
          <a:custGeom>
            <a:avLst/>
            <a:gdLst>
              <a:gd name="T0" fmla="*/ 107 w 124"/>
              <a:gd name="T1" fmla="*/ 0 h 232"/>
              <a:gd name="T2" fmla="*/ 107 w 124"/>
              <a:gd name="T3" fmla="*/ 0 h 232"/>
              <a:gd name="T4" fmla="*/ 9 w 124"/>
              <a:gd name="T5" fmla="*/ 0 h 232"/>
              <a:gd name="T6" fmla="*/ 0 w 124"/>
              <a:gd name="T7" fmla="*/ 0 h 232"/>
              <a:gd name="T8" fmla="*/ 0 w 124"/>
              <a:gd name="T9" fmla="*/ 18 h 232"/>
              <a:gd name="T10" fmla="*/ 0 w 124"/>
              <a:gd name="T11" fmla="*/ 115 h 232"/>
              <a:gd name="T12" fmla="*/ 26 w 124"/>
              <a:gd name="T13" fmla="*/ 115 h 232"/>
              <a:gd name="T14" fmla="*/ 26 w 124"/>
              <a:gd name="T15" fmla="*/ 231 h 232"/>
              <a:gd name="T16" fmla="*/ 98 w 124"/>
              <a:gd name="T17" fmla="*/ 231 h 232"/>
              <a:gd name="T18" fmla="*/ 98 w 124"/>
              <a:gd name="T19" fmla="*/ 115 h 232"/>
              <a:gd name="T20" fmla="*/ 123 w 124"/>
              <a:gd name="T21" fmla="*/ 115 h 232"/>
              <a:gd name="T22" fmla="*/ 123 w 124"/>
              <a:gd name="T23" fmla="*/ 18 h 232"/>
              <a:gd name="T24" fmla="*/ 123 w 124"/>
              <a:gd name="T25" fmla="*/ 0 h 232"/>
              <a:gd name="T26" fmla="*/ 107 w 124"/>
              <a:gd name="T2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232">
                <a:moveTo>
                  <a:pt x="107" y="0"/>
                </a:moveTo>
                <a:lnTo>
                  <a:pt x="107" y="0"/>
                </a:lnTo>
                <a:cubicBezTo>
                  <a:pt x="9" y="0"/>
                  <a:pt x="9" y="0"/>
                  <a:pt x="9" y="0"/>
                </a:cubicBezTo>
                <a:cubicBezTo>
                  <a:pt x="9" y="0"/>
                  <a:pt x="9" y="0"/>
                  <a:pt x="0" y="0"/>
                </a:cubicBezTo>
                <a:cubicBezTo>
                  <a:pt x="0" y="9"/>
                  <a:pt x="0" y="9"/>
                  <a:pt x="0" y="18"/>
                </a:cubicBezTo>
                <a:cubicBezTo>
                  <a:pt x="0" y="115"/>
                  <a:pt x="0" y="115"/>
                  <a:pt x="0" y="115"/>
                </a:cubicBezTo>
                <a:cubicBezTo>
                  <a:pt x="26" y="115"/>
                  <a:pt x="26" y="115"/>
                  <a:pt x="26" y="115"/>
                </a:cubicBezTo>
                <a:cubicBezTo>
                  <a:pt x="26" y="231"/>
                  <a:pt x="26" y="231"/>
                  <a:pt x="26" y="231"/>
                </a:cubicBezTo>
                <a:cubicBezTo>
                  <a:pt x="98" y="231"/>
                  <a:pt x="98" y="231"/>
                  <a:pt x="98" y="231"/>
                </a:cubicBezTo>
                <a:cubicBezTo>
                  <a:pt x="98" y="115"/>
                  <a:pt x="98" y="115"/>
                  <a:pt x="98" y="115"/>
                </a:cubicBezTo>
                <a:cubicBezTo>
                  <a:pt x="123" y="115"/>
                  <a:pt x="123" y="115"/>
                  <a:pt x="123" y="115"/>
                </a:cubicBezTo>
                <a:cubicBezTo>
                  <a:pt x="123" y="18"/>
                  <a:pt x="123" y="18"/>
                  <a:pt x="123" y="18"/>
                </a:cubicBezTo>
                <a:cubicBezTo>
                  <a:pt x="123" y="9"/>
                  <a:pt x="123" y="9"/>
                  <a:pt x="123" y="0"/>
                </a:cubicBezTo>
                <a:cubicBezTo>
                  <a:pt x="115" y="0"/>
                  <a:pt x="115" y="0"/>
                  <a:pt x="107"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49" name="Freeform 90"/>
          <p:cNvSpPr>
            <a:spLocks noChangeArrowheads="1"/>
          </p:cNvSpPr>
          <p:nvPr/>
        </p:nvSpPr>
        <p:spPr bwMode="auto">
          <a:xfrm>
            <a:off x="3611254" y="3968038"/>
            <a:ext cx="248009" cy="248009"/>
          </a:xfrm>
          <a:custGeom>
            <a:avLst/>
            <a:gdLst>
              <a:gd name="T0" fmla="*/ 239 w 480"/>
              <a:gd name="T1" fmla="*/ 8 h 479"/>
              <a:gd name="T2" fmla="*/ 239 w 480"/>
              <a:gd name="T3" fmla="*/ 8 h 479"/>
              <a:gd name="T4" fmla="*/ 0 w 480"/>
              <a:gd name="T5" fmla="*/ 248 h 479"/>
              <a:gd name="T6" fmla="*/ 239 w 480"/>
              <a:gd name="T7" fmla="*/ 478 h 479"/>
              <a:gd name="T8" fmla="*/ 479 w 480"/>
              <a:gd name="T9" fmla="*/ 239 h 479"/>
              <a:gd name="T10" fmla="*/ 239 w 480"/>
              <a:gd name="T11" fmla="*/ 8 h 479"/>
              <a:gd name="T12" fmla="*/ 239 w 480"/>
              <a:gd name="T13" fmla="*/ 434 h 479"/>
              <a:gd name="T14" fmla="*/ 239 w 480"/>
              <a:gd name="T15" fmla="*/ 434 h 479"/>
              <a:gd name="T16" fmla="*/ 53 w 480"/>
              <a:gd name="T17" fmla="*/ 248 h 479"/>
              <a:gd name="T18" fmla="*/ 239 w 480"/>
              <a:gd name="T19" fmla="*/ 53 h 479"/>
              <a:gd name="T20" fmla="*/ 426 w 480"/>
              <a:gd name="T21" fmla="*/ 239 h 479"/>
              <a:gd name="T22" fmla="*/ 239 w 480"/>
              <a:gd name="T23" fmla="*/ 434 h 479"/>
              <a:gd name="T24" fmla="*/ 177 w 480"/>
              <a:gd name="T25" fmla="*/ 283 h 479"/>
              <a:gd name="T26" fmla="*/ 177 w 480"/>
              <a:gd name="T27" fmla="*/ 283 h 479"/>
              <a:gd name="T28" fmla="*/ 160 w 480"/>
              <a:gd name="T29" fmla="*/ 274 h 479"/>
              <a:gd name="T30" fmla="*/ 151 w 480"/>
              <a:gd name="T31" fmla="*/ 239 h 479"/>
              <a:gd name="T32" fmla="*/ 177 w 480"/>
              <a:gd name="T33" fmla="*/ 204 h 479"/>
              <a:gd name="T34" fmla="*/ 195 w 480"/>
              <a:gd name="T35" fmla="*/ 204 h 479"/>
              <a:gd name="T36" fmla="*/ 204 w 480"/>
              <a:gd name="T37" fmla="*/ 221 h 479"/>
              <a:gd name="T38" fmla="*/ 239 w 480"/>
              <a:gd name="T39" fmla="*/ 204 h 479"/>
              <a:gd name="T40" fmla="*/ 177 w 480"/>
              <a:gd name="T41" fmla="*/ 168 h 479"/>
              <a:gd name="T42" fmla="*/ 124 w 480"/>
              <a:gd name="T43" fmla="*/ 195 h 479"/>
              <a:gd name="T44" fmla="*/ 107 w 480"/>
              <a:gd name="T45" fmla="*/ 239 h 479"/>
              <a:gd name="T46" fmla="*/ 124 w 480"/>
              <a:gd name="T47" fmla="*/ 292 h 479"/>
              <a:gd name="T48" fmla="*/ 177 w 480"/>
              <a:gd name="T49" fmla="*/ 310 h 479"/>
              <a:gd name="T50" fmla="*/ 213 w 480"/>
              <a:gd name="T51" fmla="*/ 301 h 479"/>
              <a:gd name="T52" fmla="*/ 239 w 480"/>
              <a:gd name="T53" fmla="*/ 274 h 479"/>
              <a:gd name="T54" fmla="*/ 213 w 480"/>
              <a:gd name="T55" fmla="*/ 265 h 479"/>
              <a:gd name="T56" fmla="*/ 177 w 480"/>
              <a:gd name="T57" fmla="*/ 283 h 479"/>
              <a:gd name="T58" fmla="*/ 310 w 480"/>
              <a:gd name="T59" fmla="*/ 283 h 479"/>
              <a:gd name="T60" fmla="*/ 310 w 480"/>
              <a:gd name="T61" fmla="*/ 283 h 479"/>
              <a:gd name="T62" fmla="*/ 292 w 480"/>
              <a:gd name="T63" fmla="*/ 274 h 479"/>
              <a:gd name="T64" fmla="*/ 284 w 480"/>
              <a:gd name="T65" fmla="*/ 239 h 479"/>
              <a:gd name="T66" fmla="*/ 310 w 480"/>
              <a:gd name="T67" fmla="*/ 204 h 479"/>
              <a:gd name="T68" fmla="*/ 328 w 480"/>
              <a:gd name="T69" fmla="*/ 204 h 479"/>
              <a:gd name="T70" fmla="*/ 337 w 480"/>
              <a:gd name="T71" fmla="*/ 221 h 479"/>
              <a:gd name="T72" fmla="*/ 372 w 480"/>
              <a:gd name="T73" fmla="*/ 204 h 479"/>
              <a:gd name="T74" fmla="*/ 310 w 480"/>
              <a:gd name="T75" fmla="*/ 168 h 479"/>
              <a:gd name="T76" fmla="*/ 257 w 480"/>
              <a:gd name="T77" fmla="*/ 195 h 479"/>
              <a:gd name="T78" fmla="*/ 239 w 480"/>
              <a:gd name="T79" fmla="*/ 239 h 479"/>
              <a:gd name="T80" fmla="*/ 257 w 480"/>
              <a:gd name="T81" fmla="*/ 292 h 479"/>
              <a:gd name="T82" fmla="*/ 310 w 480"/>
              <a:gd name="T83" fmla="*/ 310 h 479"/>
              <a:gd name="T84" fmla="*/ 346 w 480"/>
              <a:gd name="T85" fmla="*/ 301 h 479"/>
              <a:gd name="T86" fmla="*/ 372 w 480"/>
              <a:gd name="T87" fmla="*/ 274 h 479"/>
              <a:gd name="T88" fmla="*/ 337 w 480"/>
              <a:gd name="T89" fmla="*/ 265 h 479"/>
              <a:gd name="T90" fmla="*/ 310 w 480"/>
              <a:gd name="T91" fmla="*/ 283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0" h="479">
                <a:moveTo>
                  <a:pt x="239" y="8"/>
                </a:moveTo>
                <a:lnTo>
                  <a:pt x="239" y="8"/>
                </a:lnTo>
                <a:cubicBezTo>
                  <a:pt x="107" y="8"/>
                  <a:pt x="0" y="115"/>
                  <a:pt x="0" y="248"/>
                </a:cubicBezTo>
                <a:cubicBezTo>
                  <a:pt x="0" y="381"/>
                  <a:pt x="107" y="478"/>
                  <a:pt x="239" y="478"/>
                </a:cubicBezTo>
                <a:cubicBezTo>
                  <a:pt x="372" y="478"/>
                  <a:pt x="479" y="372"/>
                  <a:pt x="479" y="239"/>
                </a:cubicBezTo>
                <a:cubicBezTo>
                  <a:pt x="479" y="106"/>
                  <a:pt x="363" y="0"/>
                  <a:pt x="239" y="8"/>
                </a:cubicBezTo>
                <a:close/>
                <a:moveTo>
                  <a:pt x="239" y="434"/>
                </a:moveTo>
                <a:lnTo>
                  <a:pt x="239" y="434"/>
                </a:lnTo>
                <a:cubicBezTo>
                  <a:pt x="133" y="434"/>
                  <a:pt x="53" y="346"/>
                  <a:pt x="53" y="248"/>
                </a:cubicBezTo>
                <a:cubicBezTo>
                  <a:pt x="53" y="142"/>
                  <a:pt x="133" y="53"/>
                  <a:pt x="239" y="53"/>
                </a:cubicBezTo>
                <a:cubicBezTo>
                  <a:pt x="337" y="53"/>
                  <a:pt x="426" y="133"/>
                  <a:pt x="426" y="239"/>
                </a:cubicBezTo>
                <a:cubicBezTo>
                  <a:pt x="426" y="346"/>
                  <a:pt x="346" y="425"/>
                  <a:pt x="239" y="434"/>
                </a:cubicBezTo>
                <a:close/>
                <a:moveTo>
                  <a:pt x="177" y="283"/>
                </a:moveTo>
                <a:lnTo>
                  <a:pt x="177" y="283"/>
                </a:lnTo>
                <a:cubicBezTo>
                  <a:pt x="169" y="283"/>
                  <a:pt x="160" y="283"/>
                  <a:pt x="160" y="274"/>
                </a:cubicBezTo>
                <a:cubicBezTo>
                  <a:pt x="151" y="265"/>
                  <a:pt x="151" y="257"/>
                  <a:pt x="151" y="239"/>
                </a:cubicBezTo>
                <a:cubicBezTo>
                  <a:pt x="151" y="212"/>
                  <a:pt x="160" y="204"/>
                  <a:pt x="177" y="204"/>
                </a:cubicBezTo>
                <a:cubicBezTo>
                  <a:pt x="186" y="204"/>
                  <a:pt x="186" y="204"/>
                  <a:pt x="195" y="204"/>
                </a:cubicBezTo>
                <a:cubicBezTo>
                  <a:pt x="195" y="212"/>
                  <a:pt x="204" y="212"/>
                  <a:pt x="204" y="221"/>
                </a:cubicBezTo>
                <a:cubicBezTo>
                  <a:pt x="239" y="204"/>
                  <a:pt x="239" y="204"/>
                  <a:pt x="239" y="204"/>
                </a:cubicBezTo>
                <a:cubicBezTo>
                  <a:pt x="222" y="186"/>
                  <a:pt x="204" y="168"/>
                  <a:pt x="177" y="168"/>
                </a:cubicBezTo>
                <a:cubicBezTo>
                  <a:pt x="160" y="168"/>
                  <a:pt x="142" y="177"/>
                  <a:pt x="124" y="195"/>
                </a:cubicBezTo>
                <a:cubicBezTo>
                  <a:pt x="116" y="204"/>
                  <a:pt x="107" y="221"/>
                  <a:pt x="107" y="239"/>
                </a:cubicBezTo>
                <a:cubicBezTo>
                  <a:pt x="107" y="265"/>
                  <a:pt x="116" y="283"/>
                  <a:pt x="124" y="292"/>
                </a:cubicBezTo>
                <a:cubicBezTo>
                  <a:pt x="142" y="310"/>
                  <a:pt x="160" y="310"/>
                  <a:pt x="177" y="310"/>
                </a:cubicBezTo>
                <a:cubicBezTo>
                  <a:pt x="186" y="310"/>
                  <a:pt x="204" y="310"/>
                  <a:pt x="213" y="301"/>
                </a:cubicBezTo>
                <a:cubicBezTo>
                  <a:pt x="222" y="301"/>
                  <a:pt x="230" y="292"/>
                  <a:pt x="239" y="274"/>
                </a:cubicBezTo>
                <a:cubicBezTo>
                  <a:pt x="213" y="265"/>
                  <a:pt x="213" y="265"/>
                  <a:pt x="213" y="265"/>
                </a:cubicBezTo>
                <a:cubicBezTo>
                  <a:pt x="204" y="274"/>
                  <a:pt x="195" y="283"/>
                  <a:pt x="177" y="283"/>
                </a:cubicBezTo>
                <a:close/>
                <a:moveTo>
                  <a:pt x="310" y="283"/>
                </a:moveTo>
                <a:lnTo>
                  <a:pt x="310" y="283"/>
                </a:lnTo>
                <a:cubicBezTo>
                  <a:pt x="301" y="283"/>
                  <a:pt x="292" y="283"/>
                  <a:pt x="292" y="274"/>
                </a:cubicBezTo>
                <a:cubicBezTo>
                  <a:pt x="284" y="265"/>
                  <a:pt x="284" y="257"/>
                  <a:pt x="284" y="239"/>
                </a:cubicBezTo>
                <a:cubicBezTo>
                  <a:pt x="284" y="212"/>
                  <a:pt x="292" y="204"/>
                  <a:pt x="310" y="204"/>
                </a:cubicBezTo>
                <a:cubicBezTo>
                  <a:pt x="319" y="204"/>
                  <a:pt x="319" y="204"/>
                  <a:pt x="328" y="204"/>
                </a:cubicBezTo>
                <a:cubicBezTo>
                  <a:pt x="328" y="212"/>
                  <a:pt x="337" y="212"/>
                  <a:pt x="337" y="221"/>
                </a:cubicBezTo>
                <a:cubicBezTo>
                  <a:pt x="372" y="204"/>
                  <a:pt x="372" y="204"/>
                  <a:pt x="372" y="204"/>
                </a:cubicBezTo>
                <a:cubicBezTo>
                  <a:pt x="355" y="186"/>
                  <a:pt x="337" y="168"/>
                  <a:pt x="310" y="168"/>
                </a:cubicBezTo>
                <a:cubicBezTo>
                  <a:pt x="292" y="168"/>
                  <a:pt x="275" y="177"/>
                  <a:pt x="257" y="195"/>
                </a:cubicBezTo>
                <a:cubicBezTo>
                  <a:pt x="248" y="204"/>
                  <a:pt x="239" y="221"/>
                  <a:pt x="239" y="239"/>
                </a:cubicBezTo>
                <a:cubicBezTo>
                  <a:pt x="239" y="265"/>
                  <a:pt x="248" y="283"/>
                  <a:pt x="257" y="292"/>
                </a:cubicBezTo>
                <a:cubicBezTo>
                  <a:pt x="275" y="310"/>
                  <a:pt x="292" y="310"/>
                  <a:pt x="310" y="310"/>
                </a:cubicBezTo>
                <a:cubicBezTo>
                  <a:pt x="319" y="310"/>
                  <a:pt x="337" y="310"/>
                  <a:pt x="346" y="301"/>
                </a:cubicBezTo>
                <a:cubicBezTo>
                  <a:pt x="355" y="301"/>
                  <a:pt x="363" y="292"/>
                  <a:pt x="372" y="274"/>
                </a:cubicBezTo>
                <a:cubicBezTo>
                  <a:pt x="337" y="265"/>
                  <a:pt x="337" y="265"/>
                  <a:pt x="337" y="265"/>
                </a:cubicBezTo>
                <a:cubicBezTo>
                  <a:pt x="337" y="274"/>
                  <a:pt x="328" y="283"/>
                  <a:pt x="310" y="28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0" name="Freeform 91"/>
          <p:cNvSpPr>
            <a:spLocks noChangeArrowheads="1"/>
          </p:cNvSpPr>
          <p:nvPr/>
        </p:nvSpPr>
        <p:spPr bwMode="auto">
          <a:xfrm>
            <a:off x="2664728" y="1927092"/>
            <a:ext cx="91012" cy="234356"/>
          </a:xfrm>
          <a:custGeom>
            <a:avLst/>
            <a:gdLst>
              <a:gd name="T0" fmla="*/ 151 w 178"/>
              <a:gd name="T1" fmla="*/ 0 h 454"/>
              <a:gd name="T2" fmla="*/ 151 w 178"/>
              <a:gd name="T3" fmla="*/ 0 h 454"/>
              <a:gd name="T4" fmla="*/ 18 w 178"/>
              <a:gd name="T5" fmla="*/ 0 h 454"/>
              <a:gd name="T6" fmla="*/ 0 w 178"/>
              <a:gd name="T7" fmla="*/ 28 h 454"/>
              <a:gd name="T8" fmla="*/ 0 w 178"/>
              <a:gd name="T9" fmla="*/ 453 h 454"/>
              <a:gd name="T10" fmla="*/ 89 w 178"/>
              <a:gd name="T11" fmla="*/ 355 h 454"/>
              <a:gd name="T12" fmla="*/ 177 w 178"/>
              <a:gd name="T13" fmla="*/ 453 h 454"/>
              <a:gd name="T14" fmla="*/ 177 w 178"/>
              <a:gd name="T15" fmla="*/ 28 h 454"/>
              <a:gd name="T16" fmla="*/ 151 w 178"/>
              <a:gd name="T17"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454">
                <a:moveTo>
                  <a:pt x="151" y="0"/>
                </a:moveTo>
                <a:lnTo>
                  <a:pt x="151" y="0"/>
                </a:lnTo>
                <a:cubicBezTo>
                  <a:pt x="18" y="0"/>
                  <a:pt x="18" y="0"/>
                  <a:pt x="18" y="0"/>
                </a:cubicBezTo>
                <a:cubicBezTo>
                  <a:pt x="8" y="0"/>
                  <a:pt x="0" y="10"/>
                  <a:pt x="0" y="28"/>
                </a:cubicBezTo>
                <a:cubicBezTo>
                  <a:pt x="0" y="453"/>
                  <a:pt x="0" y="453"/>
                  <a:pt x="0" y="453"/>
                </a:cubicBezTo>
                <a:cubicBezTo>
                  <a:pt x="89" y="355"/>
                  <a:pt x="89" y="355"/>
                  <a:pt x="89" y="355"/>
                </a:cubicBezTo>
                <a:cubicBezTo>
                  <a:pt x="177" y="453"/>
                  <a:pt x="177" y="453"/>
                  <a:pt x="177" y="453"/>
                </a:cubicBezTo>
                <a:cubicBezTo>
                  <a:pt x="177" y="28"/>
                  <a:pt x="177" y="28"/>
                  <a:pt x="177" y="28"/>
                </a:cubicBezTo>
                <a:cubicBezTo>
                  <a:pt x="177" y="10"/>
                  <a:pt x="168" y="0"/>
                  <a:pt x="151"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1" name="Freeform 92"/>
          <p:cNvSpPr>
            <a:spLocks noChangeArrowheads="1"/>
          </p:cNvSpPr>
          <p:nvPr/>
        </p:nvSpPr>
        <p:spPr bwMode="auto">
          <a:xfrm>
            <a:off x="3620356" y="1927092"/>
            <a:ext cx="229806" cy="234356"/>
          </a:xfrm>
          <a:custGeom>
            <a:avLst/>
            <a:gdLst>
              <a:gd name="T0" fmla="*/ 168 w 444"/>
              <a:gd name="T1" fmla="*/ 284 h 454"/>
              <a:gd name="T2" fmla="*/ 168 w 444"/>
              <a:gd name="T3" fmla="*/ 284 h 454"/>
              <a:gd name="T4" fmla="*/ 70 w 444"/>
              <a:gd name="T5" fmla="*/ 240 h 454"/>
              <a:gd name="T6" fmla="*/ 70 w 444"/>
              <a:gd name="T7" fmla="*/ 275 h 454"/>
              <a:gd name="T8" fmla="*/ 168 w 444"/>
              <a:gd name="T9" fmla="*/ 311 h 454"/>
              <a:gd name="T10" fmla="*/ 168 w 444"/>
              <a:gd name="T11" fmla="*/ 284 h 454"/>
              <a:gd name="T12" fmla="*/ 168 w 444"/>
              <a:gd name="T13" fmla="*/ 178 h 454"/>
              <a:gd name="T14" fmla="*/ 168 w 444"/>
              <a:gd name="T15" fmla="*/ 178 h 454"/>
              <a:gd name="T16" fmla="*/ 70 w 444"/>
              <a:gd name="T17" fmla="*/ 143 h 454"/>
              <a:gd name="T18" fmla="*/ 70 w 444"/>
              <a:gd name="T19" fmla="*/ 169 h 454"/>
              <a:gd name="T20" fmla="*/ 168 w 444"/>
              <a:gd name="T21" fmla="*/ 213 h 454"/>
              <a:gd name="T22" fmla="*/ 168 w 444"/>
              <a:gd name="T23" fmla="*/ 178 h 454"/>
              <a:gd name="T24" fmla="*/ 434 w 444"/>
              <a:gd name="T25" fmla="*/ 10 h 454"/>
              <a:gd name="T26" fmla="*/ 434 w 444"/>
              <a:gd name="T27" fmla="*/ 10 h 454"/>
              <a:gd name="T28" fmla="*/ 408 w 444"/>
              <a:gd name="T29" fmla="*/ 0 h 454"/>
              <a:gd name="T30" fmla="*/ 221 w 444"/>
              <a:gd name="T31" fmla="*/ 81 h 454"/>
              <a:gd name="T32" fmla="*/ 35 w 444"/>
              <a:gd name="T33" fmla="*/ 0 h 454"/>
              <a:gd name="T34" fmla="*/ 9 w 444"/>
              <a:gd name="T35" fmla="*/ 10 h 454"/>
              <a:gd name="T36" fmla="*/ 0 w 444"/>
              <a:gd name="T37" fmla="*/ 28 h 454"/>
              <a:gd name="T38" fmla="*/ 0 w 444"/>
              <a:gd name="T39" fmla="*/ 347 h 454"/>
              <a:gd name="T40" fmla="*/ 9 w 444"/>
              <a:gd name="T41" fmla="*/ 364 h 454"/>
              <a:gd name="T42" fmla="*/ 212 w 444"/>
              <a:gd name="T43" fmla="*/ 444 h 454"/>
              <a:gd name="T44" fmla="*/ 212 w 444"/>
              <a:gd name="T45" fmla="*/ 444 h 454"/>
              <a:gd name="T46" fmla="*/ 221 w 444"/>
              <a:gd name="T47" fmla="*/ 453 h 454"/>
              <a:gd name="T48" fmla="*/ 221 w 444"/>
              <a:gd name="T49" fmla="*/ 444 h 454"/>
              <a:gd name="T50" fmla="*/ 230 w 444"/>
              <a:gd name="T51" fmla="*/ 444 h 454"/>
              <a:gd name="T52" fmla="*/ 425 w 444"/>
              <a:gd name="T53" fmla="*/ 364 h 454"/>
              <a:gd name="T54" fmla="*/ 443 w 444"/>
              <a:gd name="T55" fmla="*/ 347 h 454"/>
              <a:gd name="T56" fmla="*/ 443 w 444"/>
              <a:gd name="T57" fmla="*/ 28 h 454"/>
              <a:gd name="T58" fmla="*/ 434 w 444"/>
              <a:gd name="T59" fmla="*/ 10 h 454"/>
              <a:gd name="T60" fmla="*/ 195 w 444"/>
              <a:gd name="T61" fmla="*/ 400 h 454"/>
              <a:gd name="T62" fmla="*/ 195 w 444"/>
              <a:gd name="T63" fmla="*/ 400 h 454"/>
              <a:gd name="T64" fmla="*/ 35 w 444"/>
              <a:gd name="T65" fmla="*/ 338 h 454"/>
              <a:gd name="T66" fmla="*/ 35 w 444"/>
              <a:gd name="T67" fmla="*/ 54 h 454"/>
              <a:gd name="T68" fmla="*/ 195 w 444"/>
              <a:gd name="T69" fmla="*/ 116 h 454"/>
              <a:gd name="T70" fmla="*/ 195 w 444"/>
              <a:gd name="T71" fmla="*/ 400 h 454"/>
              <a:gd name="T72" fmla="*/ 408 w 444"/>
              <a:gd name="T73" fmla="*/ 338 h 454"/>
              <a:gd name="T74" fmla="*/ 408 w 444"/>
              <a:gd name="T75" fmla="*/ 338 h 454"/>
              <a:gd name="T76" fmla="*/ 248 w 444"/>
              <a:gd name="T77" fmla="*/ 400 h 454"/>
              <a:gd name="T78" fmla="*/ 248 w 444"/>
              <a:gd name="T79" fmla="*/ 116 h 454"/>
              <a:gd name="T80" fmla="*/ 408 w 444"/>
              <a:gd name="T81" fmla="*/ 54 h 454"/>
              <a:gd name="T82" fmla="*/ 408 w 444"/>
              <a:gd name="T83" fmla="*/ 338 h 454"/>
              <a:gd name="T84" fmla="*/ 372 w 444"/>
              <a:gd name="T85" fmla="*/ 240 h 454"/>
              <a:gd name="T86" fmla="*/ 372 w 444"/>
              <a:gd name="T87" fmla="*/ 240 h 454"/>
              <a:gd name="T88" fmla="*/ 274 w 444"/>
              <a:gd name="T89" fmla="*/ 284 h 454"/>
              <a:gd name="T90" fmla="*/ 274 w 444"/>
              <a:gd name="T91" fmla="*/ 311 h 454"/>
              <a:gd name="T92" fmla="*/ 372 w 444"/>
              <a:gd name="T93" fmla="*/ 275 h 454"/>
              <a:gd name="T94" fmla="*/ 372 w 444"/>
              <a:gd name="T95" fmla="*/ 240 h 454"/>
              <a:gd name="T96" fmla="*/ 372 w 444"/>
              <a:gd name="T97" fmla="*/ 143 h 454"/>
              <a:gd name="T98" fmla="*/ 372 w 444"/>
              <a:gd name="T99" fmla="*/ 143 h 454"/>
              <a:gd name="T100" fmla="*/ 274 w 444"/>
              <a:gd name="T101" fmla="*/ 178 h 454"/>
              <a:gd name="T102" fmla="*/ 274 w 444"/>
              <a:gd name="T103" fmla="*/ 213 h 454"/>
              <a:gd name="T104" fmla="*/ 372 w 444"/>
              <a:gd name="T105" fmla="*/ 169 h 454"/>
              <a:gd name="T106" fmla="*/ 372 w 444"/>
              <a:gd name="T107" fmla="*/ 143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4" h="454">
                <a:moveTo>
                  <a:pt x="168" y="284"/>
                </a:moveTo>
                <a:lnTo>
                  <a:pt x="168" y="284"/>
                </a:lnTo>
                <a:cubicBezTo>
                  <a:pt x="70" y="240"/>
                  <a:pt x="70" y="240"/>
                  <a:pt x="70" y="240"/>
                </a:cubicBezTo>
                <a:cubicBezTo>
                  <a:pt x="70" y="275"/>
                  <a:pt x="70" y="275"/>
                  <a:pt x="70" y="275"/>
                </a:cubicBezTo>
                <a:cubicBezTo>
                  <a:pt x="168" y="311"/>
                  <a:pt x="168" y="311"/>
                  <a:pt x="168" y="311"/>
                </a:cubicBezTo>
                <a:lnTo>
                  <a:pt x="168" y="284"/>
                </a:lnTo>
                <a:close/>
                <a:moveTo>
                  <a:pt x="168" y="178"/>
                </a:moveTo>
                <a:lnTo>
                  <a:pt x="168" y="178"/>
                </a:lnTo>
                <a:cubicBezTo>
                  <a:pt x="70" y="143"/>
                  <a:pt x="70" y="143"/>
                  <a:pt x="70" y="143"/>
                </a:cubicBezTo>
                <a:cubicBezTo>
                  <a:pt x="70" y="169"/>
                  <a:pt x="70" y="169"/>
                  <a:pt x="70" y="169"/>
                </a:cubicBezTo>
                <a:cubicBezTo>
                  <a:pt x="168" y="213"/>
                  <a:pt x="168" y="213"/>
                  <a:pt x="168" y="213"/>
                </a:cubicBezTo>
                <a:lnTo>
                  <a:pt x="168" y="178"/>
                </a:lnTo>
                <a:close/>
                <a:moveTo>
                  <a:pt x="434" y="10"/>
                </a:moveTo>
                <a:lnTo>
                  <a:pt x="434" y="10"/>
                </a:lnTo>
                <a:cubicBezTo>
                  <a:pt x="425" y="0"/>
                  <a:pt x="417" y="0"/>
                  <a:pt x="408" y="0"/>
                </a:cubicBezTo>
                <a:cubicBezTo>
                  <a:pt x="221" y="81"/>
                  <a:pt x="221" y="81"/>
                  <a:pt x="221" y="81"/>
                </a:cubicBezTo>
                <a:cubicBezTo>
                  <a:pt x="35" y="0"/>
                  <a:pt x="35" y="0"/>
                  <a:pt x="35" y="0"/>
                </a:cubicBezTo>
                <a:cubicBezTo>
                  <a:pt x="26" y="0"/>
                  <a:pt x="17" y="0"/>
                  <a:pt x="9" y="10"/>
                </a:cubicBezTo>
                <a:cubicBezTo>
                  <a:pt x="0" y="10"/>
                  <a:pt x="0" y="19"/>
                  <a:pt x="0" y="28"/>
                </a:cubicBezTo>
                <a:cubicBezTo>
                  <a:pt x="0" y="347"/>
                  <a:pt x="0" y="347"/>
                  <a:pt x="0" y="347"/>
                </a:cubicBezTo>
                <a:cubicBezTo>
                  <a:pt x="0" y="355"/>
                  <a:pt x="0" y="364"/>
                  <a:pt x="9" y="364"/>
                </a:cubicBezTo>
                <a:cubicBezTo>
                  <a:pt x="212" y="444"/>
                  <a:pt x="212" y="444"/>
                  <a:pt x="212" y="444"/>
                </a:cubicBezTo>
                <a:lnTo>
                  <a:pt x="212" y="444"/>
                </a:lnTo>
                <a:cubicBezTo>
                  <a:pt x="221" y="453"/>
                  <a:pt x="221" y="453"/>
                  <a:pt x="221" y="453"/>
                </a:cubicBezTo>
                <a:cubicBezTo>
                  <a:pt x="221" y="453"/>
                  <a:pt x="221" y="453"/>
                  <a:pt x="221" y="444"/>
                </a:cubicBezTo>
                <a:cubicBezTo>
                  <a:pt x="230" y="444"/>
                  <a:pt x="230" y="444"/>
                  <a:pt x="230" y="444"/>
                </a:cubicBezTo>
                <a:cubicBezTo>
                  <a:pt x="425" y="364"/>
                  <a:pt x="425" y="364"/>
                  <a:pt x="425" y="364"/>
                </a:cubicBezTo>
                <a:cubicBezTo>
                  <a:pt x="434" y="364"/>
                  <a:pt x="443" y="355"/>
                  <a:pt x="443" y="347"/>
                </a:cubicBezTo>
                <a:cubicBezTo>
                  <a:pt x="443" y="28"/>
                  <a:pt x="443" y="28"/>
                  <a:pt x="443" y="28"/>
                </a:cubicBezTo>
                <a:cubicBezTo>
                  <a:pt x="443" y="19"/>
                  <a:pt x="443" y="10"/>
                  <a:pt x="434" y="10"/>
                </a:cubicBezTo>
                <a:close/>
                <a:moveTo>
                  <a:pt x="195" y="400"/>
                </a:moveTo>
                <a:lnTo>
                  <a:pt x="195" y="400"/>
                </a:lnTo>
                <a:cubicBezTo>
                  <a:pt x="35" y="338"/>
                  <a:pt x="35" y="338"/>
                  <a:pt x="35" y="338"/>
                </a:cubicBezTo>
                <a:cubicBezTo>
                  <a:pt x="35" y="54"/>
                  <a:pt x="35" y="54"/>
                  <a:pt x="35" y="54"/>
                </a:cubicBezTo>
                <a:cubicBezTo>
                  <a:pt x="195" y="116"/>
                  <a:pt x="195" y="116"/>
                  <a:pt x="195" y="116"/>
                </a:cubicBezTo>
                <a:lnTo>
                  <a:pt x="195" y="400"/>
                </a:lnTo>
                <a:close/>
                <a:moveTo>
                  <a:pt x="408" y="338"/>
                </a:moveTo>
                <a:lnTo>
                  <a:pt x="408" y="338"/>
                </a:lnTo>
                <a:cubicBezTo>
                  <a:pt x="248" y="400"/>
                  <a:pt x="248" y="400"/>
                  <a:pt x="248" y="400"/>
                </a:cubicBezTo>
                <a:cubicBezTo>
                  <a:pt x="248" y="116"/>
                  <a:pt x="248" y="116"/>
                  <a:pt x="248" y="116"/>
                </a:cubicBezTo>
                <a:cubicBezTo>
                  <a:pt x="408" y="54"/>
                  <a:pt x="408" y="54"/>
                  <a:pt x="408" y="54"/>
                </a:cubicBezTo>
                <a:lnTo>
                  <a:pt x="408" y="338"/>
                </a:lnTo>
                <a:close/>
                <a:moveTo>
                  <a:pt x="372" y="240"/>
                </a:moveTo>
                <a:lnTo>
                  <a:pt x="372" y="240"/>
                </a:lnTo>
                <a:cubicBezTo>
                  <a:pt x="274" y="284"/>
                  <a:pt x="274" y="284"/>
                  <a:pt x="274" y="284"/>
                </a:cubicBezTo>
                <a:cubicBezTo>
                  <a:pt x="274" y="311"/>
                  <a:pt x="274" y="311"/>
                  <a:pt x="274" y="311"/>
                </a:cubicBezTo>
                <a:cubicBezTo>
                  <a:pt x="372" y="275"/>
                  <a:pt x="372" y="275"/>
                  <a:pt x="372" y="275"/>
                </a:cubicBezTo>
                <a:lnTo>
                  <a:pt x="372" y="240"/>
                </a:lnTo>
                <a:close/>
                <a:moveTo>
                  <a:pt x="372" y="143"/>
                </a:moveTo>
                <a:lnTo>
                  <a:pt x="372" y="143"/>
                </a:lnTo>
                <a:cubicBezTo>
                  <a:pt x="274" y="178"/>
                  <a:pt x="274" y="178"/>
                  <a:pt x="274" y="178"/>
                </a:cubicBezTo>
                <a:cubicBezTo>
                  <a:pt x="274" y="213"/>
                  <a:pt x="274" y="213"/>
                  <a:pt x="274" y="213"/>
                </a:cubicBezTo>
                <a:cubicBezTo>
                  <a:pt x="372" y="169"/>
                  <a:pt x="372" y="169"/>
                  <a:pt x="372" y="169"/>
                </a:cubicBezTo>
                <a:lnTo>
                  <a:pt x="372" y="14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2" name="Freeform 93"/>
          <p:cNvSpPr>
            <a:spLocks noChangeArrowheads="1"/>
          </p:cNvSpPr>
          <p:nvPr/>
        </p:nvSpPr>
        <p:spPr bwMode="auto">
          <a:xfrm>
            <a:off x="3153920" y="1915714"/>
            <a:ext cx="136518" cy="254834"/>
          </a:xfrm>
          <a:custGeom>
            <a:avLst/>
            <a:gdLst>
              <a:gd name="T0" fmla="*/ 247 w 266"/>
              <a:gd name="T1" fmla="*/ 0 h 496"/>
              <a:gd name="T2" fmla="*/ 247 w 266"/>
              <a:gd name="T3" fmla="*/ 0 h 496"/>
              <a:gd name="T4" fmla="*/ 141 w 266"/>
              <a:gd name="T5" fmla="*/ 0 h 496"/>
              <a:gd name="T6" fmla="*/ 123 w 266"/>
              <a:gd name="T7" fmla="*/ 25 h 496"/>
              <a:gd name="T8" fmla="*/ 167 w 266"/>
              <a:gd name="T9" fmla="*/ 25 h 496"/>
              <a:gd name="T10" fmla="*/ 194 w 266"/>
              <a:gd name="T11" fmla="*/ 53 h 496"/>
              <a:gd name="T12" fmla="*/ 194 w 266"/>
              <a:gd name="T13" fmla="*/ 363 h 496"/>
              <a:gd name="T14" fmla="*/ 265 w 266"/>
              <a:gd name="T15" fmla="*/ 451 h 496"/>
              <a:gd name="T16" fmla="*/ 265 w 266"/>
              <a:gd name="T17" fmla="*/ 25 h 496"/>
              <a:gd name="T18" fmla="*/ 247 w 266"/>
              <a:gd name="T19" fmla="*/ 0 h 496"/>
              <a:gd name="T20" fmla="*/ 123 w 266"/>
              <a:gd name="T21" fmla="*/ 79 h 496"/>
              <a:gd name="T22" fmla="*/ 123 w 266"/>
              <a:gd name="T23" fmla="*/ 79 h 496"/>
              <a:gd name="T24" fmla="*/ 16 w 266"/>
              <a:gd name="T25" fmla="*/ 79 h 496"/>
              <a:gd name="T26" fmla="*/ 0 w 266"/>
              <a:gd name="T27" fmla="*/ 106 h 496"/>
              <a:gd name="T28" fmla="*/ 0 w 266"/>
              <a:gd name="T29" fmla="*/ 495 h 496"/>
              <a:gd name="T30" fmla="*/ 70 w 266"/>
              <a:gd name="T31" fmla="*/ 407 h 496"/>
              <a:gd name="T32" fmla="*/ 141 w 266"/>
              <a:gd name="T33" fmla="*/ 495 h 496"/>
              <a:gd name="T34" fmla="*/ 141 w 266"/>
              <a:gd name="T35" fmla="*/ 106 h 496"/>
              <a:gd name="T36" fmla="*/ 123 w 266"/>
              <a:gd name="T37" fmla="*/ 79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6" h="496">
                <a:moveTo>
                  <a:pt x="247" y="0"/>
                </a:moveTo>
                <a:lnTo>
                  <a:pt x="247" y="0"/>
                </a:lnTo>
                <a:cubicBezTo>
                  <a:pt x="141" y="0"/>
                  <a:pt x="141" y="0"/>
                  <a:pt x="141" y="0"/>
                </a:cubicBezTo>
                <a:cubicBezTo>
                  <a:pt x="123" y="0"/>
                  <a:pt x="123" y="17"/>
                  <a:pt x="123" y="25"/>
                </a:cubicBezTo>
                <a:cubicBezTo>
                  <a:pt x="167" y="25"/>
                  <a:pt x="167" y="25"/>
                  <a:pt x="167" y="25"/>
                </a:cubicBezTo>
                <a:cubicBezTo>
                  <a:pt x="185" y="25"/>
                  <a:pt x="194" y="35"/>
                  <a:pt x="194" y="53"/>
                </a:cubicBezTo>
                <a:cubicBezTo>
                  <a:pt x="194" y="363"/>
                  <a:pt x="194" y="363"/>
                  <a:pt x="194" y="363"/>
                </a:cubicBezTo>
                <a:cubicBezTo>
                  <a:pt x="265" y="451"/>
                  <a:pt x="265" y="451"/>
                  <a:pt x="265" y="451"/>
                </a:cubicBezTo>
                <a:cubicBezTo>
                  <a:pt x="265" y="25"/>
                  <a:pt x="265" y="25"/>
                  <a:pt x="265" y="25"/>
                </a:cubicBezTo>
                <a:cubicBezTo>
                  <a:pt x="265" y="17"/>
                  <a:pt x="256" y="0"/>
                  <a:pt x="247" y="0"/>
                </a:cubicBezTo>
                <a:close/>
                <a:moveTo>
                  <a:pt x="123" y="79"/>
                </a:moveTo>
                <a:lnTo>
                  <a:pt x="123" y="79"/>
                </a:lnTo>
                <a:cubicBezTo>
                  <a:pt x="16" y="79"/>
                  <a:pt x="16" y="79"/>
                  <a:pt x="16" y="79"/>
                </a:cubicBezTo>
                <a:cubicBezTo>
                  <a:pt x="0" y="79"/>
                  <a:pt x="0" y="88"/>
                  <a:pt x="0" y="106"/>
                </a:cubicBezTo>
                <a:cubicBezTo>
                  <a:pt x="0" y="495"/>
                  <a:pt x="0" y="495"/>
                  <a:pt x="0" y="495"/>
                </a:cubicBezTo>
                <a:cubicBezTo>
                  <a:pt x="70" y="407"/>
                  <a:pt x="70" y="407"/>
                  <a:pt x="70" y="407"/>
                </a:cubicBezTo>
                <a:cubicBezTo>
                  <a:pt x="141" y="495"/>
                  <a:pt x="141" y="495"/>
                  <a:pt x="141" y="495"/>
                </a:cubicBezTo>
                <a:cubicBezTo>
                  <a:pt x="141" y="106"/>
                  <a:pt x="141" y="106"/>
                  <a:pt x="141" y="106"/>
                </a:cubicBezTo>
                <a:cubicBezTo>
                  <a:pt x="141" y="88"/>
                  <a:pt x="132" y="79"/>
                  <a:pt x="123" y="7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3" name="Freeform 94"/>
          <p:cNvSpPr>
            <a:spLocks noChangeArrowheads="1"/>
          </p:cNvSpPr>
          <p:nvPr/>
        </p:nvSpPr>
        <p:spPr bwMode="auto">
          <a:xfrm>
            <a:off x="2560064" y="2436759"/>
            <a:ext cx="270762" cy="275311"/>
          </a:xfrm>
          <a:custGeom>
            <a:avLst/>
            <a:gdLst>
              <a:gd name="T0" fmla="*/ 151 w 524"/>
              <a:gd name="T1" fmla="*/ 114 h 532"/>
              <a:gd name="T2" fmla="*/ 151 w 524"/>
              <a:gd name="T3" fmla="*/ 114 h 532"/>
              <a:gd name="T4" fmla="*/ 106 w 524"/>
              <a:gd name="T5" fmla="*/ 425 h 532"/>
              <a:gd name="T6" fmla="*/ 417 w 524"/>
              <a:gd name="T7" fmla="*/ 380 h 532"/>
              <a:gd name="T8" fmla="*/ 337 w 524"/>
              <a:gd name="T9" fmla="*/ 195 h 532"/>
              <a:gd name="T10" fmla="*/ 151 w 524"/>
              <a:gd name="T11" fmla="*/ 114 h 532"/>
              <a:gd name="T12" fmla="*/ 381 w 524"/>
              <a:gd name="T13" fmla="*/ 354 h 532"/>
              <a:gd name="T14" fmla="*/ 381 w 524"/>
              <a:gd name="T15" fmla="*/ 354 h 532"/>
              <a:gd name="T16" fmla="*/ 248 w 524"/>
              <a:gd name="T17" fmla="*/ 283 h 532"/>
              <a:gd name="T18" fmla="*/ 177 w 524"/>
              <a:gd name="T19" fmla="*/ 150 h 532"/>
              <a:gd name="T20" fmla="*/ 311 w 524"/>
              <a:gd name="T21" fmla="*/ 221 h 532"/>
              <a:gd name="T22" fmla="*/ 381 w 524"/>
              <a:gd name="T23" fmla="*/ 354 h 532"/>
              <a:gd name="T24" fmla="*/ 390 w 524"/>
              <a:gd name="T25" fmla="*/ 159 h 532"/>
              <a:gd name="T26" fmla="*/ 390 w 524"/>
              <a:gd name="T27" fmla="*/ 159 h 532"/>
              <a:gd name="T28" fmla="*/ 408 w 524"/>
              <a:gd name="T29" fmla="*/ 150 h 532"/>
              <a:gd name="T30" fmla="*/ 452 w 524"/>
              <a:gd name="T31" fmla="*/ 106 h 532"/>
              <a:gd name="T32" fmla="*/ 452 w 524"/>
              <a:gd name="T33" fmla="*/ 70 h 532"/>
              <a:gd name="T34" fmla="*/ 417 w 524"/>
              <a:gd name="T35" fmla="*/ 70 h 532"/>
              <a:gd name="T36" fmla="*/ 372 w 524"/>
              <a:gd name="T37" fmla="*/ 114 h 532"/>
              <a:gd name="T38" fmla="*/ 372 w 524"/>
              <a:gd name="T39" fmla="*/ 150 h 532"/>
              <a:gd name="T40" fmla="*/ 390 w 524"/>
              <a:gd name="T41" fmla="*/ 159 h 532"/>
              <a:gd name="T42" fmla="*/ 293 w 524"/>
              <a:gd name="T43" fmla="*/ 97 h 532"/>
              <a:gd name="T44" fmla="*/ 293 w 524"/>
              <a:gd name="T45" fmla="*/ 97 h 532"/>
              <a:gd name="T46" fmla="*/ 311 w 524"/>
              <a:gd name="T47" fmla="*/ 97 h 532"/>
              <a:gd name="T48" fmla="*/ 328 w 524"/>
              <a:gd name="T49" fmla="*/ 88 h 532"/>
              <a:gd name="T50" fmla="*/ 355 w 524"/>
              <a:gd name="T51" fmla="*/ 35 h 532"/>
              <a:gd name="T52" fmla="*/ 346 w 524"/>
              <a:gd name="T53" fmla="*/ 8 h 532"/>
              <a:gd name="T54" fmla="*/ 311 w 524"/>
              <a:gd name="T55" fmla="*/ 17 h 532"/>
              <a:gd name="T56" fmla="*/ 284 w 524"/>
              <a:gd name="T57" fmla="*/ 61 h 532"/>
              <a:gd name="T58" fmla="*/ 293 w 524"/>
              <a:gd name="T59" fmla="*/ 97 h 532"/>
              <a:gd name="T60" fmla="*/ 514 w 524"/>
              <a:gd name="T61" fmla="*/ 167 h 532"/>
              <a:gd name="T62" fmla="*/ 514 w 524"/>
              <a:gd name="T63" fmla="*/ 167 h 532"/>
              <a:gd name="T64" fmla="*/ 478 w 524"/>
              <a:gd name="T65" fmla="*/ 159 h 532"/>
              <a:gd name="T66" fmla="*/ 434 w 524"/>
              <a:gd name="T67" fmla="*/ 185 h 532"/>
              <a:gd name="T68" fmla="*/ 425 w 524"/>
              <a:gd name="T69" fmla="*/ 221 h 532"/>
              <a:gd name="T70" fmla="*/ 443 w 524"/>
              <a:gd name="T71" fmla="*/ 239 h 532"/>
              <a:gd name="T72" fmla="*/ 461 w 524"/>
              <a:gd name="T73" fmla="*/ 230 h 532"/>
              <a:gd name="T74" fmla="*/ 505 w 524"/>
              <a:gd name="T75" fmla="*/ 204 h 532"/>
              <a:gd name="T76" fmla="*/ 514 w 524"/>
              <a:gd name="T77" fmla="*/ 167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4" h="532">
                <a:moveTo>
                  <a:pt x="151" y="114"/>
                </a:moveTo>
                <a:lnTo>
                  <a:pt x="151" y="114"/>
                </a:lnTo>
                <a:cubicBezTo>
                  <a:pt x="124" y="141"/>
                  <a:pt x="0" y="319"/>
                  <a:pt x="106" y="425"/>
                </a:cubicBezTo>
                <a:cubicBezTo>
                  <a:pt x="212" y="531"/>
                  <a:pt x="390" y="407"/>
                  <a:pt x="417" y="380"/>
                </a:cubicBezTo>
                <a:cubicBezTo>
                  <a:pt x="443" y="354"/>
                  <a:pt x="408" y="266"/>
                  <a:pt x="337" y="195"/>
                </a:cubicBezTo>
                <a:cubicBezTo>
                  <a:pt x="266" y="123"/>
                  <a:pt x="177" y="88"/>
                  <a:pt x="151" y="114"/>
                </a:cubicBezTo>
                <a:close/>
                <a:moveTo>
                  <a:pt x="381" y="354"/>
                </a:moveTo>
                <a:lnTo>
                  <a:pt x="381" y="354"/>
                </a:lnTo>
                <a:cubicBezTo>
                  <a:pt x="372" y="363"/>
                  <a:pt x="311" y="345"/>
                  <a:pt x="248" y="283"/>
                </a:cubicBezTo>
                <a:cubicBezTo>
                  <a:pt x="186" y="221"/>
                  <a:pt x="168" y="159"/>
                  <a:pt x="177" y="150"/>
                </a:cubicBezTo>
                <a:cubicBezTo>
                  <a:pt x="186" y="141"/>
                  <a:pt x="248" y="159"/>
                  <a:pt x="311" y="221"/>
                </a:cubicBezTo>
                <a:cubicBezTo>
                  <a:pt x="372" y="283"/>
                  <a:pt x="390" y="345"/>
                  <a:pt x="381" y="354"/>
                </a:cubicBezTo>
                <a:close/>
                <a:moveTo>
                  <a:pt x="390" y="159"/>
                </a:moveTo>
                <a:lnTo>
                  <a:pt x="390" y="159"/>
                </a:lnTo>
                <a:cubicBezTo>
                  <a:pt x="390" y="159"/>
                  <a:pt x="399" y="159"/>
                  <a:pt x="408" y="150"/>
                </a:cubicBezTo>
                <a:cubicBezTo>
                  <a:pt x="452" y="106"/>
                  <a:pt x="452" y="106"/>
                  <a:pt x="452" y="106"/>
                </a:cubicBezTo>
                <a:cubicBezTo>
                  <a:pt x="461" y="97"/>
                  <a:pt x="461" y="79"/>
                  <a:pt x="452" y="70"/>
                </a:cubicBezTo>
                <a:cubicBezTo>
                  <a:pt x="443" y="61"/>
                  <a:pt x="425" y="61"/>
                  <a:pt x="417" y="70"/>
                </a:cubicBezTo>
                <a:cubicBezTo>
                  <a:pt x="372" y="114"/>
                  <a:pt x="372" y="114"/>
                  <a:pt x="372" y="114"/>
                </a:cubicBezTo>
                <a:cubicBezTo>
                  <a:pt x="355" y="123"/>
                  <a:pt x="355" y="141"/>
                  <a:pt x="372" y="150"/>
                </a:cubicBezTo>
                <a:cubicBezTo>
                  <a:pt x="372" y="159"/>
                  <a:pt x="381" y="159"/>
                  <a:pt x="390" y="159"/>
                </a:cubicBezTo>
                <a:close/>
                <a:moveTo>
                  <a:pt x="293" y="97"/>
                </a:moveTo>
                <a:lnTo>
                  <a:pt x="293" y="97"/>
                </a:lnTo>
                <a:cubicBezTo>
                  <a:pt x="302" y="97"/>
                  <a:pt x="302" y="97"/>
                  <a:pt x="311" y="97"/>
                </a:cubicBezTo>
                <a:cubicBezTo>
                  <a:pt x="319" y="97"/>
                  <a:pt x="328" y="97"/>
                  <a:pt x="328" y="88"/>
                </a:cubicBezTo>
                <a:cubicBezTo>
                  <a:pt x="355" y="35"/>
                  <a:pt x="355" y="35"/>
                  <a:pt x="355" y="35"/>
                </a:cubicBezTo>
                <a:cubicBezTo>
                  <a:pt x="364" y="26"/>
                  <a:pt x="364" y="8"/>
                  <a:pt x="346" y="8"/>
                </a:cubicBezTo>
                <a:cubicBezTo>
                  <a:pt x="337" y="0"/>
                  <a:pt x="319" y="0"/>
                  <a:pt x="311" y="17"/>
                </a:cubicBezTo>
                <a:cubicBezTo>
                  <a:pt x="284" y="61"/>
                  <a:pt x="284" y="61"/>
                  <a:pt x="284" y="61"/>
                </a:cubicBezTo>
                <a:cubicBezTo>
                  <a:pt x="284" y="70"/>
                  <a:pt x="284" y="88"/>
                  <a:pt x="293" y="97"/>
                </a:cubicBezTo>
                <a:close/>
                <a:moveTo>
                  <a:pt x="514" y="167"/>
                </a:moveTo>
                <a:lnTo>
                  <a:pt x="514" y="167"/>
                </a:lnTo>
                <a:cubicBezTo>
                  <a:pt x="505" y="159"/>
                  <a:pt x="496" y="159"/>
                  <a:pt x="478" y="159"/>
                </a:cubicBezTo>
                <a:cubicBezTo>
                  <a:pt x="434" y="185"/>
                  <a:pt x="434" y="185"/>
                  <a:pt x="434" y="185"/>
                </a:cubicBezTo>
                <a:cubicBezTo>
                  <a:pt x="417" y="195"/>
                  <a:pt x="417" y="212"/>
                  <a:pt x="425" y="221"/>
                </a:cubicBezTo>
                <a:cubicBezTo>
                  <a:pt x="425" y="230"/>
                  <a:pt x="434" y="239"/>
                  <a:pt x="443" y="239"/>
                </a:cubicBezTo>
                <a:cubicBezTo>
                  <a:pt x="452" y="239"/>
                  <a:pt x="452" y="230"/>
                  <a:pt x="461" y="230"/>
                </a:cubicBezTo>
                <a:cubicBezTo>
                  <a:pt x="505" y="204"/>
                  <a:pt x="505" y="204"/>
                  <a:pt x="505" y="204"/>
                </a:cubicBezTo>
                <a:cubicBezTo>
                  <a:pt x="514" y="195"/>
                  <a:pt x="523" y="185"/>
                  <a:pt x="514" y="167"/>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4" name="Freeform 95"/>
          <p:cNvSpPr>
            <a:spLocks noChangeArrowheads="1"/>
          </p:cNvSpPr>
          <p:nvPr/>
        </p:nvSpPr>
        <p:spPr bwMode="auto">
          <a:xfrm>
            <a:off x="3108413" y="2439034"/>
            <a:ext cx="229805" cy="229806"/>
          </a:xfrm>
          <a:custGeom>
            <a:avLst/>
            <a:gdLst>
              <a:gd name="T0" fmla="*/ 435 w 445"/>
              <a:gd name="T1" fmla="*/ 9 h 444"/>
              <a:gd name="T2" fmla="*/ 435 w 445"/>
              <a:gd name="T3" fmla="*/ 9 h 444"/>
              <a:gd name="T4" fmla="*/ 400 w 445"/>
              <a:gd name="T5" fmla="*/ 9 h 444"/>
              <a:gd name="T6" fmla="*/ 9 w 445"/>
              <a:gd name="T7" fmla="*/ 399 h 444"/>
              <a:gd name="T8" fmla="*/ 9 w 445"/>
              <a:gd name="T9" fmla="*/ 434 h 444"/>
              <a:gd name="T10" fmla="*/ 27 w 445"/>
              <a:gd name="T11" fmla="*/ 443 h 444"/>
              <a:gd name="T12" fmla="*/ 45 w 445"/>
              <a:gd name="T13" fmla="*/ 434 h 444"/>
              <a:gd name="T14" fmla="*/ 435 w 445"/>
              <a:gd name="T15" fmla="*/ 45 h 444"/>
              <a:gd name="T16" fmla="*/ 435 w 445"/>
              <a:gd name="T17" fmla="*/ 9 h 444"/>
              <a:gd name="T18" fmla="*/ 328 w 445"/>
              <a:gd name="T19" fmla="*/ 204 h 444"/>
              <a:gd name="T20" fmla="*/ 328 w 445"/>
              <a:gd name="T21" fmla="*/ 204 h 444"/>
              <a:gd name="T22" fmla="*/ 363 w 445"/>
              <a:gd name="T23" fmla="*/ 302 h 444"/>
              <a:gd name="T24" fmla="*/ 266 w 445"/>
              <a:gd name="T25" fmla="*/ 258 h 444"/>
              <a:gd name="T26" fmla="*/ 134 w 445"/>
              <a:gd name="T27" fmla="*/ 399 h 444"/>
              <a:gd name="T28" fmla="*/ 400 w 445"/>
              <a:gd name="T29" fmla="*/ 319 h 444"/>
              <a:gd name="T30" fmla="*/ 346 w 445"/>
              <a:gd name="T31" fmla="*/ 177 h 444"/>
              <a:gd name="T32" fmla="*/ 328 w 445"/>
              <a:gd name="T33" fmla="*/ 204 h 444"/>
              <a:gd name="T34" fmla="*/ 187 w 445"/>
              <a:gd name="T35" fmla="*/ 177 h 444"/>
              <a:gd name="T36" fmla="*/ 187 w 445"/>
              <a:gd name="T37" fmla="*/ 177 h 444"/>
              <a:gd name="T38" fmla="*/ 160 w 445"/>
              <a:gd name="T39" fmla="*/ 89 h 444"/>
              <a:gd name="T40" fmla="*/ 240 w 445"/>
              <a:gd name="T41" fmla="*/ 124 h 444"/>
              <a:gd name="T42" fmla="*/ 266 w 445"/>
              <a:gd name="T43" fmla="*/ 98 h 444"/>
              <a:gd name="T44" fmla="*/ 134 w 445"/>
              <a:gd name="T45" fmla="*/ 62 h 444"/>
              <a:gd name="T46" fmla="*/ 53 w 445"/>
              <a:gd name="T47" fmla="*/ 311 h 444"/>
              <a:gd name="T48" fmla="*/ 187 w 445"/>
              <a:gd name="T4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5" h="444">
                <a:moveTo>
                  <a:pt x="435" y="9"/>
                </a:moveTo>
                <a:lnTo>
                  <a:pt x="435" y="9"/>
                </a:lnTo>
                <a:cubicBezTo>
                  <a:pt x="425" y="0"/>
                  <a:pt x="408" y="0"/>
                  <a:pt x="400" y="9"/>
                </a:cubicBezTo>
                <a:cubicBezTo>
                  <a:pt x="9" y="399"/>
                  <a:pt x="9" y="399"/>
                  <a:pt x="9" y="399"/>
                </a:cubicBezTo>
                <a:cubicBezTo>
                  <a:pt x="0" y="408"/>
                  <a:pt x="0" y="425"/>
                  <a:pt x="9" y="434"/>
                </a:cubicBezTo>
                <a:cubicBezTo>
                  <a:pt x="18" y="443"/>
                  <a:pt x="18" y="443"/>
                  <a:pt x="27" y="443"/>
                </a:cubicBezTo>
                <a:cubicBezTo>
                  <a:pt x="36" y="443"/>
                  <a:pt x="36" y="443"/>
                  <a:pt x="45" y="434"/>
                </a:cubicBezTo>
                <a:cubicBezTo>
                  <a:pt x="435" y="45"/>
                  <a:pt x="435" y="45"/>
                  <a:pt x="435" y="45"/>
                </a:cubicBezTo>
                <a:cubicBezTo>
                  <a:pt x="444" y="36"/>
                  <a:pt x="444" y="27"/>
                  <a:pt x="435" y="9"/>
                </a:cubicBezTo>
                <a:close/>
                <a:moveTo>
                  <a:pt x="328" y="204"/>
                </a:moveTo>
                <a:lnTo>
                  <a:pt x="328" y="204"/>
                </a:lnTo>
                <a:cubicBezTo>
                  <a:pt x="363" y="249"/>
                  <a:pt x="372" y="293"/>
                  <a:pt x="363" y="302"/>
                </a:cubicBezTo>
                <a:cubicBezTo>
                  <a:pt x="355" y="302"/>
                  <a:pt x="319" y="293"/>
                  <a:pt x="266" y="258"/>
                </a:cubicBezTo>
                <a:cubicBezTo>
                  <a:pt x="134" y="399"/>
                  <a:pt x="134" y="399"/>
                  <a:pt x="134" y="399"/>
                </a:cubicBezTo>
                <a:cubicBezTo>
                  <a:pt x="240" y="443"/>
                  <a:pt x="372" y="346"/>
                  <a:pt x="400" y="319"/>
                </a:cubicBezTo>
                <a:cubicBezTo>
                  <a:pt x="417" y="302"/>
                  <a:pt x="400" y="240"/>
                  <a:pt x="346" y="177"/>
                </a:cubicBezTo>
                <a:lnTo>
                  <a:pt x="328" y="204"/>
                </a:lnTo>
                <a:close/>
                <a:moveTo>
                  <a:pt x="187" y="177"/>
                </a:moveTo>
                <a:lnTo>
                  <a:pt x="187" y="177"/>
                </a:lnTo>
                <a:cubicBezTo>
                  <a:pt x="160" y="133"/>
                  <a:pt x="151" y="98"/>
                  <a:pt x="160" y="89"/>
                </a:cubicBezTo>
                <a:cubicBezTo>
                  <a:pt x="160" y="89"/>
                  <a:pt x="196" y="98"/>
                  <a:pt x="240" y="124"/>
                </a:cubicBezTo>
                <a:cubicBezTo>
                  <a:pt x="266" y="98"/>
                  <a:pt x="266" y="98"/>
                  <a:pt x="266" y="98"/>
                </a:cubicBezTo>
                <a:cubicBezTo>
                  <a:pt x="204" y="53"/>
                  <a:pt x="160" y="36"/>
                  <a:pt x="134" y="62"/>
                </a:cubicBezTo>
                <a:cubicBezTo>
                  <a:pt x="106" y="80"/>
                  <a:pt x="27" y="204"/>
                  <a:pt x="53" y="311"/>
                </a:cubicBezTo>
                <a:lnTo>
                  <a:pt x="187" y="17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5" name="Freeform 96"/>
          <p:cNvSpPr>
            <a:spLocks noChangeArrowheads="1"/>
          </p:cNvSpPr>
          <p:nvPr/>
        </p:nvSpPr>
        <p:spPr bwMode="auto">
          <a:xfrm>
            <a:off x="9761399" y="1977148"/>
            <a:ext cx="234356" cy="129691"/>
          </a:xfrm>
          <a:custGeom>
            <a:avLst/>
            <a:gdLst>
              <a:gd name="T0" fmla="*/ 452 w 453"/>
              <a:gd name="T1" fmla="*/ 213 h 250"/>
              <a:gd name="T2" fmla="*/ 452 w 453"/>
              <a:gd name="T3" fmla="*/ 213 h 250"/>
              <a:gd name="T4" fmla="*/ 416 w 453"/>
              <a:gd name="T5" fmla="*/ 249 h 250"/>
              <a:gd name="T6" fmla="*/ 27 w 453"/>
              <a:gd name="T7" fmla="*/ 249 h 250"/>
              <a:gd name="T8" fmla="*/ 18 w 453"/>
              <a:gd name="T9" fmla="*/ 231 h 250"/>
              <a:gd name="T10" fmla="*/ 416 w 453"/>
              <a:gd name="T11" fmla="*/ 9 h 250"/>
              <a:gd name="T12" fmla="*/ 452 w 453"/>
              <a:gd name="T13" fmla="*/ 27 h 250"/>
              <a:gd name="T14" fmla="*/ 452 w 453"/>
              <a:gd name="T15" fmla="*/ 213 h 2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3" h="250">
                <a:moveTo>
                  <a:pt x="452" y="213"/>
                </a:moveTo>
                <a:lnTo>
                  <a:pt x="452" y="213"/>
                </a:lnTo>
                <a:cubicBezTo>
                  <a:pt x="452" y="231"/>
                  <a:pt x="434" y="249"/>
                  <a:pt x="416" y="249"/>
                </a:cubicBezTo>
                <a:cubicBezTo>
                  <a:pt x="27" y="249"/>
                  <a:pt x="27" y="249"/>
                  <a:pt x="27" y="249"/>
                </a:cubicBezTo>
                <a:cubicBezTo>
                  <a:pt x="9" y="249"/>
                  <a:pt x="0" y="240"/>
                  <a:pt x="18" y="231"/>
                </a:cubicBezTo>
                <a:cubicBezTo>
                  <a:pt x="416" y="9"/>
                  <a:pt x="416" y="9"/>
                  <a:pt x="416" y="9"/>
                </a:cubicBezTo>
                <a:cubicBezTo>
                  <a:pt x="434" y="0"/>
                  <a:pt x="452" y="9"/>
                  <a:pt x="452" y="27"/>
                </a:cubicBezTo>
                <a:lnTo>
                  <a:pt x="452" y="213"/>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6" name="Freeform 97"/>
          <p:cNvSpPr>
            <a:spLocks noChangeArrowheads="1"/>
          </p:cNvSpPr>
          <p:nvPr/>
        </p:nvSpPr>
        <p:spPr bwMode="auto">
          <a:xfrm>
            <a:off x="4694298" y="1965771"/>
            <a:ext cx="127417" cy="161547"/>
          </a:xfrm>
          <a:custGeom>
            <a:avLst/>
            <a:gdLst>
              <a:gd name="T0" fmla="*/ 240 w 249"/>
              <a:gd name="T1" fmla="*/ 141 h 311"/>
              <a:gd name="T2" fmla="*/ 240 w 249"/>
              <a:gd name="T3" fmla="*/ 141 h 311"/>
              <a:gd name="T4" fmla="*/ 27 w 249"/>
              <a:gd name="T5" fmla="*/ 9 h 311"/>
              <a:gd name="T6" fmla="*/ 0 w 249"/>
              <a:gd name="T7" fmla="*/ 26 h 311"/>
              <a:gd name="T8" fmla="*/ 0 w 249"/>
              <a:gd name="T9" fmla="*/ 283 h 311"/>
              <a:gd name="T10" fmla="*/ 27 w 249"/>
              <a:gd name="T11" fmla="*/ 301 h 311"/>
              <a:gd name="T12" fmla="*/ 240 w 249"/>
              <a:gd name="T13" fmla="*/ 168 h 311"/>
              <a:gd name="T14" fmla="*/ 248 w 249"/>
              <a:gd name="T15" fmla="*/ 150 h 311"/>
              <a:gd name="T16" fmla="*/ 240 w 249"/>
              <a:gd name="T17" fmla="*/ 14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9" h="311">
                <a:moveTo>
                  <a:pt x="240" y="141"/>
                </a:moveTo>
                <a:lnTo>
                  <a:pt x="240" y="141"/>
                </a:lnTo>
                <a:cubicBezTo>
                  <a:pt x="27" y="9"/>
                  <a:pt x="27" y="9"/>
                  <a:pt x="27" y="9"/>
                </a:cubicBezTo>
                <a:cubicBezTo>
                  <a:pt x="9" y="0"/>
                  <a:pt x="0" y="9"/>
                  <a:pt x="0" y="26"/>
                </a:cubicBezTo>
                <a:cubicBezTo>
                  <a:pt x="0" y="283"/>
                  <a:pt x="0" y="283"/>
                  <a:pt x="0" y="283"/>
                </a:cubicBezTo>
                <a:cubicBezTo>
                  <a:pt x="0" y="301"/>
                  <a:pt x="9" y="310"/>
                  <a:pt x="27" y="301"/>
                </a:cubicBezTo>
                <a:cubicBezTo>
                  <a:pt x="240" y="168"/>
                  <a:pt x="240" y="168"/>
                  <a:pt x="240" y="168"/>
                </a:cubicBezTo>
                <a:cubicBezTo>
                  <a:pt x="240" y="168"/>
                  <a:pt x="248" y="159"/>
                  <a:pt x="248" y="150"/>
                </a:cubicBezTo>
                <a:lnTo>
                  <a:pt x="240" y="141"/>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7" name="Freeform 98"/>
          <p:cNvSpPr>
            <a:spLocks noChangeArrowheads="1"/>
          </p:cNvSpPr>
          <p:nvPr/>
        </p:nvSpPr>
        <p:spPr bwMode="auto">
          <a:xfrm>
            <a:off x="5294979" y="1956670"/>
            <a:ext cx="45506" cy="179749"/>
          </a:xfrm>
          <a:custGeom>
            <a:avLst/>
            <a:gdLst>
              <a:gd name="T0" fmla="*/ 44 w 89"/>
              <a:gd name="T1" fmla="*/ 0 h 347"/>
              <a:gd name="T2" fmla="*/ 44 w 89"/>
              <a:gd name="T3" fmla="*/ 0 h 347"/>
              <a:gd name="T4" fmla="*/ 0 w 89"/>
              <a:gd name="T5" fmla="*/ 27 h 347"/>
              <a:gd name="T6" fmla="*/ 0 w 89"/>
              <a:gd name="T7" fmla="*/ 310 h 347"/>
              <a:gd name="T8" fmla="*/ 44 w 89"/>
              <a:gd name="T9" fmla="*/ 346 h 347"/>
              <a:gd name="T10" fmla="*/ 88 w 89"/>
              <a:gd name="T11" fmla="*/ 310 h 347"/>
              <a:gd name="T12" fmla="*/ 88 w 89"/>
              <a:gd name="T13" fmla="*/ 27 h 347"/>
              <a:gd name="T14" fmla="*/ 44 w 89"/>
              <a:gd name="T15" fmla="*/ 0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47">
                <a:moveTo>
                  <a:pt x="44" y="0"/>
                </a:moveTo>
                <a:lnTo>
                  <a:pt x="44" y="0"/>
                </a:lnTo>
                <a:cubicBezTo>
                  <a:pt x="18" y="0"/>
                  <a:pt x="0" y="9"/>
                  <a:pt x="0" y="27"/>
                </a:cubicBezTo>
                <a:cubicBezTo>
                  <a:pt x="0" y="310"/>
                  <a:pt x="0" y="310"/>
                  <a:pt x="0" y="310"/>
                </a:cubicBezTo>
                <a:cubicBezTo>
                  <a:pt x="0" y="337"/>
                  <a:pt x="18" y="346"/>
                  <a:pt x="44" y="346"/>
                </a:cubicBezTo>
                <a:cubicBezTo>
                  <a:pt x="71" y="346"/>
                  <a:pt x="88" y="337"/>
                  <a:pt x="88" y="310"/>
                </a:cubicBezTo>
                <a:cubicBezTo>
                  <a:pt x="88" y="27"/>
                  <a:pt x="88" y="27"/>
                  <a:pt x="88" y="27"/>
                </a:cubicBezTo>
                <a:cubicBezTo>
                  <a:pt x="88" y="9"/>
                  <a:pt x="71" y="0"/>
                  <a:pt x="44"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8" name="Freeform 99"/>
          <p:cNvSpPr>
            <a:spLocks noChangeArrowheads="1"/>
          </p:cNvSpPr>
          <p:nvPr/>
        </p:nvSpPr>
        <p:spPr bwMode="auto">
          <a:xfrm>
            <a:off x="5203966" y="1956670"/>
            <a:ext cx="45506" cy="179749"/>
          </a:xfrm>
          <a:custGeom>
            <a:avLst/>
            <a:gdLst>
              <a:gd name="T0" fmla="*/ 44 w 89"/>
              <a:gd name="T1" fmla="*/ 0 h 347"/>
              <a:gd name="T2" fmla="*/ 44 w 89"/>
              <a:gd name="T3" fmla="*/ 0 h 347"/>
              <a:gd name="T4" fmla="*/ 0 w 89"/>
              <a:gd name="T5" fmla="*/ 27 h 347"/>
              <a:gd name="T6" fmla="*/ 0 w 89"/>
              <a:gd name="T7" fmla="*/ 310 h 347"/>
              <a:gd name="T8" fmla="*/ 44 w 89"/>
              <a:gd name="T9" fmla="*/ 346 h 347"/>
              <a:gd name="T10" fmla="*/ 88 w 89"/>
              <a:gd name="T11" fmla="*/ 310 h 347"/>
              <a:gd name="T12" fmla="*/ 88 w 89"/>
              <a:gd name="T13" fmla="*/ 27 h 347"/>
              <a:gd name="T14" fmla="*/ 44 w 89"/>
              <a:gd name="T15" fmla="*/ 0 h 3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347">
                <a:moveTo>
                  <a:pt x="44" y="0"/>
                </a:moveTo>
                <a:lnTo>
                  <a:pt x="44" y="0"/>
                </a:lnTo>
                <a:cubicBezTo>
                  <a:pt x="17" y="0"/>
                  <a:pt x="0" y="9"/>
                  <a:pt x="0" y="27"/>
                </a:cubicBezTo>
                <a:cubicBezTo>
                  <a:pt x="0" y="310"/>
                  <a:pt x="0" y="310"/>
                  <a:pt x="0" y="310"/>
                </a:cubicBezTo>
                <a:cubicBezTo>
                  <a:pt x="0" y="337"/>
                  <a:pt x="17" y="346"/>
                  <a:pt x="44" y="346"/>
                </a:cubicBezTo>
                <a:cubicBezTo>
                  <a:pt x="71" y="346"/>
                  <a:pt x="88" y="337"/>
                  <a:pt x="88" y="310"/>
                </a:cubicBezTo>
                <a:cubicBezTo>
                  <a:pt x="88" y="27"/>
                  <a:pt x="88" y="27"/>
                  <a:pt x="88" y="27"/>
                </a:cubicBezTo>
                <a:cubicBezTo>
                  <a:pt x="88" y="9"/>
                  <a:pt x="71" y="0"/>
                  <a:pt x="44"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59" name="Freeform 100"/>
          <p:cNvSpPr>
            <a:spLocks noChangeArrowheads="1"/>
          </p:cNvSpPr>
          <p:nvPr/>
        </p:nvSpPr>
        <p:spPr bwMode="auto">
          <a:xfrm>
            <a:off x="5690881" y="1956670"/>
            <a:ext cx="184301" cy="179749"/>
          </a:xfrm>
          <a:custGeom>
            <a:avLst/>
            <a:gdLst>
              <a:gd name="T0" fmla="*/ 177 w 356"/>
              <a:gd name="T1" fmla="*/ 0 h 347"/>
              <a:gd name="T2" fmla="*/ 177 w 356"/>
              <a:gd name="T3" fmla="*/ 0 h 347"/>
              <a:gd name="T4" fmla="*/ 0 w 356"/>
              <a:gd name="T5" fmla="*/ 168 h 347"/>
              <a:gd name="T6" fmla="*/ 177 w 356"/>
              <a:gd name="T7" fmla="*/ 346 h 347"/>
              <a:gd name="T8" fmla="*/ 355 w 356"/>
              <a:gd name="T9" fmla="*/ 168 h 347"/>
              <a:gd name="T10" fmla="*/ 177 w 356"/>
              <a:gd name="T11" fmla="*/ 0 h 347"/>
            </a:gdLst>
            <a:ahLst/>
            <a:cxnLst>
              <a:cxn ang="0">
                <a:pos x="T0" y="T1"/>
              </a:cxn>
              <a:cxn ang="0">
                <a:pos x="T2" y="T3"/>
              </a:cxn>
              <a:cxn ang="0">
                <a:pos x="T4" y="T5"/>
              </a:cxn>
              <a:cxn ang="0">
                <a:pos x="T6" y="T7"/>
              </a:cxn>
              <a:cxn ang="0">
                <a:pos x="T8" y="T9"/>
              </a:cxn>
              <a:cxn ang="0">
                <a:pos x="T10" y="T11"/>
              </a:cxn>
            </a:cxnLst>
            <a:rect l="0" t="0" r="r" b="b"/>
            <a:pathLst>
              <a:path w="356" h="347">
                <a:moveTo>
                  <a:pt x="177" y="0"/>
                </a:moveTo>
                <a:lnTo>
                  <a:pt x="177" y="0"/>
                </a:lnTo>
                <a:cubicBezTo>
                  <a:pt x="80" y="0"/>
                  <a:pt x="0" y="80"/>
                  <a:pt x="0" y="168"/>
                </a:cubicBezTo>
                <a:cubicBezTo>
                  <a:pt x="0" y="266"/>
                  <a:pt x="80" y="346"/>
                  <a:pt x="177" y="346"/>
                </a:cubicBezTo>
                <a:cubicBezTo>
                  <a:pt x="274" y="346"/>
                  <a:pt x="355" y="266"/>
                  <a:pt x="355" y="168"/>
                </a:cubicBezTo>
                <a:cubicBezTo>
                  <a:pt x="355" y="80"/>
                  <a:pt x="274" y="0"/>
                  <a:pt x="177"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0" name="Freeform 101"/>
          <p:cNvSpPr>
            <a:spLocks noChangeArrowheads="1"/>
          </p:cNvSpPr>
          <p:nvPr/>
        </p:nvSpPr>
        <p:spPr bwMode="auto">
          <a:xfrm>
            <a:off x="6218752" y="1970321"/>
            <a:ext cx="154720" cy="150170"/>
          </a:xfrm>
          <a:custGeom>
            <a:avLst/>
            <a:gdLst>
              <a:gd name="T0" fmla="*/ 266 w 302"/>
              <a:gd name="T1" fmla="*/ 0 h 293"/>
              <a:gd name="T2" fmla="*/ 266 w 302"/>
              <a:gd name="T3" fmla="*/ 0 h 293"/>
              <a:gd name="T4" fmla="*/ 35 w 302"/>
              <a:gd name="T5" fmla="*/ 0 h 293"/>
              <a:gd name="T6" fmla="*/ 0 w 302"/>
              <a:gd name="T7" fmla="*/ 26 h 293"/>
              <a:gd name="T8" fmla="*/ 0 w 302"/>
              <a:gd name="T9" fmla="*/ 266 h 293"/>
              <a:gd name="T10" fmla="*/ 35 w 302"/>
              <a:gd name="T11" fmla="*/ 292 h 293"/>
              <a:gd name="T12" fmla="*/ 266 w 302"/>
              <a:gd name="T13" fmla="*/ 292 h 293"/>
              <a:gd name="T14" fmla="*/ 301 w 302"/>
              <a:gd name="T15" fmla="*/ 266 h 293"/>
              <a:gd name="T16" fmla="*/ 301 w 302"/>
              <a:gd name="T17" fmla="*/ 26 h 293"/>
              <a:gd name="T18" fmla="*/ 266 w 302"/>
              <a:gd name="T19"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2" h="293">
                <a:moveTo>
                  <a:pt x="266" y="0"/>
                </a:moveTo>
                <a:lnTo>
                  <a:pt x="266" y="0"/>
                </a:lnTo>
                <a:cubicBezTo>
                  <a:pt x="35" y="0"/>
                  <a:pt x="35" y="0"/>
                  <a:pt x="35" y="0"/>
                </a:cubicBezTo>
                <a:cubicBezTo>
                  <a:pt x="18" y="0"/>
                  <a:pt x="0" y="0"/>
                  <a:pt x="0" y="26"/>
                </a:cubicBezTo>
                <a:cubicBezTo>
                  <a:pt x="0" y="266"/>
                  <a:pt x="0" y="266"/>
                  <a:pt x="0" y="266"/>
                </a:cubicBezTo>
                <a:cubicBezTo>
                  <a:pt x="0" y="283"/>
                  <a:pt x="18" y="292"/>
                  <a:pt x="35" y="292"/>
                </a:cubicBezTo>
                <a:cubicBezTo>
                  <a:pt x="266" y="292"/>
                  <a:pt x="266" y="292"/>
                  <a:pt x="266" y="292"/>
                </a:cubicBezTo>
                <a:cubicBezTo>
                  <a:pt x="283" y="292"/>
                  <a:pt x="301" y="283"/>
                  <a:pt x="301" y="266"/>
                </a:cubicBezTo>
                <a:cubicBezTo>
                  <a:pt x="301" y="26"/>
                  <a:pt x="301" y="26"/>
                  <a:pt x="301" y="26"/>
                </a:cubicBezTo>
                <a:cubicBezTo>
                  <a:pt x="301" y="0"/>
                  <a:pt x="283" y="0"/>
                  <a:pt x="266"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1" name="Freeform 102"/>
          <p:cNvSpPr>
            <a:spLocks noChangeArrowheads="1"/>
          </p:cNvSpPr>
          <p:nvPr/>
        </p:nvSpPr>
        <p:spPr bwMode="auto">
          <a:xfrm>
            <a:off x="6694290" y="1970321"/>
            <a:ext cx="227531" cy="150170"/>
          </a:xfrm>
          <a:custGeom>
            <a:avLst/>
            <a:gdLst>
              <a:gd name="T0" fmla="*/ 434 w 443"/>
              <a:gd name="T1" fmla="*/ 132 h 293"/>
              <a:gd name="T2" fmla="*/ 434 w 443"/>
              <a:gd name="T3" fmla="*/ 132 h 293"/>
              <a:gd name="T4" fmla="*/ 247 w 443"/>
              <a:gd name="T5" fmla="*/ 9 h 293"/>
              <a:gd name="T6" fmla="*/ 221 w 443"/>
              <a:gd name="T7" fmla="*/ 26 h 293"/>
              <a:gd name="T8" fmla="*/ 221 w 443"/>
              <a:gd name="T9" fmla="*/ 266 h 293"/>
              <a:gd name="T10" fmla="*/ 247 w 443"/>
              <a:gd name="T11" fmla="*/ 283 h 293"/>
              <a:gd name="T12" fmla="*/ 434 w 443"/>
              <a:gd name="T13" fmla="*/ 159 h 293"/>
              <a:gd name="T14" fmla="*/ 442 w 443"/>
              <a:gd name="T15" fmla="*/ 141 h 293"/>
              <a:gd name="T16" fmla="*/ 434 w 443"/>
              <a:gd name="T17" fmla="*/ 132 h 293"/>
              <a:gd name="T18" fmla="*/ 203 w 443"/>
              <a:gd name="T19" fmla="*/ 132 h 293"/>
              <a:gd name="T20" fmla="*/ 203 w 443"/>
              <a:gd name="T21" fmla="*/ 132 h 293"/>
              <a:gd name="T22" fmla="*/ 26 w 443"/>
              <a:gd name="T23" fmla="*/ 9 h 293"/>
              <a:gd name="T24" fmla="*/ 0 w 443"/>
              <a:gd name="T25" fmla="*/ 26 h 293"/>
              <a:gd name="T26" fmla="*/ 0 w 443"/>
              <a:gd name="T27" fmla="*/ 266 h 293"/>
              <a:gd name="T28" fmla="*/ 26 w 443"/>
              <a:gd name="T29" fmla="*/ 283 h 293"/>
              <a:gd name="T30" fmla="*/ 203 w 443"/>
              <a:gd name="T31" fmla="*/ 159 h 293"/>
              <a:gd name="T32" fmla="*/ 212 w 443"/>
              <a:gd name="T33" fmla="*/ 141 h 293"/>
              <a:gd name="T34" fmla="*/ 203 w 443"/>
              <a:gd name="T35" fmla="*/ 132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3" h="293">
                <a:moveTo>
                  <a:pt x="434" y="132"/>
                </a:moveTo>
                <a:lnTo>
                  <a:pt x="434" y="132"/>
                </a:lnTo>
                <a:cubicBezTo>
                  <a:pt x="247" y="9"/>
                  <a:pt x="247" y="9"/>
                  <a:pt x="247" y="9"/>
                </a:cubicBezTo>
                <a:cubicBezTo>
                  <a:pt x="229" y="0"/>
                  <a:pt x="221" y="9"/>
                  <a:pt x="221" y="26"/>
                </a:cubicBezTo>
                <a:cubicBezTo>
                  <a:pt x="221" y="266"/>
                  <a:pt x="221" y="266"/>
                  <a:pt x="221" y="266"/>
                </a:cubicBezTo>
                <a:cubicBezTo>
                  <a:pt x="221" y="283"/>
                  <a:pt x="229" y="292"/>
                  <a:pt x="247" y="283"/>
                </a:cubicBezTo>
                <a:cubicBezTo>
                  <a:pt x="434" y="159"/>
                  <a:pt x="434" y="159"/>
                  <a:pt x="434" y="159"/>
                </a:cubicBezTo>
                <a:cubicBezTo>
                  <a:pt x="434" y="159"/>
                  <a:pt x="442" y="150"/>
                  <a:pt x="442" y="141"/>
                </a:cubicBezTo>
                <a:lnTo>
                  <a:pt x="434" y="132"/>
                </a:lnTo>
                <a:close/>
                <a:moveTo>
                  <a:pt x="203" y="132"/>
                </a:moveTo>
                <a:lnTo>
                  <a:pt x="203" y="132"/>
                </a:lnTo>
                <a:cubicBezTo>
                  <a:pt x="26" y="9"/>
                  <a:pt x="26" y="9"/>
                  <a:pt x="26" y="9"/>
                </a:cubicBezTo>
                <a:cubicBezTo>
                  <a:pt x="17" y="0"/>
                  <a:pt x="0" y="9"/>
                  <a:pt x="0" y="26"/>
                </a:cubicBezTo>
                <a:cubicBezTo>
                  <a:pt x="0" y="266"/>
                  <a:pt x="0" y="266"/>
                  <a:pt x="0" y="266"/>
                </a:cubicBezTo>
                <a:cubicBezTo>
                  <a:pt x="0" y="283"/>
                  <a:pt x="17" y="292"/>
                  <a:pt x="26" y="283"/>
                </a:cubicBezTo>
                <a:cubicBezTo>
                  <a:pt x="203" y="159"/>
                  <a:pt x="203" y="159"/>
                  <a:pt x="203" y="159"/>
                </a:cubicBezTo>
                <a:cubicBezTo>
                  <a:pt x="203" y="159"/>
                  <a:pt x="212" y="150"/>
                  <a:pt x="212" y="141"/>
                </a:cubicBezTo>
                <a:lnTo>
                  <a:pt x="203" y="132"/>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2" name="Freeform 103"/>
          <p:cNvSpPr>
            <a:spLocks noChangeArrowheads="1"/>
          </p:cNvSpPr>
          <p:nvPr/>
        </p:nvSpPr>
        <p:spPr bwMode="auto">
          <a:xfrm>
            <a:off x="7206233" y="1970321"/>
            <a:ext cx="229806" cy="150170"/>
          </a:xfrm>
          <a:custGeom>
            <a:avLst/>
            <a:gdLst>
              <a:gd name="T0" fmla="*/ 0 w 444"/>
              <a:gd name="T1" fmla="*/ 141 h 293"/>
              <a:gd name="T2" fmla="*/ 0 w 444"/>
              <a:gd name="T3" fmla="*/ 141 h 293"/>
              <a:gd name="T4" fmla="*/ 9 w 444"/>
              <a:gd name="T5" fmla="*/ 159 h 293"/>
              <a:gd name="T6" fmla="*/ 195 w 444"/>
              <a:gd name="T7" fmla="*/ 283 h 293"/>
              <a:gd name="T8" fmla="*/ 222 w 444"/>
              <a:gd name="T9" fmla="*/ 266 h 293"/>
              <a:gd name="T10" fmla="*/ 222 w 444"/>
              <a:gd name="T11" fmla="*/ 26 h 293"/>
              <a:gd name="T12" fmla="*/ 195 w 444"/>
              <a:gd name="T13" fmla="*/ 9 h 293"/>
              <a:gd name="T14" fmla="*/ 9 w 444"/>
              <a:gd name="T15" fmla="*/ 132 h 293"/>
              <a:gd name="T16" fmla="*/ 0 w 444"/>
              <a:gd name="T17" fmla="*/ 141 h 293"/>
              <a:gd name="T18" fmla="*/ 231 w 444"/>
              <a:gd name="T19" fmla="*/ 141 h 293"/>
              <a:gd name="T20" fmla="*/ 231 w 444"/>
              <a:gd name="T21" fmla="*/ 141 h 293"/>
              <a:gd name="T22" fmla="*/ 239 w 444"/>
              <a:gd name="T23" fmla="*/ 159 h 293"/>
              <a:gd name="T24" fmla="*/ 416 w 444"/>
              <a:gd name="T25" fmla="*/ 283 h 293"/>
              <a:gd name="T26" fmla="*/ 443 w 444"/>
              <a:gd name="T27" fmla="*/ 266 h 293"/>
              <a:gd name="T28" fmla="*/ 443 w 444"/>
              <a:gd name="T29" fmla="*/ 26 h 293"/>
              <a:gd name="T30" fmla="*/ 416 w 444"/>
              <a:gd name="T31" fmla="*/ 9 h 293"/>
              <a:gd name="T32" fmla="*/ 239 w 444"/>
              <a:gd name="T33" fmla="*/ 132 h 293"/>
              <a:gd name="T34" fmla="*/ 231 w 444"/>
              <a:gd name="T35" fmla="*/ 14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4" h="293">
                <a:moveTo>
                  <a:pt x="0" y="141"/>
                </a:moveTo>
                <a:lnTo>
                  <a:pt x="0" y="141"/>
                </a:lnTo>
                <a:cubicBezTo>
                  <a:pt x="0" y="150"/>
                  <a:pt x="9" y="159"/>
                  <a:pt x="9" y="159"/>
                </a:cubicBezTo>
                <a:cubicBezTo>
                  <a:pt x="195" y="283"/>
                  <a:pt x="195" y="283"/>
                  <a:pt x="195" y="283"/>
                </a:cubicBezTo>
                <a:cubicBezTo>
                  <a:pt x="212" y="292"/>
                  <a:pt x="222" y="283"/>
                  <a:pt x="222" y="266"/>
                </a:cubicBezTo>
                <a:cubicBezTo>
                  <a:pt x="222" y="26"/>
                  <a:pt x="222" y="26"/>
                  <a:pt x="222" y="26"/>
                </a:cubicBezTo>
                <a:cubicBezTo>
                  <a:pt x="222" y="9"/>
                  <a:pt x="212" y="0"/>
                  <a:pt x="195" y="9"/>
                </a:cubicBezTo>
                <a:cubicBezTo>
                  <a:pt x="9" y="132"/>
                  <a:pt x="9" y="132"/>
                  <a:pt x="9" y="132"/>
                </a:cubicBezTo>
                <a:lnTo>
                  <a:pt x="0" y="141"/>
                </a:lnTo>
                <a:close/>
                <a:moveTo>
                  <a:pt x="231" y="141"/>
                </a:moveTo>
                <a:lnTo>
                  <a:pt x="231" y="141"/>
                </a:lnTo>
                <a:cubicBezTo>
                  <a:pt x="231" y="150"/>
                  <a:pt x="239" y="159"/>
                  <a:pt x="239" y="159"/>
                </a:cubicBezTo>
                <a:cubicBezTo>
                  <a:pt x="416" y="283"/>
                  <a:pt x="416" y="283"/>
                  <a:pt x="416" y="283"/>
                </a:cubicBezTo>
                <a:cubicBezTo>
                  <a:pt x="425" y="292"/>
                  <a:pt x="443" y="283"/>
                  <a:pt x="443" y="266"/>
                </a:cubicBezTo>
                <a:cubicBezTo>
                  <a:pt x="443" y="26"/>
                  <a:pt x="443" y="26"/>
                  <a:pt x="443" y="26"/>
                </a:cubicBezTo>
                <a:cubicBezTo>
                  <a:pt x="443" y="9"/>
                  <a:pt x="425" y="0"/>
                  <a:pt x="416" y="9"/>
                </a:cubicBezTo>
                <a:cubicBezTo>
                  <a:pt x="239" y="132"/>
                  <a:pt x="239" y="132"/>
                  <a:pt x="239" y="132"/>
                </a:cubicBezTo>
                <a:lnTo>
                  <a:pt x="231" y="14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3" name="Freeform 104"/>
          <p:cNvSpPr>
            <a:spLocks noChangeArrowheads="1"/>
          </p:cNvSpPr>
          <p:nvPr/>
        </p:nvSpPr>
        <p:spPr bwMode="auto">
          <a:xfrm>
            <a:off x="7754582" y="1970321"/>
            <a:ext cx="154720" cy="150170"/>
          </a:xfrm>
          <a:custGeom>
            <a:avLst/>
            <a:gdLst>
              <a:gd name="T0" fmla="*/ 89 w 302"/>
              <a:gd name="T1" fmla="*/ 141 h 293"/>
              <a:gd name="T2" fmla="*/ 89 w 302"/>
              <a:gd name="T3" fmla="*/ 141 h 293"/>
              <a:gd name="T4" fmla="*/ 98 w 302"/>
              <a:gd name="T5" fmla="*/ 159 h 293"/>
              <a:gd name="T6" fmla="*/ 275 w 302"/>
              <a:gd name="T7" fmla="*/ 266 h 293"/>
              <a:gd name="T8" fmla="*/ 301 w 302"/>
              <a:gd name="T9" fmla="*/ 257 h 293"/>
              <a:gd name="T10" fmla="*/ 301 w 302"/>
              <a:gd name="T11" fmla="*/ 35 h 293"/>
              <a:gd name="T12" fmla="*/ 275 w 302"/>
              <a:gd name="T13" fmla="*/ 17 h 293"/>
              <a:gd name="T14" fmla="*/ 98 w 302"/>
              <a:gd name="T15" fmla="*/ 132 h 293"/>
              <a:gd name="T16" fmla="*/ 89 w 302"/>
              <a:gd name="T17" fmla="*/ 141 h 293"/>
              <a:gd name="T18" fmla="*/ 0 w 302"/>
              <a:gd name="T19" fmla="*/ 26 h 293"/>
              <a:gd name="T20" fmla="*/ 0 w 302"/>
              <a:gd name="T21" fmla="*/ 26 h 293"/>
              <a:gd name="T22" fmla="*/ 0 w 302"/>
              <a:gd name="T23" fmla="*/ 257 h 293"/>
              <a:gd name="T24" fmla="*/ 35 w 302"/>
              <a:gd name="T25" fmla="*/ 292 h 293"/>
              <a:gd name="T26" fmla="*/ 80 w 302"/>
              <a:gd name="T27" fmla="*/ 257 h 293"/>
              <a:gd name="T28" fmla="*/ 80 w 302"/>
              <a:gd name="T29" fmla="*/ 26 h 293"/>
              <a:gd name="T30" fmla="*/ 35 w 302"/>
              <a:gd name="T31" fmla="*/ 0 h 293"/>
              <a:gd name="T32" fmla="*/ 0 w 302"/>
              <a:gd name="T33" fmla="*/ 2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 h="293">
                <a:moveTo>
                  <a:pt x="89" y="141"/>
                </a:moveTo>
                <a:lnTo>
                  <a:pt x="89" y="141"/>
                </a:lnTo>
                <a:cubicBezTo>
                  <a:pt x="89" y="150"/>
                  <a:pt x="98" y="159"/>
                  <a:pt x="98" y="159"/>
                </a:cubicBezTo>
                <a:cubicBezTo>
                  <a:pt x="275" y="266"/>
                  <a:pt x="275" y="266"/>
                  <a:pt x="275" y="266"/>
                </a:cubicBezTo>
                <a:cubicBezTo>
                  <a:pt x="292" y="274"/>
                  <a:pt x="301" y="274"/>
                  <a:pt x="301" y="257"/>
                </a:cubicBezTo>
                <a:cubicBezTo>
                  <a:pt x="301" y="35"/>
                  <a:pt x="301" y="35"/>
                  <a:pt x="301" y="35"/>
                </a:cubicBezTo>
                <a:cubicBezTo>
                  <a:pt x="301" y="17"/>
                  <a:pt x="292" y="9"/>
                  <a:pt x="275" y="17"/>
                </a:cubicBezTo>
                <a:cubicBezTo>
                  <a:pt x="98" y="132"/>
                  <a:pt x="98" y="132"/>
                  <a:pt x="98" y="132"/>
                </a:cubicBezTo>
                <a:lnTo>
                  <a:pt x="89" y="141"/>
                </a:lnTo>
                <a:close/>
                <a:moveTo>
                  <a:pt x="0" y="26"/>
                </a:moveTo>
                <a:lnTo>
                  <a:pt x="0" y="26"/>
                </a:lnTo>
                <a:cubicBezTo>
                  <a:pt x="0" y="257"/>
                  <a:pt x="0" y="257"/>
                  <a:pt x="0" y="257"/>
                </a:cubicBezTo>
                <a:cubicBezTo>
                  <a:pt x="0" y="283"/>
                  <a:pt x="18" y="292"/>
                  <a:pt x="35" y="292"/>
                </a:cubicBezTo>
                <a:cubicBezTo>
                  <a:pt x="63" y="292"/>
                  <a:pt x="80" y="283"/>
                  <a:pt x="80" y="257"/>
                </a:cubicBezTo>
                <a:cubicBezTo>
                  <a:pt x="80" y="26"/>
                  <a:pt x="80" y="26"/>
                  <a:pt x="80" y="26"/>
                </a:cubicBezTo>
                <a:cubicBezTo>
                  <a:pt x="80" y="9"/>
                  <a:pt x="63" y="0"/>
                  <a:pt x="35" y="0"/>
                </a:cubicBezTo>
                <a:cubicBezTo>
                  <a:pt x="18" y="0"/>
                  <a:pt x="0" y="9"/>
                  <a:pt x="0" y="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4" name="Freeform 105"/>
          <p:cNvSpPr>
            <a:spLocks noChangeArrowheads="1"/>
          </p:cNvSpPr>
          <p:nvPr/>
        </p:nvSpPr>
        <p:spPr bwMode="auto">
          <a:xfrm>
            <a:off x="8266524" y="1970321"/>
            <a:ext cx="156997" cy="150170"/>
          </a:xfrm>
          <a:custGeom>
            <a:avLst/>
            <a:gdLst>
              <a:gd name="T0" fmla="*/ 204 w 303"/>
              <a:gd name="T1" fmla="*/ 132 h 293"/>
              <a:gd name="T2" fmla="*/ 204 w 303"/>
              <a:gd name="T3" fmla="*/ 132 h 293"/>
              <a:gd name="T4" fmla="*/ 27 w 303"/>
              <a:gd name="T5" fmla="*/ 17 h 293"/>
              <a:gd name="T6" fmla="*/ 0 w 303"/>
              <a:gd name="T7" fmla="*/ 35 h 293"/>
              <a:gd name="T8" fmla="*/ 0 w 303"/>
              <a:gd name="T9" fmla="*/ 257 h 293"/>
              <a:gd name="T10" fmla="*/ 27 w 303"/>
              <a:gd name="T11" fmla="*/ 266 h 293"/>
              <a:gd name="T12" fmla="*/ 204 w 303"/>
              <a:gd name="T13" fmla="*/ 159 h 293"/>
              <a:gd name="T14" fmla="*/ 213 w 303"/>
              <a:gd name="T15" fmla="*/ 141 h 293"/>
              <a:gd name="T16" fmla="*/ 204 w 303"/>
              <a:gd name="T17" fmla="*/ 132 h 293"/>
              <a:gd name="T18" fmla="*/ 266 w 303"/>
              <a:gd name="T19" fmla="*/ 0 h 293"/>
              <a:gd name="T20" fmla="*/ 266 w 303"/>
              <a:gd name="T21" fmla="*/ 0 h 293"/>
              <a:gd name="T22" fmla="*/ 222 w 303"/>
              <a:gd name="T23" fmla="*/ 26 h 293"/>
              <a:gd name="T24" fmla="*/ 222 w 303"/>
              <a:gd name="T25" fmla="*/ 257 h 293"/>
              <a:gd name="T26" fmla="*/ 266 w 303"/>
              <a:gd name="T27" fmla="*/ 292 h 293"/>
              <a:gd name="T28" fmla="*/ 302 w 303"/>
              <a:gd name="T29" fmla="*/ 257 h 293"/>
              <a:gd name="T30" fmla="*/ 302 w 303"/>
              <a:gd name="T31" fmla="*/ 26 h 293"/>
              <a:gd name="T32" fmla="*/ 266 w 303"/>
              <a:gd name="T3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293">
                <a:moveTo>
                  <a:pt x="204" y="132"/>
                </a:moveTo>
                <a:lnTo>
                  <a:pt x="204" y="132"/>
                </a:lnTo>
                <a:cubicBezTo>
                  <a:pt x="27" y="17"/>
                  <a:pt x="27" y="17"/>
                  <a:pt x="27" y="17"/>
                </a:cubicBezTo>
                <a:cubicBezTo>
                  <a:pt x="10" y="9"/>
                  <a:pt x="0" y="17"/>
                  <a:pt x="0" y="35"/>
                </a:cubicBezTo>
                <a:cubicBezTo>
                  <a:pt x="0" y="257"/>
                  <a:pt x="0" y="257"/>
                  <a:pt x="0" y="257"/>
                </a:cubicBezTo>
                <a:cubicBezTo>
                  <a:pt x="0" y="274"/>
                  <a:pt x="10" y="274"/>
                  <a:pt x="27" y="266"/>
                </a:cubicBezTo>
                <a:cubicBezTo>
                  <a:pt x="204" y="159"/>
                  <a:pt x="204" y="159"/>
                  <a:pt x="204" y="159"/>
                </a:cubicBezTo>
                <a:cubicBezTo>
                  <a:pt x="204" y="159"/>
                  <a:pt x="213" y="150"/>
                  <a:pt x="213" y="141"/>
                </a:cubicBezTo>
                <a:lnTo>
                  <a:pt x="204" y="132"/>
                </a:lnTo>
                <a:close/>
                <a:moveTo>
                  <a:pt x="266" y="0"/>
                </a:moveTo>
                <a:lnTo>
                  <a:pt x="266" y="0"/>
                </a:lnTo>
                <a:cubicBezTo>
                  <a:pt x="240" y="0"/>
                  <a:pt x="222" y="9"/>
                  <a:pt x="222" y="26"/>
                </a:cubicBezTo>
                <a:cubicBezTo>
                  <a:pt x="222" y="257"/>
                  <a:pt x="222" y="257"/>
                  <a:pt x="222" y="257"/>
                </a:cubicBezTo>
                <a:cubicBezTo>
                  <a:pt x="222" y="283"/>
                  <a:pt x="240" y="292"/>
                  <a:pt x="266" y="292"/>
                </a:cubicBezTo>
                <a:cubicBezTo>
                  <a:pt x="284" y="292"/>
                  <a:pt x="302" y="283"/>
                  <a:pt x="302" y="257"/>
                </a:cubicBezTo>
                <a:cubicBezTo>
                  <a:pt x="302" y="26"/>
                  <a:pt x="302" y="26"/>
                  <a:pt x="302" y="26"/>
                </a:cubicBezTo>
                <a:cubicBezTo>
                  <a:pt x="302" y="9"/>
                  <a:pt x="284" y="0"/>
                  <a:pt x="266"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5" name="Freeform 107"/>
          <p:cNvSpPr>
            <a:spLocks noChangeArrowheads="1"/>
          </p:cNvSpPr>
          <p:nvPr/>
        </p:nvSpPr>
        <p:spPr bwMode="auto">
          <a:xfrm>
            <a:off x="8755715" y="1943018"/>
            <a:ext cx="202501" cy="200226"/>
          </a:xfrm>
          <a:custGeom>
            <a:avLst/>
            <a:gdLst>
              <a:gd name="T0" fmla="*/ 239 w 391"/>
              <a:gd name="T1" fmla="*/ 0 h 390"/>
              <a:gd name="T2" fmla="*/ 292 w 391"/>
              <a:gd name="T3" fmla="*/ 53 h 390"/>
              <a:gd name="T4" fmla="*/ 221 w 391"/>
              <a:gd name="T5" fmla="*/ 123 h 390"/>
              <a:gd name="T6" fmla="*/ 266 w 391"/>
              <a:gd name="T7" fmla="*/ 176 h 390"/>
              <a:gd name="T8" fmla="*/ 345 w 391"/>
              <a:gd name="T9" fmla="*/ 97 h 390"/>
              <a:gd name="T10" fmla="*/ 390 w 391"/>
              <a:gd name="T11" fmla="*/ 159 h 390"/>
              <a:gd name="T12" fmla="*/ 390 w 391"/>
              <a:gd name="T13" fmla="*/ 0 h 390"/>
              <a:gd name="T14" fmla="*/ 239 w 391"/>
              <a:gd name="T15" fmla="*/ 0 h 390"/>
              <a:gd name="T16" fmla="*/ 124 w 391"/>
              <a:gd name="T17" fmla="*/ 221 h 390"/>
              <a:gd name="T18" fmla="*/ 44 w 391"/>
              <a:gd name="T19" fmla="*/ 301 h 390"/>
              <a:gd name="T20" fmla="*/ 0 w 391"/>
              <a:gd name="T21" fmla="*/ 239 h 390"/>
              <a:gd name="T22" fmla="*/ 0 w 391"/>
              <a:gd name="T23" fmla="*/ 389 h 390"/>
              <a:gd name="T24" fmla="*/ 159 w 391"/>
              <a:gd name="T25" fmla="*/ 389 h 390"/>
              <a:gd name="T26" fmla="*/ 97 w 391"/>
              <a:gd name="T27" fmla="*/ 345 h 390"/>
              <a:gd name="T28" fmla="*/ 168 w 391"/>
              <a:gd name="T29" fmla="*/ 274 h 390"/>
              <a:gd name="T30" fmla="*/ 124 w 391"/>
              <a:gd name="T31" fmla="*/ 221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1" h="390">
                <a:moveTo>
                  <a:pt x="239" y="0"/>
                </a:moveTo>
                <a:lnTo>
                  <a:pt x="292" y="53"/>
                </a:lnTo>
                <a:lnTo>
                  <a:pt x="221" y="123"/>
                </a:lnTo>
                <a:lnTo>
                  <a:pt x="266" y="176"/>
                </a:lnTo>
                <a:lnTo>
                  <a:pt x="345" y="97"/>
                </a:lnTo>
                <a:lnTo>
                  <a:pt x="390" y="159"/>
                </a:lnTo>
                <a:lnTo>
                  <a:pt x="390" y="0"/>
                </a:lnTo>
                <a:lnTo>
                  <a:pt x="239" y="0"/>
                </a:lnTo>
                <a:close/>
                <a:moveTo>
                  <a:pt x="124" y="221"/>
                </a:moveTo>
                <a:lnTo>
                  <a:pt x="44" y="301"/>
                </a:lnTo>
                <a:lnTo>
                  <a:pt x="0" y="239"/>
                </a:lnTo>
                <a:lnTo>
                  <a:pt x="0" y="389"/>
                </a:lnTo>
                <a:lnTo>
                  <a:pt x="159" y="389"/>
                </a:lnTo>
                <a:lnTo>
                  <a:pt x="97" y="345"/>
                </a:lnTo>
                <a:lnTo>
                  <a:pt x="168" y="274"/>
                </a:lnTo>
                <a:lnTo>
                  <a:pt x="124" y="22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6" name="Freeform 108"/>
          <p:cNvSpPr>
            <a:spLocks noChangeArrowheads="1"/>
          </p:cNvSpPr>
          <p:nvPr/>
        </p:nvSpPr>
        <p:spPr bwMode="auto">
          <a:xfrm>
            <a:off x="9254006" y="1927092"/>
            <a:ext cx="227531" cy="234356"/>
          </a:xfrm>
          <a:custGeom>
            <a:avLst/>
            <a:gdLst>
              <a:gd name="T0" fmla="*/ 79 w 443"/>
              <a:gd name="T1" fmla="*/ 329 h 454"/>
              <a:gd name="T2" fmla="*/ 0 w 443"/>
              <a:gd name="T3" fmla="*/ 400 h 454"/>
              <a:gd name="T4" fmla="*/ 44 w 443"/>
              <a:gd name="T5" fmla="*/ 453 h 454"/>
              <a:gd name="T6" fmla="*/ 123 w 443"/>
              <a:gd name="T7" fmla="*/ 373 h 454"/>
              <a:gd name="T8" fmla="*/ 168 w 443"/>
              <a:gd name="T9" fmla="*/ 426 h 454"/>
              <a:gd name="T10" fmla="*/ 168 w 443"/>
              <a:gd name="T11" fmla="*/ 275 h 454"/>
              <a:gd name="T12" fmla="*/ 26 w 443"/>
              <a:gd name="T13" fmla="*/ 275 h 454"/>
              <a:gd name="T14" fmla="*/ 79 w 443"/>
              <a:gd name="T15" fmla="*/ 329 h 454"/>
              <a:gd name="T16" fmla="*/ 442 w 443"/>
              <a:gd name="T17" fmla="*/ 54 h 454"/>
              <a:gd name="T18" fmla="*/ 398 w 443"/>
              <a:gd name="T19" fmla="*/ 0 h 454"/>
              <a:gd name="T20" fmla="*/ 328 w 443"/>
              <a:gd name="T21" fmla="*/ 81 h 454"/>
              <a:gd name="T22" fmla="*/ 275 w 443"/>
              <a:gd name="T23" fmla="*/ 28 h 454"/>
              <a:gd name="T24" fmla="*/ 275 w 443"/>
              <a:gd name="T25" fmla="*/ 169 h 454"/>
              <a:gd name="T26" fmla="*/ 416 w 443"/>
              <a:gd name="T27" fmla="*/ 169 h 454"/>
              <a:gd name="T28" fmla="*/ 372 w 443"/>
              <a:gd name="T29" fmla="*/ 125 h 454"/>
              <a:gd name="T30" fmla="*/ 442 w 443"/>
              <a:gd name="T31" fmla="*/ 5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3" h="454">
                <a:moveTo>
                  <a:pt x="79" y="329"/>
                </a:moveTo>
                <a:lnTo>
                  <a:pt x="0" y="400"/>
                </a:lnTo>
                <a:lnTo>
                  <a:pt x="44" y="453"/>
                </a:lnTo>
                <a:lnTo>
                  <a:pt x="123" y="373"/>
                </a:lnTo>
                <a:lnTo>
                  <a:pt x="168" y="426"/>
                </a:lnTo>
                <a:lnTo>
                  <a:pt x="168" y="275"/>
                </a:lnTo>
                <a:lnTo>
                  <a:pt x="26" y="275"/>
                </a:lnTo>
                <a:lnTo>
                  <a:pt x="79" y="329"/>
                </a:lnTo>
                <a:close/>
                <a:moveTo>
                  <a:pt x="442" y="54"/>
                </a:moveTo>
                <a:lnTo>
                  <a:pt x="398" y="0"/>
                </a:lnTo>
                <a:lnTo>
                  <a:pt x="328" y="81"/>
                </a:lnTo>
                <a:lnTo>
                  <a:pt x="275" y="28"/>
                </a:lnTo>
                <a:lnTo>
                  <a:pt x="275" y="169"/>
                </a:lnTo>
                <a:lnTo>
                  <a:pt x="416" y="169"/>
                </a:lnTo>
                <a:lnTo>
                  <a:pt x="372" y="125"/>
                </a:lnTo>
                <a:lnTo>
                  <a:pt x="442" y="5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7" name="Freeform 109"/>
          <p:cNvSpPr>
            <a:spLocks noChangeArrowheads="1"/>
          </p:cNvSpPr>
          <p:nvPr/>
        </p:nvSpPr>
        <p:spPr bwMode="auto">
          <a:xfrm>
            <a:off x="4123198" y="3972588"/>
            <a:ext cx="248007" cy="243458"/>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239 w 479"/>
              <a:gd name="T13" fmla="*/ 426 h 471"/>
              <a:gd name="T14" fmla="*/ 239 w 479"/>
              <a:gd name="T15" fmla="*/ 426 h 471"/>
              <a:gd name="T16" fmla="*/ 44 w 479"/>
              <a:gd name="T17" fmla="*/ 231 h 471"/>
              <a:gd name="T18" fmla="*/ 239 w 479"/>
              <a:gd name="T19" fmla="*/ 37 h 471"/>
              <a:gd name="T20" fmla="*/ 434 w 479"/>
              <a:gd name="T21" fmla="*/ 231 h 471"/>
              <a:gd name="T22" fmla="*/ 239 w 479"/>
              <a:gd name="T23"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8" name="Freeform 110"/>
          <p:cNvSpPr>
            <a:spLocks noChangeArrowheads="1"/>
          </p:cNvSpPr>
          <p:nvPr/>
        </p:nvSpPr>
        <p:spPr bwMode="auto">
          <a:xfrm>
            <a:off x="4635140" y="3972588"/>
            <a:ext cx="248009" cy="243458"/>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53 w 479"/>
              <a:gd name="T13" fmla="*/ 169 h 471"/>
              <a:gd name="T14" fmla="*/ 53 w 479"/>
              <a:gd name="T15" fmla="*/ 169 h 471"/>
              <a:gd name="T16" fmla="*/ 177 w 479"/>
              <a:gd name="T17" fmla="*/ 222 h 471"/>
              <a:gd name="T18" fmla="*/ 212 w 479"/>
              <a:gd name="T19" fmla="*/ 240 h 471"/>
              <a:gd name="T20" fmla="*/ 240 w 479"/>
              <a:gd name="T21" fmla="*/ 257 h 471"/>
              <a:gd name="T22" fmla="*/ 265 w 479"/>
              <a:gd name="T23" fmla="*/ 266 h 471"/>
              <a:gd name="T24" fmla="*/ 274 w 479"/>
              <a:gd name="T25" fmla="*/ 275 h 471"/>
              <a:gd name="T26" fmla="*/ 265 w 479"/>
              <a:gd name="T27" fmla="*/ 293 h 471"/>
              <a:gd name="T28" fmla="*/ 240 w 479"/>
              <a:gd name="T29" fmla="*/ 302 h 471"/>
              <a:gd name="T30" fmla="*/ 186 w 479"/>
              <a:gd name="T31" fmla="*/ 284 h 471"/>
              <a:gd name="T32" fmla="*/ 159 w 479"/>
              <a:gd name="T33" fmla="*/ 311 h 471"/>
              <a:gd name="T34" fmla="*/ 230 w 479"/>
              <a:gd name="T35" fmla="*/ 347 h 471"/>
              <a:gd name="T36" fmla="*/ 230 w 479"/>
              <a:gd name="T37" fmla="*/ 382 h 471"/>
              <a:gd name="T38" fmla="*/ 257 w 479"/>
              <a:gd name="T39" fmla="*/ 382 h 471"/>
              <a:gd name="T40" fmla="*/ 257 w 479"/>
              <a:gd name="T41" fmla="*/ 347 h 471"/>
              <a:gd name="T42" fmla="*/ 301 w 479"/>
              <a:gd name="T43" fmla="*/ 328 h 471"/>
              <a:gd name="T44" fmla="*/ 319 w 479"/>
              <a:gd name="T45" fmla="*/ 293 h 471"/>
              <a:gd name="T46" fmla="*/ 408 w 479"/>
              <a:gd name="T47" fmla="*/ 328 h 471"/>
              <a:gd name="T48" fmla="*/ 240 w 479"/>
              <a:gd name="T49" fmla="*/ 426 h 471"/>
              <a:gd name="T50" fmla="*/ 44 w 479"/>
              <a:gd name="T51" fmla="*/ 231 h 471"/>
              <a:gd name="T52" fmla="*/ 53 w 479"/>
              <a:gd name="T53" fmla="*/ 169 h 471"/>
              <a:gd name="T54" fmla="*/ 310 w 479"/>
              <a:gd name="T55" fmla="*/ 231 h 471"/>
              <a:gd name="T56" fmla="*/ 310 w 479"/>
              <a:gd name="T57" fmla="*/ 231 h 471"/>
              <a:gd name="T58" fmla="*/ 265 w 479"/>
              <a:gd name="T59" fmla="*/ 213 h 471"/>
              <a:gd name="T60" fmla="*/ 248 w 479"/>
              <a:gd name="T61" fmla="*/ 204 h 471"/>
              <a:gd name="T62" fmla="*/ 212 w 479"/>
              <a:gd name="T63" fmla="*/ 187 h 471"/>
              <a:gd name="T64" fmla="*/ 212 w 479"/>
              <a:gd name="T65" fmla="*/ 187 h 471"/>
              <a:gd name="T66" fmla="*/ 221 w 479"/>
              <a:gd name="T67" fmla="*/ 169 h 471"/>
              <a:gd name="T68" fmla="*/ 240 w 479"/>
              <a:gd name="T69" fmla="*/ 169 h 471"/>
              <a:gd name="T70" fmla="*/ 284 w 479"/>
              <a:gd name="T71" fmla="*/ 178 h 471"/>
              <a:gd name="T72" fmla="*/ 319 w 479"/>
              <a:gd name="T73" fmla="*/ 151 h 471"/>
              <a:gd name="T74" fmla="*/ 257 w 479"/>
              <a:gd name="T75" fmla="*/ 125 h 471"/>
              <a:gd name="T76" fmla="*/ 257 w 479"/>
              <a:gd name="T77" fmla="*/ 90 h 471"/>
              <a:gd name="T78" fmla="*/ 230 w 479"/>
              <a:gd name="T79" fmla="*/ 90 h 471"/>
              <a:gd name="T80" fmla="*/ 230 w 479"/>
              <a:gd name="T81" fmla="*/ 125 h 471"/>
              <a:gd name="T82" fmla="*/ 186 w 479"/>
              <a:gd name="T83" fmla="*/ 143 h 471"/>
              <a:gd name="T84" fmla="*/ 168 w 479"/>
              <a:gd name="T85" fmla="*/ 169 h 471"/>
              <a:gd name="T86" fmla="*/ 80 w 479"/>
              <a:gd name="T87" fmla="*/ 125 h 471"/>
              <a:gd name="T88" fmla="*/ 240 w 479"/>
              <a:gd name="T89" fmla="*/ 37 h 471"/>
              <a:gd name="T90" fmla="*/ 434 w 479"/>
              <a:gd name="T91" fmla="*/ 231 h 471"/>
              <a:gd name="T92" fmla="*/ 425 w 479"/>
              <a:gd name="T93" fmla="*/ 284 h 471"/>
              <a:gd name="T94" fmla="*/ 310 w 479"/>
              <a:gd name="T95" fmla="*/ 23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79" h="471">
                <a:moveTo>
                  <a:pt x="240" y="0"/>
                </a:moveTo>
                <a:lnTo>
                  <a:pt x="240" y="0"/>
                </a:lnTo>
                <a:cubicBezTo>
                  <a:pt x="106" y="0"/>
                  <a:pt x="0" y="107"/>
                  <a:pt x="0" y="231"/>
                </a:cubicBezTo>
                <a:cubicBezTo>
                  <a:pt x="0" y="364"/>
                  <a:pt x="106" y="470"/>
                  <a:pt x="240" y="470"/>
                </a:cubicBezTo>
                <a:cubicBezTo>
                  <a:pt x="372" y="470"/>
                  <a:pt x="478" y="364"/>
                  <a:pt x="478" y="231"/>
                </a:cubicBezTo>
                <a:cubicBezTo>
                  <a:pt x="478" y="107"/>
                  <a:pt x="372" y="0"/>
                  <a:pt x="240" y="0"/>
                </a:cubicBezTo>
                <a:close/>
                <a:moveTo>
                  <a:pt x="53" y="169"/>
                </a:moveTo>
                <a:lnTo>
                  <a:pt x="53" y="169"/>
                </a:lnTo>
                <a:cubicBezTo>
                  <a:pt x="177" y="222"/>
                  <a:pt x="177" y="222"/>
                  <a:pt x="177" y="222"/>
                </a:cubicBezTo>
                <a:cubicBezTo>
                  <a:pt x="212" y="240"/>
                  <a:pt x="212" y="240"/>
                  <a:pt x="212" y="240"/>
                </a:cubicBezTo>
                <a:cubicBezTo>
                  <a:pt x="240" y="257"/>
                  <a:pt x="240" y="257"/>
                  <a:pt x="240" y="257"/>
                </a:cubicBezTo>
                <a:cubicBezTo>
                  <a:pt x="265" y="266"/>
                  <a:pt x="265" y="266"/>
                  <a:pt x="265" y="266"/>
                </a:cubicBezTo>
                <a:lnTo>
                  <a:pt x="274" y="275"/>
                </a:lnTo>
                <a:cubicBezTo>
                  <a:pt x="274" y="284"/>
                  <a:pt x="265" y="293"/>
                  <a:pt x="265" y="293"/>
                </a:cubicBezTo>
                <a:cubicBezTo>
                  <a:pt x="257" y="302"/>
                  <a:pt x="248" y="302"/>
                  <a:pt x="240" y="302"/>
                </a:cubicBezTo>
                <a:cubicBezTo>
                  <a:pt x="221" y="302"/>
                  <a:pt x="203" y="293"/>
                  <a:pt x="186" y="284"/>
                </a:cubicBezTo>
                <a:cubicBezTo>
                  <a:pt x="159" y="311"/>
                  <a:pt x="159" y="311"/>
                  <a:pt x="159" y="311"/>
                </a:cubicBezTo>
                <a:cubicBezTo>
                  <a:pt x="177" y="328"/>
                  <a:pt x="203" y="347"/>
                  <a:pt x="230" y="347"/>
                </a:cubicBezTo>
                <a:cubicBezTo>
                  <a:pt x="230" y="382"/>
                  <a:pt x="230" y="382"/>
                  <a:pt x="230" y="382"/>
                </a:cubicBezTo>
                <a:cubicBezTo>
                  <a:pt x="257" y="382"/>
                  <a:pt x="257" y="382"/>
                  <a:pt x="257" y="382"/>
                </a:cubicBezTo>
                <a:cubicBezTo>
                  <a:pt x="257" y="347"/>
                  <a:pt x="257" y="347"/>
                  <a:pt x="257" y="347"/>
                </a:cubicBezTo>
                <a:cubicBezTo>
                  <a:pt x="274" y="338"/>
                  <a:pt x="284" y="338"/>
                  <a:pt x="301" y="328"/>
                </a:cubicBezTo>
                <a:cubicBezTo>
                  <a:pt x="310" y="319"/>
                  <a:pt x="319" y="302"/>
                  <a:pt x="319" y="293"/>
                </a:cubicBezTo>
                <a:cubicBezTo>
                  <a:pt x="408" y="328"/>
                  <a:pt x="408" y="328"/>
                  <a:pt x="408" y="328"/>
                </a:cubicBezTo>
                <a:cubicBezTo>
                  <a:pt x="372" y="391"/>
                  <a:pt x="310" y="426"/>
                  <a:pt x="240" y="426"/>
                </a:cubicBezTo>
                <a:cubicBezTo>
                  <a:pt x="133" y="426"/>
                  <a:pt x="44" y="347"/>
                  <a:pt x="44" y="231"/>
                </a:cubicBezTo>
                <a:cubicBezTo>
                  <a:pt x="44" y="213"/>
                  <a:pt x="44" y="187"/>
                  <a:pt x="53" y="169"/>
                </a:cubicBezTo>
                <a:close/>
                <a:moveTo>
                  <a:pt x="310" y="231"/>
                </a:moveTo>
                <a:lnTo>
                  <a:pt x="310" y="231"/>
                </a:lnTo>
                <a:cubicBezTo>
                  <a:pt x="265" y="213"/>
                  <a:pt x="265" y="213"/>
                  <a:pt x="265" y="213"/>
                </a:cubicBezTo>
                <a:cubicBezTo>
                  <a:pt x="248" y="204"/>
                  <a:pt x="248" y="204"/>
                  <a:pt x="248" y="204"/>
                </a:cubicBezTo>
                <a:cubicBezTo>
                  <a:pt x="212" y="187"/>
                  <a:pt x="212" y="187"/>
                  <a:pt x="212" y="187"/>
                </a:cubicBezTo>
                <a:lnTo>
                  <a:pt x="212" y="187"/>
                </a:lnTo>
                <a:cubicBezTo>
                  <a:pt x="212" y="178"/>
                  <a:pt x="221" y="178"/>
                  <a:pt x="221" y="169"/>
                </a:cubicBezTo>
                <a:cubicBezTo>
                  <a:pt x="230" y="169"/>
                  <a:pt x="240" y="169"/>
                  <a:pt x="240" y="169"/>
                </a:cubicBezTo>
                <a:cubicBezTo>
                  <a:pt x="257" y="169"/>
                  <a:pt x="274" y="169"/>
                  <a:pt x="284" y="178"/>
                </a:cubicBezTo>
                <a:cubicBezTo>
                  <a:pt x="319" y="151"/>
                  <a:pt x="319" y="151"/>
                  <a:pt x="319" y="151"/>
                </a:cubicBezTo>
                <a:cubicBezTo>
                  <a:pt x="301" y="134"/>
                  <a:pt x="274" y="125"/>
                  <a:pt x="257" y="125"/>
                </a:cubicBezTo>
                <a:cubicBezTo>
                  <a:pt x="257" y="90"/>
                  <a:pt x="257" y="90"/>
                  <a:pt x="257" y="90"/>
                </a:cubicBezTo>
                <a:cubicBezTo>
                  <a:pt x="230" y="90"/>
                  <a:pt x="230" y="90"/>
                  <a:pt x="230" y="90"/>
                </a:cubicBezTo>
                <a:cubicBezTo>
                  <a:pt x="230" y="125"/>
                  <a:pt x="230" y="125"/>
                  <a:pt x="230" y="125"/>
                </a:cubicBezTo>
                <a:cubicBezTo>
                  <a:pt x="212" y="125"/>
                  <a:pt x="203" y="134"/>
                  <a:pt x="186" y="143"/>
                </a:cubicBezTo>
                <a:cubicBezTo>
                  <a:pt x="177" y="143"/>
                  <a:pt x="168" y="160"/>
                  <a:pt x="168" y="169"/>
                </a:cubicBezTo>
                <a:cubicBezTo>
                  <a:pt x="80" y="125"/>
                  <a:pt x="80" y="125"/>
                  <a:pt x="80" y="125"/>
                </a:cubicBezTo>
                <a:cubicBezTo>
                  <a:pt x="106" y="72"/>
                  <a:pt x="168" y="37"/>
                  <a:pt x="240" y="37"/>
                </a:cubicBezTo>
                <a:cubicBezTo>
                  <a:pt x="346" y="37"/>
                  <a:pt x="434" y="125"/>
                  <a:pt x="434" y="231"/>
                </a:cubicBezTo>
                <a:cubicBezTo>
                  <a:pt x="434" y="249"/>
                  <a:pt x="434" y="266"/>
                  <a:pt x="425" y="284"/>
                </a:cubicBezTo>
                <a:lnTo>
                  <a:pt x="310" y="23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69" name="Freeform 111"/>
          <p:cNvSpPr>
            <a:spLocks noChangeArrowheads="1"/>
          </p:cNvSpPr>
          <p:nvPr/>
        </p:nvSpPr>
        <p:spPr bwMode="auto">
          <a:xfrm>
            <a:off x="5147085" y="3972588"/>
            <a:ext cx="248007" cy="243458"/>
          </a:xfrm>
          <a:custGeom>
            <a:avLst/>
            <a:gdLst>
              <a:gd name="T0" fmla="*/ 240 w 480"/>
              <a:gd name="T1" fmla="*/ 0 h 471"/>
              <a:gd name="T2" fmla="*/ 240 w 480"/>
              <a:gd name="T3" fmla="*/ 0 h 471"/>
              <a:gd name="T4" fmla="*/ 0 w 480"/>
              <a:gd name="T5" fmla="*/ 231 h 471"/>
              <a:gd name="T6" fmla="*/ 240 w 480"/>
              <a:gd name="T7" fmla="*/ 470 h 471"/>
              <a:gd name="T8" fmla="*/ 479 w 480"/>
              <a:gd name="T9" fmla="*/ 231 h 471"/>
              <a:gd name="T10" fmla="*/ 240 w 480"/>
              <a:gd name="T11" fmla="*/ 0 h 471"/>
              <a:gd name="T12" fmla="*/ 53 w 480"/>
              <a:gd name="T13" fmla="*/ 169 h 471"/>
              <a:gd name="T14" fmla="*/ 53 w 480"/>
              <a:gd name="T15" fmla="*/ 169 h 471"/>
              <a:gd name="T16" fmla="*/ 115 w 480"/>
              <a:gd name="T17" fmla="*/ 196 h 471"/>
              <a:gd name="T18" fmla="*/ 115 w 480"/>
              <a:gd name="T19" fmla="*/ 196 h 471"/>
              <a:gd name="T20" fmla="*/ 115 w 480"/>
              <a:gd name="T21" fmla="*/ 231 h 471"/>
              <a:gd name="T22" fmla="*/ 134 w 480"/>
              <a:gd name="T23" fmla="*/ 231 h 471"/>
              <a:gd name="T24" fmla="*/ 134 w 480"/>
              <a:gd name="T25" fmla="*/ 240 h 471"/>
              <a:gd name="T26" fmla="*/ 134 w 480"/>
              <a:gd name="T27" fmla="*/ 249 h 471"/>
              <a:gd name="T28" fmla="*/ 115 w 480"/>
              <a:gd name="T29" fmla="*/ 249 h 471"/>
              <a:gd name="T30" fmla="*/ 115 w 480"/>
              <a:gd name="T31" fmla="*/ 275 h 471"/>
              <a:gd name="T32" fmla="*/ 142 w 480"/>
              <a:gd name="T33" fmla="*/ 275 h 471"/>
              <a:gd name="T34" fmla="*/ 160 w 480"/>
              <a:gd name="T35" fmla="*/ 328 h 471"/>
              <a:gd name="T36" fmla="*/ 258 w 480"/>
              <a:gd name="T37" fmla="*/ 373 h 471"/>
              <a:gd name="T38" fmla="*/ 319 w 480"/>
              <a:gd name="T39" fmla="*/ 355 h 471"/>
              <a:gd name="T40" fmla="*/ 311 w 480"/>
              <a:gd name="T41" fmla="*/ 311 h 471"/>
              <a:gd name="T42" fmla="*/ 266 w 480"/>
              <a:gd name="T43" fmla="*/ 319 h 471"/>
              <a:gd name="T44" fmla="*/ 213 w 480"/>
              <a:gd name="T45" fmla="*/ 302 h 471"/>
              <a:gd name="T46" fmla="*/ 205 w 480"/>
              <a:gd name="T47" fmla="*/ 275 h 471"/>
              <a:gd name="T48" fmla="*/ 284 w 480"/>
              <a:gd name="T49" fmla="*/ 275 h 471"/>
              <a:gd name="T50" fmla="*/ 408 w 480"/>
              <a:gd name="T51" fmla="*/ 328 h 471"/>
              <a:gd name="T52" fmla="*/ 240 w 480"/>
              <a:gd name="T53" fmla="*/ 426 h 471"/>
              <a:gd name="T54" fmla="*/ 45 w 480"/>
              <a:gd name="T55" fmla="*/ 231 h 471"/>
              <a:gd name="T56" fmla="*/ 53 w 480"/>
              <a:gd name="T57" fmla="*/ 169 h 471"/>
              <a:gd name="T58" fmla="*/ 302 w 480"/>
              <a:gd name="T59" fmla="*/ 231 h 471"/>
              <a:gd name="T60" fmla="*/ 302 w 480"/>
              <a:gd name="T61" fmla="*/ 231 h 471"/>
              <a:gd name="T62" fmla="*/ 302 w 480"/>
              <a:gd name="T63" fmla="*/ 231 h 471"/>
              <a:gd name="T64" fmla="*/ 302 w 480"/>
              <a:gd name="T65" fmla="*/ 196 h 471"/>
              <a:gd name="T66" fmla="*/ 231 w 480"/>
              <a:gd name="T67" fmla="*/ 196 h 471"/>
              <a:gd name="T68" fmla="*/ 205 w 480"/>
              <a:gd name="T69" fmla="*/ 187 h 471"/>
              <a:gd name="T70" fmla="*/ 213 w 480"/>
              <a:gd name="T71" fmla="*/ 169 h 471"/>
              <a:gd name="T72" fmla="*/ 266 w 480"/>
              <a:gd name="T73" fmla="*/ 151 h 471"/>
              <a:gd name="T74" fmla="*/ 311 w 480"/>
              <a:gd name="T75" fmla="*/ 160 h 471"/>
              <a:gd name="T76" fmla="*/ 319 w 480"/>
              <a:gd name="T77" fmla="*/ 116 h 471"/>
              <a:gd name="T78" fmla="*/ 258 w 480"/>
              <a:gd name="T79" fmla="*/ 107 h 471"/>
              <a:gd name="T80" fmla="*/ 169 w 480"/>
              <a:gd name="T81" fmla="*/ 143 h 471"/>
              <a:gd name="T82" fmla="*/ 151 w 480"/>
              <a:gd name="T83" fmla="*/ 160 h 471"/>
              <a:gd name="T84" fmla="*/ 80 w 480"/>
              <a:gd name="T85" fmla="*/ 125 h 471"/>
              <a:gd name="T86" fmla="*/ 240 w 480"/>
              <a:gd name="T87" fmla="*/ 37 h 471"/>
              <a:gd name="T88" fmla="*/ 434 w 480"/>
              <a:gd name="T89" fmla="*/ 231 h 471"/>
              <a:gd name="T90" fmla="*/ 425 w 480"/>
              <a:gd name="T91" fmla="*/ 284 h 471"/>
              <a:gd name="T92" fmla="*/ 302 w 480"/>
              <a:gd name="T93" fmla="*/ 23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0" h="471">
                <a:moveTo>
                  <a:pt x="240" y="0"/>
                </a:moveTo>
                <a:lnTo>
                  <a:pt x="240" y="0"/>
                </a:lnTo>
                <a:cubicBezTo>
                  <a:pt x="107" y="0"/>
                  <a:pt x="0" y="107"/>
                  <a:pt x="0" y="231"/>
                </a:cubicBezTo>
                <a:cubicBezTo>
                  <a:pt x="0" y="364"/>
                  <a:pt x="107" y="470"/>
                  <a:pt x="240" y="470"/>
                </a:cubicBezTo>
                <a:cubicBezTo>
                  <a:pt x="372" y="470"/>
                  <a:pt x="479" y="364"/>
                  <a:pt x="479" y="231"/>
                </a:cubicBezTo>
                <a:cubicBezTo>
                  <a:pt x="479" y="107"/>
                  <a:pt x="372" y="0"/>
                  <a:pt x="240" y="0"/>
                </a:cubicBezTo>
                <a:close/>
                <a:moveTo>
                  <a:pt x="53" y="169"/>
                </a:moveTo>
                <a:lnTo>
                  <a:pt x="53" y="169"/>
                </a:lnTo>
                <a:cubicBezTo>
                  <a:pt x="115" y="196"/>
                  <a:pt x="115" y="196"/>
                  <a:pt x="115" y="196"/>
                </a:cubicBezTo>
                <a:lnTo>
                  <a:pt x="115" y="196"/>
                </a:lnTo>
                <a:cubicBezTo>
                  <a:pt x="115" y="231"/>
                  <a:pt x="115" y="231"/>
                  <a:pt x="115" y="231"/>
                </a:cubicBezTo>
                <a:cubicBezTo>
                  <a:pt x="134" y="231"/>
                  <a:pt x="134" y="231"/>
                  <a:pt x="134" y="231"/>
                </a:cubicBezTo>
                <a:cubicBezTo>
                  <a:pt x="134" y="231"/>
                  <a:pt x="134" y="231"/>
                  <a:pt x="134" y="240"/>
                </a:cubicBezTo>
                <a:cubicBezTo>
                  <a:pt x="134" y="249"/>
                  <a:pt x="134" y="249"/>
                  <a:pt x="134" y="249"/>
                </a:cubicBezTo>
                <a:cubicBezTo>
                  <a:pt x="115" y="249"/>
                  <a:pt x="115" y="249"/>
                  <a:pt x="115" y="249"/>
                </a:cubicBezTo>
                <a:cubicBezTo>
                  <a:pt x="115" y="275"/>
                  <a:pt x="115" y="275"/>
                  <a:pt x="115" y="275"/>
                </a:cubicBezTo>
                <a:cubicBezTo>
                  <a:pt x="142" y="275"/>
                  <a:pt x="142" y="275"/>
                  <a:pt x="142" y="275"/>
                </a:cubicBezTo>
                <a:cubicBezTo>
                  <a:pt x="142" y="293"/>
                  <a:pt x="151" y="311"/>
                  <a:pt x="160" y="328"/>
                </a:cubicBezTo>
                <a:cubicBezTo>
                  <a:pt x="187" y="355"/>
                  <a:pt x="222" y="373"/>
                  <a:pt x="258" y="373"/>
                </a:cubicBezTo>
                <a:cubicBezTo>
                  <a:pt x="284" y="373"/>
                  <a:pt x="311" y="364"/>
                  <a:pt x="319" y="355"/>
                </a:cubicBezTo>
                <a:cubicBezTo>
                  <a:pt x="311" y="311"/>
                  <a:pt x="311" y="311"/>
                  <a:pt x="311" y="311"/>
                </a:cubicBezTo>
                <a:cubicBezTo>
                  <a:pt x="302" y="319"/>
                  <a:pt x="284" y="319"/>
                  <a:pt x="266" y="319"/>
                </a:cubicBezTo>
                <a:cubicBezTo>
                  <a:pt x="249" y="319"/>
                  <a:pt x="231" y="319"/>
                  <a:pt x="213" y="302"/>
                </a:cubicBezTo>
                <a:cubicBezTo>
                  <a:pt x="205" y="293"/>
                  <a:pt x="205" y="284"/>
                  <a:pt x="205" y="275"/>
                </a:cubicBezTo>
                <a:cubicBezTo>
                  <a:pt x="284" y="275"/>
                  <a:pt x="284" y="275"/>
                  <a:pt x="284" y="275"/>
                </a:cubicBezTo>
                <a:cubicBezTo>
                  <a:pt x="408" y="328"/>
                  <a:pt x="408" y="328"/>
                  <a:pt x="408" y="328"/>
                </a:cubicBezTo>
                <a:cubicBezTo>
                  <a:pt x="372" y="391"/>
                  <a:pt x="311" y="426"/>
                  <a:pt x="240" y="426"/>
                </a:cubicBezTo>
                <a:cubicBezTo>
                  <a:pt x="134" y="426"/>
                  <a:pt x="45" y="347"/>
                  <a:pt x="45" y="231"/>
                </a:cubicBezTo>
                <a:cubicBezTo>
                  <a:pt x="45" y="213"/>
                  <a:pt x="45" y="196"/>
                  <a:pt x="53" y="169"/>
                </a:cubicBezTo>
                <a:close/>
                <a:moveTo>
                  <a:pt x="302" y="231"/>
                </a:moveTo>
                <a:lnTo>
                  <a:pt x="302" y="231"/>
                </a:lnTo>
                <a:lnTo>
                  <a:pt x="302" y="231"/>
                </a:lnTo>
                <a:cubicBezTo>
                  <a:pt x="302" y="196"/>
                  <a:pt x="302" y="196"/>
                  <a:pt x="302" y="196"/>
                </a:cubicBezTo>
                <a:cubicBezTo>
                  <a:pt x="231" y="196"/>
                  <a:pt x="231" y="196"/>
                  <a:pt x="231" y="196"/>
                </a:cubicBezTo>
                <a:cubicBezTo>
                  <a:pt x="205" y="187"/>
                  <a:pt x="205" y="187"/>
                  <a:pt x="205" y="187"/>
                </a:cubicBezTo>
                <a:cubicBezTo>
                  <a:pt x="213" y="178"/>
                  <a:pt x="213" y="178"/>
                  <a:pt x="213" y="169"/>
                </a:cubicBezTo>
                <a:cubicBezTo>
                  <a:pt x="231" y="160"/>
                  <a:pt x="249" y="151"/>
                  <a:pt x="266" y="151"/>
                </a:cubicBezTo>
                <a:cubicBezTo>
                  <a:pt x="284" y="151"/>
                  <a:pt x="302" y="160"/>
                  <a:pt x="311" y="160"/>
                </a:cubicBezTo>
                <a:cubicBezTo>
                  <a:pt x="319" y="116"/>
                  <a:pt x="319" y="116"/>
                  <a:pt x="319" y="116"/>
                </a:cubicBezTo>
                <a:cubicBezTo>
                  <a:pt x="302" y="107"/>
                  <a:pt x="284" y="107"/>
                  <a:pt x="258" y="107"/>
                </a:cubicBezTo>
                <a:cubicBezTo>
                  <a:pt x="222" y="107"/>
                  <a:pt x="187" y="116"/>
                  <a:pt x="169" y="143"/>
                </a:cubicBezTo>
                <a:cubicBezTo>
                  <a:pt x="160" y="151"/>
                  <a:pt x="160" y="160"/>
                  <a:pt x="151" y="160"/>
                </a:cubicBezTo>
                <a:cubicBezTo>
                  <a:pt x="80" y="125"/>
                  <a:pt x="80" y="125"/>
                  <a:pt x="80" y="125"/>
                </a:cubicBezTo>
                <a:cubicBezTo>
                  <a:pt x="107" y="72"/>
                  <a:pt x="169" y="37"/>
                  <a:pt x="240" y="37"/>
                </a:cubicBezTo>
                <a:cubicBezTo>
                  <a:pt x="346" y="37"/>
                  <a:pt x="434" y="125"/>
                  <a:pt x="434" y="231"/>
                </a:cubicBezTo>
                <a:cubicBezTo>
                  <a:pt x="434" y="249"/>
                  <a:pt x="434" y="266"/>
                  <a:pt x="425" y="284"/>
                </a:cubicBezTo>
                <a:lnTo>
                  <a:pt x="302" y="23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0" name="Freeform 112"/>
          <p:cNvSpPr>
            <a:spLocks noChangeArrowheads="1"/>
          </p:cNvSpPr>
          <p:nvPr/>
        </p:nvSpPr>
        <p:spPr bwMode="auto">
          <a:xfrm>
            <a:off x="5659027" y="3972588"/>
            <a:ext cx="248009" cy="243458"/>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53 w 480"/>
              <a:gd name="T13" fmla="*/ 178 h 471"/>
              <a:gd name="T14" fmla="*/ 53 w 480"/>
              <a:gd name="T15" fmla="*/ 178 h 471"/>
              <a:gd name="T16" fmla="*/ 177 w 480"/>
              <a:gd name="T17" fmla="*/ 231 h 471"/>
              <a:gd name="T18" fmla="*/ 151 w 480"/>
              <a:gd name="T19" fmla="*/ 231 h 471"/>
              <a:gd name="T20" fmla="*/ 151 w 480"/>
              <a:gd name="T21" fmla="*/ 266 h 471"/>
              <a:gd name="T22" fmla="*/ 204 w 480"/>
              <a:gd name="T23" fmla="*/ 266 h 471"/>
              <a:gd name="T24" fmla="*/ 213 w 480"/>
              <a:gd name="T25" fmla="*/ 275 h 471"/>
              <a:gd name="T26" fmla="*/ 213 w 480"/>
              <a:gd name="T27" fmla="*/ 293 h 471"/>
              <a:gd name="T28" fmla="*/ 151 w 480"/>
              <a:gd name="T29" fmla="*/ 293 h 471"/>
              <a:gd name="T30" fmla="*/ 151 w 480"/>
              <a:gd name="T31" fmla="*/ 338 h 471"/>
              <a:gd name="T32" fmla="*/ 213 w 480"/>
              <a:gd name="T33" fmla="*/ 338 h 471"/>
              <a:gd name="T34" fmla="*/ 213 w 480"/>
              <a:gd name="T35" fmla="*/ 391 h 471"/>
              <a:gd name="T36" fmla="*/ 266 w 480"/>
              <a:gd name="T37" fmla="*/ 391 h 471"/>
              <a:gd name="T38" fmla="*/ 266 w 480"/>
              <a:gd name="T39" fmla="*/ 338 h 471"/>
              <a:gd name="T40" fmla="*/ 328 w 480"/>
              <a:gd name="T41" fmla="*/ 338 h 471"/>
              <a:gd name="T42" fmla="*/ 328 w 480"/>
              <a:gd name="T43" fmla="*/ 302 h 471"/>
              <a:gd name="T44" fmla="*/ 407 w 480"/>
              <a:gd name="T45" fmla="*/ 338 h 471"/>
              <a:gd name="T46" fmla="*/ 239 w 480"/>
              <a:gd name="T47" fmla="*/ 426 h 471"/>
              <a:gd name="T48" fmla="*/ 44 w 480"/>
              <a:gd name="T49" fmla="*/ 231 h 471"/>
              <a:gd name="T50" fmla="*/ 53 w 480"/>
              <a:gd name="T51" fmla="*/ 178 h 471"/>
              <a:gd name="T52" fmla="*/ 266 w 480"/>
              <a:gd name="T53" fmla="*/ 293 h 471"/>
              <a:gd name="T54" fmla="*/ 266 w 480"/>
              <a:gd name="T55" fmla="*/ 293 h 471"/>
              <a:gd name="T56" fmla="*/ 266 w 480"/>
              <a:gd name="T57" fmla="*/ 275 h 471"/>
              <a:gd name="T58" fmla="*/ 274 w 480"/>
              <a:gd name="T59" fmla="*/ 275 h 471"/>
              <a:gd name="T60" fmla="*/ 319 w 480"/>
              <a:gd name="T61" fmla="*/ 293 h 471"/>
              <a:gd name="T62" fmla="*/ 266 w 480"/>
              <a:gd name="T63" fmla="*/ 293 h 471"/>
              <a:gd name="T64" fmla="*/ 328 w 480"/>
              <a:gd name="T65" fmla="*/ 249 h 471"/>
              <a:gd name="T66" fmla="*/ 328 w 480"/>
              <a:gd name="T67" fmla="*/ 249 h 471"/>
              <a:gd name="T68" fmla="*/ 328 w 480"/>
              <a:gd name="T69" fmla="*/ 231 h 471"/>
              <a:gd name="T70" fmla="*/ 292 w 480"/>
              <a:gd name="T71" fmla="*/ 231 h 471"/>
              <a:gd name="T72" fmla="*/ 354 w 480"/>
              <a:gd name="T73" fmla="*/ 116 h 471"/>
              <a:gd name="T74" fmla="*/ 292 w 480"/>
              <a:gd name="T75" fmla="*/ 116 h 471"/>
              <a:gd name="T76" fmla="*/ 248 w 480"/>
              <a:gd name="T77" fmla="*/ 213 h 471"/>
              <a:gd name="T78" fmla="*/ 230 w 480"/>
              <a:gd name="T79" fmla="*/ 204 h 471"/>
              <a:gd name="T80" fmla="*/ 186 w 480"/>
              <a:gd name="T81" fmla="*/ 116 h 471"/>
              <a:gd name="T82" fmla="*/ 123 w 480"/>
              <a:gd name="T83" fmla="*/ 116 h 471"/>
              <a:gd name="T84" fmla="*/ 151 w 480"/>
              <a:gd name="T85" fmla="*/ 169 h 471"/>
              <a:gd name="T86" fmla="*/ 70 w 480"/>
              <a:gd name="T87" fmla="*/ 134 h 471"/>
              <a:gd name="T88" fmla="*/ 239 w 480"/>
              <a:gd name="T89" fmla="*/ 37 h 471"/>
              <a:gd name="T90" fmla="*/ 434 w 480"/>
              <a:gd name="T91" fmla="*/ 231 h 471"/>
              <a:gd name="T92" fmla="*/ 426 w 480"/>
              <a:gd name="T93" fmla="*/ 293 h 471"/>
              <a:gd name="T94" fmla="*/ 328 w 480"/>
              <a:gd name="T95" fmla="*/ 249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0" h="471">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53" y="178"/>
                </a:moveTo>
                <a:lnTo>
                  <a:pt x="53" y="178"/>
                </a:lnTo>
                <a:cubicBezTo>
                  <a:pt x="177" y="231"/>
                  <a:pt x="177" y="231"/>
                  <a:pt x="177" y="231"/>
                </a:cubicBezTo>
                <a:cubicBezTo>
                  <a:pt x="151" y="231"/>
                  <a:pt x="151" y="231"/>
                  <a:pt x="151" y="231"/>
                </a:cubicBezTo>
                <a:cubicBezTo>
                  <a:pt x="151" y="266"/>
                  <a:pt x="151" y="266"/>
                  <a:pt x="151" y="266"/>
                </a:cubicBezTo>
                <a:cubicBezTo>
                  <a:pt x="204" y="266"/>
                  <a:pt x="204" y="266"/>
                  <a:pt x="204" y="266"/>
                </a:cubicBezTo>
                <a:cubicBezTo>
                  <a:pt x="213" y="275"/>
                  <a:pt x="213" y="275"/>
                  <a:pt x="213" y="275"/>
                </a:cubicBezTo>
                <a:cubicBezTo>
                  <a:pt x="213" y="293"/>
                  <a:pt x="213" y="293"/>
                  <a:pt x="213" y="293"/>
                </a:cubicBezTo>
                <a:cubicBezTo>
                  <a:pt x="151" y="293"/>
                  <a:pt x="151" y="293"/>
                  <a:pt x="151" y="293"/>
                </a:cubicBezTo>
                <a:cubicBezTo>
                  <a:pt x="151" y="338"/>
                  <a:pt x="151" y="338"/>
                  <a:pt x="151" y="338"/>
                </a:cubicBezTo>
                <a:cubicBezTo>
                  <a:pt x="213" y="338"/>
                  <a:pt x="213" y="338"/>
                  <a:pt x="213" y="338"/>
                </a:cubicBezTo>
                <a:cubicBezTo>
                  <a:pt x="213" y="391"/>
                  <a:pt x="213" y="391"/>
                  <a:pt x="213" y="391"/>
                </a:cubicBezTo>
                <a:cubicBezTo>
                  <a:pt x="266" y="391"/>
                  <a:pt x="266" y="391"/>
                  <a:pt x="266" y="391"/>
                </a:cubicBezTo>
                <a:cubicBezTo>
                  <a:pt x="266" y="338"/>
                  <a:pt x="266" y="338"/>
                  <a:pt x="266" y="338"/>
                </a:cubicBezTo>
                <a:cubicBezTo>
                  <a:pt x="328" y="338"/>
                  <a:pt x="328" y="338"/>
                  <a:pt x="328" y="338"/>
                </a:cubicBezTo>
                <a:cubicBezTo>
                  <a:pt x="328" y="302"/>
                  <a:pt x="328" y="302"/>
                  <a:pt x="328" y="302"/>
                </a:cubicBezTo>
                <a:cubicBezTo>
                  <a:pt x="407" y="338"/>
                  <a:pt x="407" y="338"/>
                  <a:pt x="407" y="338"/>
                </a:cubicBezTo>
                <a:cubicBezTo>
                  <a:pt x="372" y="391"/>
                  <a:pt x="310" y="426"/>
                  <a:pt x="239" y="426"/>
                </a:cubicBezTo>
                <a:cubicBezTo>
                  <a:pt x="133" y="426"/>
                  <a:pt x="44" y="347"/>
                  <a:pt x="44" y="231"/>
                </a:cubicBezTo>
                <a:cubicBezTo>
                  <a:pt x="44" y="213"/>
                  <a:pt x="44" y="196"/>
                  <a:pt x="53" y="178"/>
                </a:cubicBezTo>
                <a:close/>
                <a:moveTo>
                  <a:pt x="266" y="293"/>
                </a:moveTo>
                <a:lnTo>
                  <a:pt x="266" y="293"/>
                </a:lnTo>
                <a:cubicBezTo>
                  <a:pt x="266" y="275"/>
                  <a:pt x="266" y="275"/>
                  <a:pt x="266" y="275"/>
                </a:cubicBezTo>
                <a:cubicBezTo>
                  <a:pt x="274" y="275"/>
                  <a:pt x="274" y="275"/>
                  <a:pt x="274" y="275"/>
                </a:cubicBezTo>
                <a:cubicBezTo>
                  <a:pt x="319" y="293"/>
                  <a:pt x="319" y="293"/>
                  <a:pt x="319" y="293"/>
                </a:cubicBezTo>
                <a:lnTo>
                  <a:pt x="266" y="293"/>
                </a:lnTo>
                <a:close/>
                <a:moveTo>
                  <a:pt x="328" y="249"/>
                </a:moveTo>
                <a:lnTo>
                  <a:pt x="328" y="249"/>
                </a:lnTo>
                <a:cubicBezTo>
                  <a:pt x="328" y="231"/>
                  <a:pt x="328" y="231"/>
                  <a:pt x="328" y="231"/>
                </a:cubicBezTo>
                <a:cubicBezTo>
                  <a:pt x="292" y="231"/>
                  <a:pt x="292" y="231"/>
                  <a:pt x="292" y="231"/>
                </a:cubicBezTo>
                <a:cubicBezTo>
                  <a:pt x="354" y="116"/>
                  <a:pt x="354" y="116"/>
                  <a:pt x="354" y="116"/>
                </a:cubicBezTo>
                <a:cubicBezTo>
                  <a:pt x="292" y="116"/>
                  <a:pt x="292" y="116"/>
                  <a:pt x="292" y="116"/>
                </a:cubicBezTo>
                <a:cubicBezTo>
                  <a:pt x="248" y="213"/>
                  <a:pt x="248" y="213"/>
                  <a:pt x="248" y="213"/>
                </a:cubicBezTo>
                <a:cubicBezTo>
                  <a:pt x="230" y="204"/>
                  <a:pt x="230" y="204"/>
                  <a:pt x="230" y="204"/>
                </a:cubicBezTo>
                <a:cubicBezTo>
                  <a:pt x="186" y="116"/>
                  <a:pt x="186" y="116"/>
                  <a:pt x="186" y="116"/>
                </a:cubicBezTo>
                <a:cubicBezTo>
                  <a:pt x="123" y="116"/>
                  <a:pt x="123" y="116"/>
                  <a:pt x="123" y="116"/>
                </a:cubicBezTo>
                <a:cubicBezTo>
                  <a:pt x="151" y="169"/>
                  <a:pt x="151" y="169"/>
                  <a:pt x="151" y="169"/>
                </a:cubicBezTo>
                <a:cubicBezTo>
                  <a:pt x="70" y="134"/>
                  <a:pt x="70" y="134"/>
                  <a:pt x="70" y="134"/>
                </a:cubicBezTo>
                <a:cubicBezTo>
                  <a:pt x="107" y="81"/>
                  <a:pt x="168" y="37"/>
                  <a:pt x="239" y="37"/>
                </a:cubicBezTo>
                <a:cubicBezTo>
                  <a:pt x="345" y="37"/>
                  <a:pt x="434" y="125"/>
                  <a:pt x="434" y="231"/>
                </a:cubicBezTo>
                <a:cubicBezTo>
                  <a:pt x="434" y="257"/>
                  <a:pt x="434" y="275"/>
                  <a:pt x="426" y="293"/>
                </a:cubicBezTo>
                <a:lnTo>
                  <a:pt x="328" y="24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1" name="Freeform 113"/>
          <p:cNvSpPr>
            <a:spLocks noChangeArrowheads="1"/>
          </p:cNvSpPr>
          <p:nvPr/>
        </p:nvSpPr>
        <p:spPr bwMode="auto">
          <a:xfrm>
            <a:off x="6170971" y="3972588"/>
            <a:ext cx="248007" cy="243458"/>
          </a:xfrm>
          <a:custGeom>
            <a:avLst/>
            <a:gdLst>
              <a:gd name="T0" fmla="*/ 239 w 480"/>
              <a:gd name="T1" fmla="*/ 107 h 471"/>
              <a:gd name="T2" fmla="*/ 239 w 480"/>
              <a:gd name="T3" fmla="*/ 107 h 471"/>
              <a:gd name="T4" fmla="*/ 169 w 480"/>
              <a:gd name="T5" fmla="*/ 134 h 471"/>
              <a:gd name="T6" fmla="*/ 133 w 480"/>
              <a:gd name="T7" fmla="*/ 204 h 471"/>
              <a:gd name="T8" fmla="*/ 116 w 480"/>
              <a:gd name="T9" fmla="*/ 204 h 471"/>
              <a:gd name="T10" fmla="*/ 160 w 480"/>
              <a:gd name="T11" fmla="*/ 249 h 471"/>
              <a:gd name="T12" fmla="*/ 213 w 480"/>
              <a:gd name="T13" fmla="*/ 204 h 471"/>
              <a:gd name="T14" fmla="*/ 195 w 480"/>
              <a:gd name="T15" fmla="*/ 204 h 471"/>
              <a:gd name="T16" fmla="*/ 248 w 480"/>
              <a:gd name="T17" fmla="*/ 160 h 471"/>
              <a:gd name="T18" fmla="*/ 284 w 480"/>
              <a:gd name="T19" fmla="*/ 178 h 471"/>
              <a:gd name="T20" fmla="*/ 301 w 480"/>
              <a:gd name="T21" fmla="*/ 240 h 471"/>
              <a:gd name="T22" fmla="*/ 284 w 480"/>
              <a:gd name="T23" fmla="*/ 293 h 471"/>
              <a:gd name="T24" fmla="*/ 248 w 480"/>
              <a:gd name="T25" fmla="*/ 319 h 471"/>
              <a:gd name="T26" fmla="*/ 195 w 480"/>
              <a:gd name="T27" fmla="*/ 275 h 471"/>
              <a:gd name="T28" fmla="*/ 133 w 480"/>
              <a:gd name="T29" fmla="*/ 275 h 471"/>
              <a:gd name="T30" fmla="*/ 169 w 480"/>
              <a:gd name="T31" fmla="*/ 338 h 471"/>
              <a:gd name="T32" fmla="*/ 239 w 480"/>
              <a:gd name="T33" fmla="*/ 364 h 471"/>
              <a:gd name="T34" fmla="*/ 328 w 480"/>
              <a:gd name="T35" fmla="*/ 328 h 471"/>
              <a:gd name="T36" fmla="*/ 364 w 480"/>
              <a:gd name="T37" fmla="*/ 240 h 471"/>
              <a:gd name="T38" fmla="*/ 328 w 480"/>
              <a:gd name="T39" fmla="*/ 143 h 471"/>
              <a:gd name="T40" fmla="*/ 239 w 480"/>
              <a:gd name="T41" fmla="*/ 107 h 471"/>
              <a:gd name="T42" fmla="*/ 239 w 480"/>
              <a:gd name="T43" fmla="*/ 0 h 471"/>
              <a:gd name="T44" fmla="*/ 239 w 480"/>
              <a:gd name="T45" fmla="*/ 0 h 471"/>
              <a:gd name="T46" fmla="*/ 0 w 480"/>
              <a:gd name="T47" fmla="*/ 231 h 471"/>
              <a:gd name="T48" fmla="*/ 239 w 480"/>
              <a:gd name="T49" fmla="*/ 470 h 471"/>
              <a:gd name="T50" fmla="*/ 479 w 480"/>
              <a:gd name="T51" fmla="*/ 231 h 471"/>
              <a:gd name="T52" fmla="*/ 239 w 480"/>
              <a:gd name="T53" fmla="*/ 0 h 471"/>
              <a:gd name="T54" fmla="*/ 239 w 480"/>
              <a:gd name="T55" fmla="*/ 426 h 471"/>
              <a:gd name="T56" fmla="*/ 239 w 480"/>
              <a:gd name="T57" fmla="*/ 426 h 471"/>
              <a:gd name="T58" fmla="*/ 45 w 480"/>
              <a:gd name="T59" fmla="*/ 231 h 471"/>
              <a:gd name="T60" fmla="*/ 239 w 480"/>
              <a:gd name="T61" fmla="*/ 37 h 471"/>
              <a:gd name="T62" fmla="*/ 435 w 480"/>
              <a:gd name="T63" fmla="*/ 231 h 471"/>
              <a:gd name="T64" fmla="*/ 239 w 480"/>
              <a:gd name="T65"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0" h="471">
                <a:moveTo>
                  <a:pt x="239" y="107"/>
                </a:moveTo>
                <a:lnTo>
                  <a:pt x="239" y="107"/>
                </a:lnTo>
                <a:cubicBezTo>
                  <a:pt x="213" y="107"/>
                  <a:pt x="186" y="116"/>
                  <a:pt x="169" y="134"/>
                </a:cubicBezTo>
                <a:cubicBezTo>
                  <a:pt x="151" y="151"/>
                  <a:pt x="142" y="169"/>
                  <a:pt x="133" y="204"/>
                </a:cubicBezTo>
                <a:cubicBezTo>
                  <a:pt x="116" y="204"/>
                  <a:pt x="116" y="204"/>
                  <a:pt x="116" y="204"/>
                </a:cubicBezTo>
                <a:cubicBezTo>
                  <a:pt x="160" y="249"/>
                  <a:pt x="160" y="249"/>
                  <a:pt x="160" y="249"/>
                </a:cubicBezTo>
                <a:cubicBezTo>
                  <a:pt x="213" y="204"/>
                  <a:pt x="213" y="204"/>
                  <a:pt x="213" y="204"/>
                </a:cubicBezTo>
                <a:cubicBezTo>
                  <a:pt x="195" y="204"/>
                  <a:pt x="195" y="204"/>
                  <a:pt x="195" y="204"/>
                </a:cubicBezTo>
                <a:cubicBezTo>
                  <a:pt x="195" y="169"/>
                  <a:pt x="213" y="160"/>
                  <a:pt x="248" y="160"/>
                </a:cubicBezTo>
                <a:cubicBezTo>
                  <a:pt x="266" y="160"/>
                  <a:pt x="275" y="169"/>
                  <a:pt x="284" y="178"/>
                </a:cubicBezTo>
                <a:cubicBezTo>
                  <a:pt x="292" y="196"/>
                  <a:pt x="301" y="213"/>
                  <a:pt x="301" y="240"/>
                </a:cubicBezTo>
                <a:cubicBezTo>
                  <a:pt x="301" y="257"/>
                  <a:pt x="292" y="275"/>
                  <a:pt x="284" y="293"/>
                </a:cubicBezTo>
                <a:cubicBezTo>
                  <a:pt x="275" y="311"/>
                  <a:pt x="257" y="319"/>
                  <a:pt x="248" y="319"/>
                </a:cubicBezTo>
                <a:cubicBezTo>
                  <a:pt x="213" y="319"/>
                  <a:pt x="195" y="302"/>
                  <a:pt x="195" y="275"/>
                </a:cubicBezTo>
                <a:cubicBezTo>
                  <a:pt x="133" y="275"/>
                  <a:pt x="133" y="275"/>
                  <a:pt x="133" y="275"/>
                </a:cubicBezTo>
                <a:cubicBezTo>
                  <a:pt x="133" y="302"/>
                  <a:pt x="151" y="328"/>
                  <a:pt x="169" y="338"/>
                </a:cubicBezTo>
                <a:cubicBezTo>
                  <a:pt x="186" y="355"/>
                  <a:pt x="213" y="364"/>
                  <a:pt x="239" y="364"/>
                </a:cubicBezTo>
                <a:cubicBezTo>
                  <a:pt x="275" y="364"/>
                  <a:pt x="301" y="355"/>
                  <a:pt x="328" y="328"/>
                </a:cubicBezTo>
                <a:cubicBezTo>
                  <a:pt x="346" y="302"/>
                  <a:pt x="364" y="275"/>
                  <a:pt x="364" y="240"/>
                </a:cubicBezTo>
                <a:cubicBezTo>
                  <a:pt x="364" y="204"/>
                  <a:pt x="346" y="169"/>
                  <a:pt x="328" y="143"/>
                </a:cubicBezTo>
                <a:cubicBezTo>
                  <a:pt x="301" y="125"/>
                  <a:pt x="275" y="107"/>
                  <a:pt x="239" y="107"/>
                </a:cubicBez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5" y="347"/>
                  <a:pt x="45" y="231"/>
                </a:cubicBezTo>
                <a:cubicBezTo>
                  <a:pt x="45" y="125"/>
                  <a:pt x="133" y="37"/>
                  <a:pt x="239" y="37"/>
                </a:cubicBezTo>
                <a:cubicBezTo>
                  <a:pt x="346" y="37"/>
                  <a:pt x="435" y="125"/>
                  <a:pt x="435" y="231"/>
                </a:cubicBezTo>
                <a:cubicBezTo>
                  <a:pt x="435" y="347"/>
                  <a:pt x="346" y="426"/>
                  <a:pt x="239"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2" name="Freeform 114"/>
          <p:cNvSpPr>
            <a:spLocks noChangeArrowheads="1"/>
          </p:cNvSpPr>
          <p:nvPr/>
        </p:nvSpPr>
        <p:spPr bwMode="auto">
          <a:xfrm>
            <a:off x="6685189" y="3972588"/>
            <a:ext cx="248007" cy="243458"/>
          </a:xfrm>
          <a:custGeom>
            <a:avLst/>
            <a:gdLst>
              <a:gd name="T0" fmla="*/ 150 w 479"/>
              <a:gd name="T1" fmla="*/ 222 h 471"/>
              <a:gd name="T2" fmla="*/ 150 w 479"/>
              <a:gd name="T3" fmla="*/ 222 h 471"/>
              <a:gd name="T4" fmla="*/ 328 w 479"/>
              <a:gd name="T5" fmla="*/ 222 h 471"/>
              <a:gd name="T6" fmla="*/ 328 w 479"/>
              <a:gd name="T7" fmla="*/ 178 h 471"/>
              <a:gd name="T8" fmla="*/ 150 w 479"/>
              <a:gd name="T9" fmla="*/ 178 h 471"/>
              <a:gd name="T10" fmla="*/ 150 w 479"/>
              <a:gd name="T11" fmla="*/ 222 h 471"/>
              <a:gd name="T12" fmla="*/ 150 w 479"/>
              <a:gd name="T13" fmla="*/ 293 h 471"/>
              <a:gd name="T14" fmla="*/ 150 w 479"/>
              <a:gd name="T15" fmla="*/ 293 h 471"/>
              <a:gd name="T16" fmla="*/ 328 w 479"/>
              <a:gd name="T17" fmla="*/ 293 h 471"/>
              <a:gd name="T18" fmla="*/ 328 w 479"/>
              <a:gd name="T19" fmla="*/ 257 h 471"/>
              <a:gd name="T20" fmla="*/ 150 w 479"/>
              <a:gd name="T21" fmla="*/ 257 h 471"/>
              <a:gd name="T22" fmla="*/ 150 w 479"/>
              <a:gd name="T23" fmla="*/ 293 h 471"/>
              <a:gd name="T24" fmla="*/ 239 w 479"/>
              <a:gd name="T25" fmla="*/ 0 h 471"/>
              <a:gd name="T26" fmla="*/ 239 w 479"/>
              <a:gd name="T27" fmla="*/ 0 h 471"/>
              <a:gd name="T28" fmla="*/ 0 w 479"/>
              <a:gd name="T29" fmla="*/ 231 h 471"/>
              <a:gd name="T30" fmla="*/ 239 w 479"/>
              <a:gd name="T31" fmla="*/ 470 h 471"/>
              <a:gd name="T32" fmla="*/ 478 w 479"/>
              <a:gd name="T33" fmla="*/ 231 h 471"/>
              <a:gd name="T34" fmla="*/ 239 w 479"/>
              <a:gd name="T35" fmla="*/ 0 h 471"/>
              <a:gd name="T36" fmla="*/ 239 w 479"/>
              <a:gd name="T37" fmla="*/ 426 h 471"/>
              <a:gd name="T38" fmla="*/ 239 w 479"/>
              <a:gd name="T39" fmla="*/ 426 h 471"/>
              <a:gd name="T40" fmla="*/ 44 w 479"/>
              <a:gd name="T41" fmla="*/ 231 h 471"/>
              <a:gd name="T42" fmla="*/ 239 w 479"/>
              <a:gd name="T43" fmla="*/ 37 h 471"/>
              <a:gd name="T44" fmla="*/ 434 w 479"/>
              <a:gd name="T45" fmla="*/ 231 h 471"/>
              <a:gd name="T46" fmla="*/ 239 w 479"/>
              <a:gd name="T47"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150" y="222"/>
                </a:moveTo>
                <a:lnTo>
                  <a:pt x="150" y="222"/>
                </a:lnTo>
                <a:cubicBezTo>
                  <a:pt x="328" y="222"/>
                  <a:pt x="328" y="222"/>
                  <a:pt x="328" y="222"/>
                </a:cubicBezTo>
                <a:cubicBezTo>
                  <a:pt x="328" y="178"/>
                  <a:pt x="328" y="178"/>
                  <a:pt x="328" y="178"/>
                </a:cubicBezTo>
                <a:cubicBezTo>
                  <a:pt x="150" y="178"/>
                  <a:pt x="150" y="178"/>
                  <a:pt x="150" y="178"/>
                </a:cubicBezTo>
                <a:lnTo>
                  <a:pt x="150" y="222"/>
                </a:lnTo>
                <a:close/>
                <a:moveTo>
                  <a:pt x="150" y="293"/>
                </a:moveTo>
                <a:lnTo>
                  <a:pt x="150" y="293"/>
                </a:lnTo>
                <a:cubicBezTo>
                  <a:pt x="328" y="293"/>
                  <a:pt x="328" y="293"/>
                  <a:pt x="328" y="293"/>
                </a:cubicBezTo>
                <a:cubicBezTo>
                  <a:pt x="328" y="257"/>
                  <a:pt x="328" y="257"/>
                  <a:pt x="328" y="257"/>
                </a:cubicBezTo>
                <a:cubicBezTo>
                  <a:pt x="150" y="257"/>
                  <a:pt x="150" y="257"/>
                  <a:pt x="150" y="257"/>
                </a:cubicBezTo>
                <a:lnTo>
                  <a:pt x="150" y="293"/>
                </a:lnTo>
                <a:close/>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3" name="Freeform 115"/>
          <p:cNvSpPr>
            <a:spLocks noChangeArrowheads="1"/>
          </p:cNvSpPr>
          <p:nvPr/>
        </p:nvSpPr>
        <p:spPr bwMode="auto">
          <a:xfrm>
            <a:off x="7197132" y="3972588"/>
            <a:ext cx="248009" cy="243458"/>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53 w 479"/>
              <a:gd name="T13" fmla="*/ 169 h 471"/>
              <a:gd name="T14" fmla="*/ 53 w 479"/>
              <a:gd name="T15" fmla="*/ 169 h 471"/>
              <a:gd name="T16" fmla="*/ 133 w 479"/>
              <a:gd name="T17" fmla="*/ 204 h 471"/>
              <a:gd name="T18" fmla="*/ 133 w 479"/>
              <a:gd name="T19" fmla="*/ 240 h 471"/>
              <a:gd name="T20" fmla="*/ 249 w 479"/>
              <a:gd name="T21" fmla="*/ 355 h 471"/>
              <a:gd name="T22" fmla="*/ 310 w 479"/>
              <a:gd name="T23" fmla="*/ 338 h 471"/>
              <a:gd name="T24" fmla="*/ 319 w 479"/>
              <a:gd name="T25" fmla="*/ 328 h 471"/>
              <a:gd name="T26" fmla="*/ 284 w 479"/>
              <a:gd name="T27" fmla="*/ 284 h 471"/>
              <a:gd name="T28" fmla="*/ 284 w 479"/>
              <a:gd name="T29" fmla="*/ 293 h 471"/>
              <a:gd name="T30" fmla="*/ 249 w 479"/>
              <a:gd name="T31" fmla="*/ 302 h 471"/>
              <a:gd name="T32" fmla="*/ 204 w 479"/>
              <a:gd name="T33" fmla="*/ 231 h 471"/>
              <a:gd name="T34" fmla="*/ 408 w 479"/>
              <a:gd name="T35" fmla="*/ 328 h 471"/>
              <a:gd name="T36" fmla="*/ 240 w 479"/>
              <a:gd name="T37" fmla="*/ 426 h 471"/>
              <a:gd name="T38" fmla="*/ 44 w 479"/>
              <a:gd name="T39" fmla="*/ 231 h 471"/>
              <a:gd name="T40" fmla="*/ 53 w 479"/>
              <a:gd name="T41" fmla="*/ 169 h 471"/>
              <a:gd name="T42" fmla="*/ 213 w 479"/>
              <a:gd name="T43" fmla="*/ 187 h 471"/>
              <a:gd name="T44" fmla="*/ 213 w 479"/>
              <a:gd name="T45" fmla="*/ 187 h 471"/>
              <a:gd name="T46" fmla="*/ 249 w 479"/>
              <a:gd name="T47" fmla="*/ 160 h 471"/>
              <a:gd name="T48" fmla="*/ 275 w 479"/>
              <a:gd name="T49" fmla="*/ 169 h 471"/>
              <a:gd name="T50" fmla="*/ 284 w 479"/>
              <a:gd name="T51" fmla="*/ 178 h 471"/>
              <a:gd name="T52" fmla="*/ 319 w 479"/>
              <a:gd name="T53" fmla="*/ 134 h 471"/>
              <a:gd name="T54" fmla="*/ 249 w 479"/>
              <a:gd name="T55" fmla="*/ 107 h 471"/>
              <a:gd name="T56" fmla="*/ 151 w 479"/>
              <a:gd name="T57" fmla="*/ 160 h 471"/>
              <a:gd name="T58" fmla="*/ 80 w 479"/>
              <a:gd name="T59" fmla="*/ 125 h 471"/>
              <a:gd name="T60" fmla="*/ 240 w 479"/>
              <a:gd name="T61" fmla="*/ 37 h 471"/>
              <a:gd name="T62" fmla="*/ 434 w 479"/>
              <a:gd name="T63" fmla="*/ 231 h 471"/>
              <a:gd name="T64" fmla="*/ 425 w 479"/>
              <a:gd name="T65" fmla="*/ 284 h 471"/>
              <a:gd name="T66" fmla="*/ 213 w 479"/>
              <a:gd name="T67" fmla="*/ 187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9" h="471">
                <a:moveTo>
                  <a:pt x="240" y="0"/>
                </a:moveTo>
                <a:lnTo>
                  <a:pt x="240" y="0"/>
                </a:lnTo>
                <a:cubicBezTo>
                  <a:pt x="106" y="0"/>
                  <a:pt x="0" y="107"/>
                  <a:pt x="0" y="231"/>
                </a:cubicBezTo>
                <a:cubicBezTo>
                  <a:pt x="0" y="364"/>
                  <a:pt x="106" y="470"/>
                  <a:pt x="240" y="470"/>
                </a:cubicBezTo>
                <a:cubicBezTo>
                  <a:pt x="372" y="470"/>
                  <a:pt x="478" y="364"/>
                  <a:pt x="478" y="231"/>
                </a:cubicBezTo>
                <a:cubicBezTo>
                  <a:pt x="478" y="107"/>
                  <a:pt x="372" y="0"/>
                  <a:pt x="240" y="0"/>
                </a:cubicBezTo>
                <a:close/>
                <a:moveTo>
                  <a:pt x="53" y="169"/>
                </a:moveTo>
                <a:lnTo>
                  <a:pt x="53" y="169"/>
                </a:lnTo>
                <a:cubicBezTo>
                  <a:pt x="133" y="204"/>
                  <a:pt x="133" y="204"/>
                  <a:pt x="133" y="204"/>
                </a:cubicBezTo>
                <a:cubicBezTo>
                  <a:pt x="133" y="213"/>
                  <a:pt x="133" y="222"/>
                  <a:pt x="133" y="240"/>
                </a:cubicBezTo>
                <a:cubicBezTo>
                  <a:pt x="133" y="328"/>
                  <a:pt x="204" y="355"/>
                  <a:pt x="249" y="355"/>
                </a:cubicBezTo>
                <a:cubicBezTo>
                  <a:pt x="275" y="355"/>
                  <a:pt x="293" y="347"/>
                  <a:pt x="310" y="338"/>
                </a:cubicBezTo>
                <a:cubicBezTo>
                  <a:pt x="319" y="338"/>
                  <a:pt x="319" y="328"/>
                  <a:pt x="319" y="328"/>
                </a:cubicBezTo>
                <a:cubicBezTo>
                  <a:pt x="284" y="284"/>
                  <a:pt x="284" y="284"/>
                  <a:pt x="284" y="284"/>
                </a:cubicBezTo>
                <a:lnTo>
                  <a:pt x="284" y="293"/>
                </a:lnTo>
                <a:cubicBezTo>
                  <a:pt x="266" y="302"/>
                  <a:pt x="257" y="302"/>
                  <a:pt x="249" y="302"/>
                </a:cubicBezTo>
                <a:cubicBezTo>
                  <a:pt x="213" y="302"/>
                  <a:pt x="204" y="266"/>
                  <a:pt x="204" y="231"/>
                </a:cubicBezTo>
                <a:cubicBezTo>
                  <a:pt x="408" y="328"/>
                  <a:pt x="408" y="328"/>
                  <a:pt x="408" y="328"/>
                </a:cubicBezTo>
                <a:cubicBezTo>
                  <a:pt x="372" y="391"/>
                  <a:pt x="310" y="426"/>
                  <a:pt x="240" y="426"/>
                </a:cubicBezTo>
                <a:cubicBezTo>
                  <a:pt x="133" y="426"/>
                  <a:pt x="44" y="347"/>
                  <a:pt x="44" y="231"/>
                </a:cubicBezTo>
                <a:cubicBezTo>
                  <a:pt x="44" y="213"/>
                  <a:pt x="44" y="196"/>
                  <a:pt x="53" y="169"/>
                </a:cubicBezTo>
                <a:close/>
                <a:moveTo>
                  <a:pt x="213" y="187"/>
                </a:moveTo>
                <a:lnTo>
                  <a:pt x="213" y="187"/>
                </a:lnTo>
                <a:cubicBezTo>
                  <a:pt x="222" y="178"/>
                  <a:pt x="230" y="160"/>
                  <a:pt x="249" y="160"/>
                </a:cubicBezTo>
                <a:cubicBezTo>
                  <a:pt x="257" y="160"/>
                  <a:pt x="266" y="169"/>
                  <a:pt x="275" y="169"/>
                </a:cubicBezTo>
                <a:lnTo>
                  <a:pt x="284" y="178"/>
                </a:lnTo>
                <a:cubicBezTo>
                  <a:pt x="319" y="134"/>
                  <a:pt x="319" y="134"/>
                  <a:pt x="319" y="134"/>
                </a:cubicBezTo>
                <a:cubicBezTo>
                  <a:pt x="293" y="116"/>
                  <a:pt x="266" y="107"/>
                  <a:pt x="249" y="107"/>
                </a:cubicBezTo>
                <a:cubicBezTo>
                  <a:pt x="204" y="107"/>
                  <a:pt x="169" y="134"/>
                  <a:pt x="151" y="160"/>
                </a:cubicBezTo>
                <a:cubicBezTo>
                  <a:pt x="80" y="125"/>
                  <a:pt x="80" y="125"/>
                  <a:pt x="80" y="125"/>
                </a:cubicBezTo>
                <a:cubicBezTo>
                  <a:pt x="106" y="72"/>
                  <a:pt x="169" y="37"/>
                  <a:pt x="240" y="37"/>
                </a:cubicBezTo>
                <a:cubicBezTo>
                  <a:pt x="346" y="37"/>
                  <a:pt x="434" y="125"/>
                  <a:pt x="434" y="231"/>
                </a:cubicBezTo>
                <a:cubicBezTo>
                  <a:pt x="434" y="249"/>
                  <a:pt x="434" y="266"/>
                  <a:pt x="425" y="284"/>
                </a:cubicBezTo>
                <a:lnTo>
                  <a:pt x="213" y="18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4" name="Freeform 116"/>
          <p:cNvSpPr>
            <a:spLocks noChangeArrowheads="1"/>
          </p:cNvSpPr>
          <p:nvPr/>
        </p:nvSpPr>
        <p:spPr bwMode="auto">
          <a:xfrm>
            <a:off x="7709076" y="3972588"/>
            <a:ext cx="248007" cy="243458"/>
          </a:xfrm>
          <a:custGeom>
            <a:avLst/>
            <a:gdLst>
              <a:gd name="T0" fmla="*/ 239 w 479"/>
              <a:gd name="T1" fmla="*/ 98 h 471"/>
              <a:gd name="T2" fmla="*/ 239 w 479"/>
              <a:gd name="T3" fmla="*/ 98 h 471"/>
              <a:gd name="T4" fmla="*/ 142 w 479"/>
              <a:gd name="T5" fmla="*/ 231 h 471"/>
              <a:gd name="T6" fmla="*/ 239 w 479"/>
              <a:gd name="T7" fmla="*/ 373 h 471"/>
              <a:gd name="T8" fmla="*/ 336 w 479"/>
              <a:gd name="T9" fmla="*/ 231 h 471"/>
              <a:gd name="T10" fmla="*/ 239 w 479"/>
              <a:gd name="T11" fmla="*/ 98 h 471"/>
              <a:gd name="T12" fmla="*/ 195 w 479"/>
              <a:gd name="T13" fmla="*/ 231 h 471"/>
              <a:gd name="T14" fmla="*/ 195 w 479"/>
              <a:gd name="T15" fmla="*/ 231 h 471"/>
              <a:gd name="T16" fmla="*/ 239 w 479"/>
              <a:gd name="T17" fmla="*/ 151 h 471"/>
              <a:gd name="T18" fmla="*/ 248 w 479"/>
              <a:gd name="T19" fmla="*/ 151 h 471"/>
              <a:gd name="T20" fmla="*/ 248 w 479"/>
              <a:gd name="T21" fmla="*/ 169 h 471"/>
              <a:gd name="T22" fmla="*/ 195 w 479"/>
              <a:gd name="T23" fmla="*/ 266 h 471"/>
              <a:gd name="T24" fmla="*/ 195 w 479"/>
              <a:gd name="T25" fmla="*/ 231 h 471"/>
              <a:gd name="T26" fmla="*/ 239 w 479"/>
              <a:gd name="T27" fmla="*/ 319 h 471"/>
              <a:gd name="T28" fmla="*/ 239 w 479"/>
              <a:gd name="T29" fmla="*/ 319 h 471"/>
              <a:gd name="T30" fmla="*/ 230 w 479"/>
              <a:gd name="T31" fmla="*/ 319 h 471"/>
              <a:gd name="T32" fmla="*/ 230 w 479"/>
              <a:gd name="T33" fmla="*/ 319 h 471"/>
              <a:gd name="T34" fmla="*/ 230 w 479"/>
              <a:gd name="T35" fmla="*/ 319 h 471"/>
              <a:gd name="T36" fmla="*/ 221 w 479"/>
              <a:gd name="T37" fmla="*/ 293 h 471"/>
              <a:gd name="T38" fmla="*/ 274 w 479"/>
              <a:gd name="T39" fmla="*/ 196 h 471"/>
              <a:gd name="T40" fmla="*/ 283 w 479"/>
              <a:gd name="T41" fmla="*/ 231 h 471"/>
              <a:gd name="T42" fmla="*/ 239 w 479"/>
              <a:gd name="T43" fmla="*/ 319 h 471"/>
              <a:gd name="T44" fmla="*/ 239 w 479"/>
              <a:gd name="T45" fmla="*/ 0 h 471"/>
              <a:gd name="T46" fmla="*/ 239 w 479"/>
              <a:gd name="T47" fmla="*/ 0 h 471"/>
              <a:gd name="T48" fmla="*/ 0 w 479"/>
              <a:gd name="T49" fmla="*/ 231 h 471"/>
              <a:gd name="T50" fmla="*/ 239 w 479"/>
              <a:gd name="T51" fmla="*/ 470 h 471"/>
              <a:gd name="T52" fmla="*/ 478 w 479"/>
              <a:gd name="T53" fmla="*/ 231 h 471"/>
              <a:gd name="T54" fmla="*/ 239 w 479"/>
              <a:gd name="T55" fmla="*/ 0 h 471"/>
              <a:gd name="T56" fmla="*/ 239 w 479"/>
              <a:gd name="T57" fmla="*/ 426 h 471"/>
              <a:gd name="T58" fmla="*/ 239 w 479"/>
              <a:gd name="T59" fmla="*/ 426 h 471"/>
              <a:gd name="T60" fmla="*/ 44 w 479"/>
              <a:gd name="T61" fmla="*/ 231 h 471"/>
              <a:gd name="T62" fmla="*/ 239 w 479"/>
              <a:gd name="T63" fmla="*/ 37 h 471"/>
              <a:gd name="T64" fmla="*/ 433 w 479"/>
              <a:gd name="T65" fmla="*/ 231 h 471"/>
              <a:gd name="T66" fmla="*/ 239 w 479"/>
              <a:gd name="T67"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79" h="471">
                <a:moveTo>
                  <a:pt x="239" y="98"/>
                </a:moveTo>
                <a:lnTo>
                  <a:pt x="239" y="98"/>
                </a:lnTo>
                <a:cubicBezTo>
                  <a:pt x="159" y="98"/>
                  <a:pt x="142" y="169"/>
                  <a:pt x="142" y="231"/>
                </a:cubicBezTo>
                <a:cubicBezTo>
                  <a:pt x="142" y="293"/>
                  <a:pt x="159" y="373"/>
                  <a:pt x="239" y="373"/>
                </a:cubicBezTo>
                <a:cubicBezTo>
                  <a:pt x="318" y="373"/>
                  <a:pt x="336" y="293"/>
                  <a:pt x="336" y="231"/>
                </a:cubicBezTo>
                <a:cubicBezTo>
                  <a:pt x="336" y="169"/>
                  <a:pt x="318" y="98"/>
                  <a:pt x="239" y="98"/>
                </a:cubicBezTo>
                <a:close/>
                <a:moveTo>
                  <a:pt x="195" y="231"/>
                </a:moveTo>
                <a:lnTo>
                  <a:pt x="195" y="231"/>
                </a:lnTo>
                <a:cubicBezTo>
                  <a:pt x="195" y="204"/>
                  <a:pt x="195" y="151"/>
                  <a:pt x="239" y="151"/>
                </a:cubicBezTo>
                <a:lnTo>
                  <a:pt x="248" y="151"/>
                </a:lnTo>
                <a:cubicBezTo>
                  <a:pt x="257" y="151"/>
                  <a:pt x="257" y="160"/>
                  <a:pt x="248" y="169"/>
                </a:cubicBezTo>
                <a:cubicBezTo>
                  <a:pt x="195" y="266"/>
                  <a:pt x="195" y="266"/>
                  <a:pt x="195" y="266"/>
                </a:cubicBezTo>
                <a:cubicBezTo>
                  <a:pt x="195" y="257"/>
                  <a:pt x="195" y="240"/>
                  <a:pt x="195" y="231"/>
                </a:cubicBezTo>
                <a:close/>
                <a:moveTo>
                  <a:pt x="239" y="319"/>
                </a:moveTo>
                <a:lnTo>
                  <a:pt x="239" y="319"/>
                </a:lnTo>
                <a:lnTo>
                  <a:pt x="230" y="319"/>
                </a:lnTo>
                <a:lnTo>
                  <a:pt x="230" y="319"/>
                </a:lnTo>
                <a:lnTo>
                  <a:pt x="230" y="319"/>
                </a:lnTo>
                <a:cubicBezTo>
                  <a:pt x="221" y="311"/>
                  <a:pt x="212" y="311"/>
                  <a:pt x="221" y="293"/>
                </a:cubicBezTo>
                <a:cubicBezTo>
                  <a:pt x="274" y="196"/>
                  <a:pt x="274" y="196"/>
                  <a:pt x="274" y="196"/>
                </a:cubicBezTo>
                <a:cubicBezTo>
                  <a:pt x="283" y="204"/>
                  <a:pt x="283" y="222"/>
                  <a:pt x="283" y="231"/>
                </a:cubicBezTo>
                <a:cubicBezTo>
                  <a:pt x="283" y="266"/>
                  <a:pt x="283" y="319"/>
                  <a:pt x="239" y="319"/>
                </a:cubicBezTo>
                <a:close/>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239" y="426"/>
                </a:moveTo>
                <a:lnTo>
                  <a:pt x="239" y="426"/>
                </a:lnTo>
                <a:cubicBezTo>
                  <a:pt x="132" y="426"/>
                  <a:pt x="44" y="347"/>
                  <a:pt x="44" y="231"/>
                </a:cubicBezTo>
                <a:cubicBezTo>
                  <a:pt x="44" y="125"/>
                  <a:pt x="132" y="37"/>
                  <a:pt x="239" y="37"/>
                </a:cubicBezTo>
                <a:cubicBezTo>
                  <a:pt x="345" y="37"/>
                  <a:pt x="433" y="125"/>
                  <a:pt x="433" y="231"/>
                </a:cubicBezTo>
                <a:cubicBezTo>
                  <a:pt x="433" y="347"/>
                  <a:pt x="345" y="426"/>
                  <a:pt x="239"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5" name="Freeform 117"/>
          <p:cNvSpPr>
            <a:spLocks noChangeArrowheads="1"/>
          </p:cNvSpPr>
          <p:nvPr/>
        </p:nvSpPr>
        <p:spPr bwMode="auto">
          <a:xfrm>
            <a:off x="8221019" y="3972588"/>
            <a:ext cx="248009" cy="243458"/>
          </a:xfrm>
          <a:custGeom>
            <a:avLst/>
            <a:gdLst>
              <a:gd name="T0" fmla="*/ 336 w 480"/>
              <a:gd name="T1" fmla="*/ 169 h 471"/>
              <a:gd name="T2" fmla="*/ 336 w 480"/>
              <a:gd name="T3" fmla="*/ 169 h 471"/>
              <a:gd name="T4" fmla="*/ 283 w 480"/>
              <a:gd name="T5" fmla="*/ 169 h 471"/>
              <a:gd name="T6" fmla="*/ 283 w 480"/>
              <a:gd name="T7" fmla="*/ 116 h 471"/>
              <a:gd name="T8" fmla="*/ 283 w 480"/>
              <a:gd name="T9" fmla="*/ 107 h 471"/>
              <a:gd name="T10" fmla="*/ 275 w 480"/>
              <a:gd name="T11" fmla="*/ 98 h 471"/>
              <a:gd name="T12" fmla="*/ 142 w 480"/>
              <a:gd name="T13" fmla="*/ 98 h 471"/>
              <a:gd name="T14" fmla="*/ 133 w 480"/>
              <a:gd name="T15" fmla="*/ 107 h 471"/>
              <a:gd name="T16" fmla="*/ 133 w 480"/>
              <a:gd name="T17" fmla="*/ 116 h 471"/>
              <a:gd name="T18" fmla="*/ 133 w 480"/>
              <a:gd name="T19" fmla="*/ 293 h 471"/>
              <a:gd name="T20" fmla="*/ 133 w 480"/>
              <a:gd name="T21" fmla="*/ 302 h 471"/>
              <a:gd name="T22" fmla="*/ 142 w 480"/>
              <a:gd name="T23" fmla="*/ 302 h 471"/>
              <a:gd name="T24" fmla="*/ 195 w 480"/>
              <a:gd name="T25" fmla="*/ 302 h 471"/>
              <a:gd name="T26" fmla="*/ 195 w 480"/>
              <a:gd name="T27" fmla="*/ 355 h 471"/>
              <a:gd name="T28" fmla="*/ 195 w 480"/>
              <a:gd name="T29" fmla="*/ 364 h 471"/>
              <a:gd name="T30" fmla="*/ 204 w 480"/>
              <a:gd name="T31" fmla="*/ 364 h 471"/>
              <a:gd name="T32" fmla="*/ 336 w 480"/>
              <a:gd name="T33" fmla="*/ 364 h 471"/>
              <a:gd name="T34" fmla="*/ 345 w 480"/>
              <a:gd name="T35" fmla="*/ 364 h 471"/>
              <a:gd name="T36" fmla="*/ 345 w 480"/>
              <a:gd name="T37" fmla="*/ 355 h 471"/>
              <a:gd name="T38" fmla="*/ 345 w 480"/>
              <a:gd name="T39" fmla="*/ 178 h 471"/>
              <a:gd name="T40" fmla="*/ 345 w 480"/>
              <a:gd name="T41" fmla="*/ 169 h 471"/>
              <a:gd name="T42" fmla="*/ 336 w 480"/>
              <a:gd name="T43" fmla="*/ 169 h 471"/>
              <a:gd name="T44" fmla="*/ 204 w 480"/>
              <a:gd name="T45" fmla="*/ 169 h 471"/>
              <a:gd name="T46" fmla="*/ 204 w 480"/>
              <a:gd name="T47" fmla="*/ 169 h 471"/>
              <a:gd name="T48" fmla="*/ 195 w 480"/>
              <a:gd name="T49" fmla="*/ 169 h 471"/>
              <a:gd name="T50" fmla="*/ 195 w 480"/>
              <a:gd name="T51" fmla="*/ 178 h 471"/>
              <a:gd name="T52" fmla="*/ 195 w 480"/>
              <a:gd name="T53" fmla="*/ 275 h 471"/>
              <a:gd name="T54" fmla="*/ 151 w 480"/>
              <a:gd name="T55" fmla="*/ 275 h 471"/>
              <a:gd name="T56" fmla="*/ 151 w 480"/>
              <a:gd name="T57" fmla="*/ 125 h 471"/>
              <a:gd name="T58" fmla="*/ 257 w 480"/>
              <a:gd name="T59" fmla="*/ 125 h 471"/>
              <a:gd name="T60" fmla="*/ 257 w 480"/>
              <a:gd name="T61" fmla="*/ 169 h 471"/>
              <a:gd name="T62" fmla="*/ 204 w 480"/>
              <a:gd name="T63" fmla="*/ 169 h 471"/>
              <a:gd name="T64" fmla="*/ 328 w 480"/>
              <a:gd name="T65" fmla="*/ 338 h 471"/>
              <a:gd name="T66" fmla="*/ 328 w 480"/>
              <a:gd name="T67" fmla="*/ 338 h 471"/>
              <a:gd name="T68" fmla="*/ 222 w 480"/>
              <a:gd name="T69" fmla="*/ 338 h 471"/>
              <a:gd name="T70" fmla="*/ 222 w 480"/>
              <a:gd name="T71" fmla="*/ 196 h 471"/>
              <a:gd name="T72" fmla="*/ 328 w 480"/>
              <a:gd name="T73" fmla="*/ 196 h 471"/>
              <a:gd name="T74" fmla="*/ 328 w 480"/>
              <a:gd name="T75" fmla="*/ 338 h 471"/>
              <a:gd name="T76" fmla="*/ 239 w 480"/>
              <a:gd name="T77" fmla="*/ 0 h 471"/>
              <a:gd name="T78" fmla="*/ 239 w 480"/>
              <a:gd name="T79" fmla="*/ 0 h 471"/>
              <a:gd name="T80" fmla="*/ 0 w 480"/>
              <a:gd name="T81" fmla="*/ 231 h 471"/>
              <a:gd name="T82" fmla="*/ 239 w 480"/>
              <a:gd name="T83" fmla="*/ 470 h 471"/>
              <a:gd name="T84" fmla="*/ 479 w 480"/>
              <a:gd name="T85" fmla="*/ 231 h 471"/>
              <a:gd name="T86" fmla="*/ 239 w 480"/>
              <a:gd name="T87" fmla="*/ 0 h 471"/>
              <a:gd name="T88" fmla="*/ 239 w 480"/>
              <a:gd name="T89" fmla="*/ 426 h 471"/>
              <a:gd name="T90" fmla="*/ 239 w 480"/>
              <a:gd name="T91" fmla="*/ 426 h 471"/>
              <a:gd name="T92" fmla="*/ 44 w 480"/>
              <a:gd name="T93" fmla="*/ 231 h 471"/>
              <a:gd name="T94" fmla="*/ 239 w 480"/>
              <a:gd name="T95" fmla="*/ 37 h 471"/>
              <a:gd name="T96" fmla="*/ 434 w 480"/>
              <a:gd name="T97" fmla="*/ 231 h 471"/>
              <a:gd name="T98" fmla="*/ 239 w 480"/>
              <a:gd name="T99"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0" h="471">
                <a:moveTo>
                  <a:pt x="336" y="169"/>
                </a:moveTo>
                <a:lnTo>
                  <a:pt x="336" y="169"/>
                </a:lnTo>
                <a:cubicBezTo>
                  <a:pt x="283" y="169"/>
                  <a:pt x="283" y="169"/>
                  <a:pt x="283" y="169"/>
                </a:cubicBezTo>
                <a:cubicBezTo>
                  <a:pt x="283" y="116"/>
                  <a:pt x="283" y="116"/>
                  <a:pt x="283" y="116"/>
                </a:cubicBezTo>
                <a:cubicBezTo>
                  <a:pt x="283" y="107"/>
                  <a:pt x="283" y="107"/>
                  <a:pt x="283" y="107"/>
                </a:cubicBezTo>
                <a:cubicBezTo>
                  <a:pt x="275" y="107"/>
                  <a:pt x="275" y="98"/>
                  <a:pt x="275" y="98"/>
                </a:cubicBezTo>
                <a:cubicBezTo>
                  <a:pt x="142" y="98"/>
                  <a:pt x="142" y="98"/>
                  <a:pt x="142" y="98"/>
                </a:cubicBezTo>
                <a:cubicBezTo>
                  <a:pt x="133" y="98"/>
                  <a:pt x="133" y="107"/>
                  <a:pt x="133" y="107"/>
                </a:cubicBezTo>
                <a:cubicBezTo>
                  <a:pt x="133" y="107"/>
                  <a:pt x="133" y="107"/>
                  <a:pt x="133" y="116"/>
                </a:cubicBezTo>
                <a:cubicBezTo>
                  <a:pt x="133" y="293"/>
                  <a:pt x="133" y="293"/>
                  <a:pt x="133" y="293"/>
                </a:cubicBezTo>
                <a:cubicBezTo>
                  <a:pt x="133" y="293"/>
                  <a:pt x="133" y="293"/>
                  <a:pt x="133" y="302"/>
                </a:cubicBezTo>
                <a:lnTo>
                  <a:pt x="142" y="302"/>
                </a:lnTo>
                <a:cubicBezTo>
                  <a:pt x="195" y="302"/>
                  <a:pt x="195" y="302"/>
                  <a:pt x="195" y="302"/>
                </a:cubicBezTo>
                <a:cubicBezTo>
                  <a:pt x="195" y="355"/>
                  <a:pt x="195" y="355"/>
                  <a:pt x="195" y="355"/>
                </a:cubicBezTo>
                <a:lnTo>
                  <a:pt x="195" y="364"/>
                </a:lnTo>
                <a:cubicBezTo>
                  <a:pt x="204" y="364"/>
                  <a:pt x="204" y="364"/>
                  <a:pt x="204" y="364"/>
                </a:cubicBezTo>
                <a:cubicBezTo>
                  <a:pt x="336" y="364"/>
                  <a:pt x="336" y="364"/>
                  <a:pt x="336" y="364"/>
                </a:cubicBezTo>
                <a:lnTo>
                  <a:pt x="345" y="364"/>
                </a:lnTo>
                <a:lnTo>
                  <a:pt x="345" y="355"/>
                </a:lnTo>
                <a:cubicBezTo>
                  <a:pt x="345" y="178"/>
                  <a:pt x="345" y="178"/>
                  <a:pt x="345" y="178"/>
                </a:cubicBezTo>
                <a:lnTo>
                  <a:pt x="345" y="169"/>
                </a:lnTo>
                <a:lnTo>
                  <a:pt x="336" y="169"/>
                </a:lnTo>
                <a:close/>
                <a:moveTo>
                  <a:pt x="204" y="169"/>
                </a:moveTo>
                <a:lnTo>
                  <a:pt x="204" y="169"/>
                </a:lnTo>
                <a:cubicBezTo>
                  <a:pt x="204" y="169"/>
                  <a:pt x="204" y="169"/>
                  <a:pt x="195" y="169"/>
                </a:cubicBezTo>
                <a:lnTo>
                  <a:pt x="195" y="178"/>
                </a:lnTo>
                <a:cubicBezTo>
                  <a:pt x="195" y="275"/>
                  <a:pt x="195" y="275"/>
                  <a:pt x="195" y="275"/>
                </a:cubicBezTo>
                <a:cubicBezTo>
                  <a:pt x="151" y="275"/>
                  <a:pt x="151" y="275"/>
                  <a:pt x="151" y="275"/>
                </a:cubicBezTo>
                <a:cubicBezTo>
                  <a:pt x="151" y="125"/>
                  <a:pt x="151" y="125"/>
                  <a:pt x="151" y="125"/>
                </a:cubicBezTo>
                <a:cubicBezTo>
                  <a:pt x="257" y="125"/>
                  <a:pt x="257" y="125"/>
                  <a:pt x="257" y="125"/>
                </a:cubicBezTo>
                <a:cubicBezTo>
                  <a:pt x="257" y="169"/>
                  <a:pt x="257" y="169"/>
                  <a:pt x="257" y="169"/>
                </a:cubicBezTo>
                <a:lnTo>
                  <a:pt x="204" y="169"/>
                </a:lnTo>
                <a:close/>
                <a:moveTo>
                  <a:pt x="328" y="338"/>
                </a:moveTo>
                <a:lnTo>
                  <a:pt x="328" y="338"/>
                </a:lnTo>
                <a:cubicBezTo>
                  <a:pt x="222" y="338"/>
                  <a:pt x="222" y="338"/>
                  <a:pt x="222" y="338"/>
                </a:cubicBezTo>
                <a:cubicBezTo>
                  <a:pt x="222" y="196"/>
                  <a:pt x="222" y="196"/>
                  <a:pt x="222" y="196"/>
                </a:cubicBezTo>
                <a:cubicBezTo>
                  <a:pt x="328" y="196"/>
                  <a:pt x="328" y="196"/>
                  <a:pt x="328" y="196"/>
                </a:cubicBezTo>
                <a:lnTo>
                  <a:pt x="328" y="338"/>
                </a:ln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6" name="Freeform 118"/>
          <p:cNvSpPr>
            <a:spLocks noChangeArrowheads="1"/>
          </p:cNvSpPr>
          <p:nvPr/>
        </p:nvSpPr>
        <p:spPr bwMode="auto">
          <a:xfrm>
            <a:off x="8732963" y="3972588"/>
            <a:ext cx="248007" cy="243458"/>
          </a:xfrm>
          <a:custGeom>
            <a:avLst/>
            <a:gdLst>
              <a:gd name="T0" fmla="*/ 398 w 479"/>
              <a:gd name="T1" fmla="*/ 240 h 471"/>
              <a:gd name="T2" fmla="*/ 398 w 479"/>
              <a:gd name="T3" fmla="*/ 240 h 471"/>
              <a:gd name="T4" fmla="*/ 345 w 479"/>
              <a:gd name="T5" fmla="*/ 222 h 471"/>
              <a:gd name="T6" fmla="*/ 345 w 479"/>
              <a:gd name="T7" fmla="*/ 160 h 471"/>
              <a:gd name="T8" fmla="*/ 203 w 479"/>
              <a:gd name="T9" fmla="*/ 98 h 471"/>
              <a:gd name="T10" fmla="*/ 141 w 479"/>
              <a:gd name="T11" fmla="*/ 125 h 471"/>
              <a:gd name="T12" fmla="*/ 141 w 479"/>
              <a:gd name="T13" fmla="*/ 196 h 471"/>
              <a:gd name="T14" fmla="*/ 141 w 479"/>
              <a:gd name="T15" fmla="*/ 196 h 471"/>
              <a:gd name="T16" fmla="*/ 79 w 479"/>
              <a:gd name="T17" fmla="*/ 222 h 471"/>
              <a:gd name="T18" fmla="*/ 79 w 479"/>
              <a:gd name="T19" fmla="*/ 284 h 471"/>
              <a:gd name="T20" fmla="*/ 141 w 479"/>
              <a:gd name="T21" fmla="*/ 311 h 471"/>
              <a:gd name="T22" fmla="*/ 203 w 479"/>
              <a:gd name="T23" fmla="*/ 284 h 471"/>
              <a:gd name="T24" fmla="*/ 203 w 479"/>
              <a:gd name="T25" fmla="*/ 284 h 471"/>
              <a:gd name="T26" fmla="*/ 328 w 479"/>
              <a:gd name="T27" fmla="*/ 338 h 471"/>
              <a:gd name="T28" fmla="*/ 336 w 479"/>
              <a:gd name="T29" fmla="*/ 338 h 471"/>
              <a:gd name="T30" fmla="*/ 336 w 479"/>
              <a:gd name="T31" fmla="*/ 338 h 471"/>
              <a:gd name="T32" fmla="*/ 398 w 479"/>
              <a:gd name="T33" fmla="*/ 311 h 471"/>
              <a:gd name="T34" fmla="*/ 398 w 479"/>
              <a:gd name="T35" fmla="*/ 311 h 471"/>
              <a:gd name="T36" fmla="*/ 398 w 479"/>
              <a:gd name="T37" fmla="*/ 240 h 471"/>
              <a:gd name="T38" fmla="*/ 328 w 479"/>
              <a:gd name="T39" fmla="*/ 319 h 471"/>
              <a:gd name="T40" fmla="*/ 328 w 479"/>
              <a:gd name="T41" fmla="*/ 319 h 471"/>
              <a:gd name="T42" fmla="*/ 328 w 479"/>
              <a:gd name="T43" fmla="*/ 319 h 471"/>
              <a:gd name="T44" fmla="*/ 328 w 479"/>
              <a:gd name="T45" fmla="*/ 319 h 471"/>
              <a:gd name="T46" fmla="*/ 221 w 479"/>
              <a:gd name="T47" fmla="*/ 275 h 471"/>
              <a:gd name="T48" fmla="*/ 221 w 479"/>
              <a:gd name="T49" fmla="*/ 231 h 471"/>
              <a:gd name="T50" fmla="*/ 328 w 479"/>
              <a:gd name="T51" fmla="*/ 275 h 471"/>
              <a:gd name="T52" fmla="*/ 328 w 479"/>
              <a:gd name="T53" fmla="*/ 275 h 471"/>
              <a:gd name="T54" fmla="*/ 328 w 479"/>
              <a:gd name="T55" fmla="*/ 275 h 471"/>
              <a:gd name="T56" fmla="*/ 328 w 479"/>
              <a:gd name="T57" fmla="*/ 319 h 471"/>
              <a:gd name="T58" fmla="*/ 336 w 479"/>
              <a:gd name="T59" fmla="*/ 257 h 471"/>
              <a:gd name="T60" fmla="*/ 336 w 479"/>
              <a:gd name="T61" fmla="*/ 257 h 471"/>
              <a:gd name="T62" fmla="*/ 300 w 479"/>
              <a:gd name="T63" fmla="*/ 249 h 471"/>
              <a:gd name="T64" fmla="*/ 336 w 479"/>
              <a:gd name="T65" fmla="*/ 231 h 471"/>
              <a:gd name="T66" fmla="*/ 372 w 479"/>
              <a:gd name="T67" fmla="*/ 249 h 471"/>
              <a:gd name="T68" fmla="*/ 336 w 479"/>
              <a:gd name="T69" fmla="*/ 257 h 471"/>
              <a:gd name="T70" fmla="*/ 381 w 479"/>
              <a:gd name="T71" fmla="*/ 302 h 471"/>
              <a:gd name="T72" fmla="*/ 381 w 479"/>
              <a:gd name="T73" fmla="*/ 302 h 471"/>
              <a:gd name="T74" fmla="*/ 345 w 479"/>
              <a:gd name="T75" fmla="*/ 319 h 471"/>
              <a:gd name="T76" fmla="*/ 345 w 479"/>
              <a:gd name="T77" fmla="*/ 275 h 471"/>
              <a:gd name="T78" fmla="*/ 381 w 479"/>
              <a:gd name="T79" fmla="*/ 257 h 471"/>
              <a:gd name="T80" fmla="*/ 381 w 479"/>
              <a:gd name="T81" fmla="*/ 302 h 471"/>
              <a:gd name="T82" fmla="*/ 238 w 479"/>
              <a:gd name="T83" fmla="*/ 0 h 471"/>
              <a:gd name="T84" fmla="*/ 238 w 479"/>
              <a:gd name="T85" fmla="*/ 0 h 471"/>
              <a:gd name="T86" fmla="*/ 0 w 479"/>
              <a:gd name="T87" fmla="*/ 231 h 471"/>
              <a:gd name="T88" fmla="*/ 238 w 479"/>
              <a:gd name="T89" fmla="*/ 470 h 471"/>
              <a:gd name="T90" fmla="*/ 478 w 479"/>
              <a:gd name="T91" fmla="*/ 231 h 471"/>
              <a:gd name="T92" fmla="*/ 238 w 479"/>
              <a:gd name="T93" fmla="*/ 0 h 471"/>
              <a:gd name="T94" fmla="*/ 238 w 479"/>
              <a:gd name="T95" fmla="*/ 426 h 471"/>
              <a:gd name="T96" fmla="*/ 238 w 479"/>
              <a:gd name="T97" fmla="*/ 426 h 471"/>
              <a:gd name="T98" fmla="*/ 44 w 479"/>
              <a:gd name="T99" fmla="*/ 231 h 471"/>
              <a:gd name="T100" fmla="*/ 238 w 479"/>
              <a:gd name="T101" fmla="*/ 37 h 471"/>
              <a:gd name="T102" fmla="*/ 434 w 479"/>
              <a:gd name="T103" fmla="*/ 231 h 471"/>
              <a:gd name="T104" fmla="*/ 238 w 479"/>
              <a:gd name="T105" fmla="*/ 42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lnTo>
                  <a:pt x="141" y="196"/>
                </a:lnTo>
                <a:cubicBezTo>
                  <a:pt x="79" y="222"/>
                  <a:pt x="79" y="222"/>
                  <a:pt x="79" y="222"/>
                </a:cubicBezTo>
                <a:cubicBezTo>
                  <a:pt x="79" y="284"/>
                  <a:pt x="79" y="284"/>
                  <a:pt x="79" y="284"/>
                </a:cubicBezTo>
                <a:cubicBezTo>
                  <a:pt x="141" y="311"/>
                  <a:pt x="141" y="311"/>
                  <a:pt x="141" y="311"/>
                </a:cubicBezTo>
                <a:cubicBezTo>
                  <a:pt x="203" y="284"/>
                  <a:pt x="203" y="284"/>
                  <a:pt x="203" y="284"/>
                </a:cubicBezTo>
                <a:lnTo>
                  <a:pt x="203" y="284"/>
                </a:lnTo>
                <a:cubicBezTo>
                  <a:pt x="328" y="338"/>
                  <a:pt x="328" y="338"/>
                  <a:pt x="328" y="338"/>
                </a:cubicBezTo>
                <a:cubicBezTo>
                  <a:pt x="336" y="338"/>
                  <a:pt x="336" y="338"/>
                  <a:pt x="336" y="338"/>
                </a:cubicBezTo>
                <a:lnTo>
                  <a:pt x="336" y="338"/>
                </a:lnTo>
                <a:cubicBezTo>
                  <a:pt x="398" y="311"/>
                  <a:pt x="398" y="311"/>
                  <a:pt x="398" y="311"/>
                </a:cubicBezTo>
                <a:lnTo>
                  <a:pt x="398" y="311"/>
                </a:lnTo>
                <a:cubicBezTo>
                  <a:pt x="398" y="240"/>
                  <a:pt x="398" y="240"/>
                  <a:pt x="398" y="240"/>
                </a:cubicBezTo>
                <a:close/>
                <a:moveTo>
                  <a:pt x="328" y="319"/>
                </a:moveTo>
                <a:lnTo>
                  <a:pt x="328" y="319"/>
                </a:lnTo>
                <a:lnTo>
                  <a:pt x="328" y="319"/>
                </a:lnTo>
                <a:lnTo>
                  <a:pt x="328" y="319"/>
                </a:lnTo>
                <a:cubicBezTo>
                  <a:pt x="221" y="275"/>
                  <a:pt x="221" y="275"/>
                  <a:pt x="221" y="275"/>
                </a:cubicBezTo>
                <a:cubicBezTo>
                  <a:pt x="221" y="231"/>
                  <a:pt x="221" y="231"/>
                  <a:pt x="221" y="231"/>
                </a:cubicBezTo>
                <a:cubicBezTo>
                  <a:pt x="328" y="275"/>
                  <a:pt x="328" y="275"/>
                  <a:pt x="328" y="275"/>
                </a:cubicBezTo>
                <a:lnTo>
                  <a:pt x="328" y="275"/>
                </a:lnTo>
                <a:lnTo>
                  <a:pt x="328" y="275"/>
                </a:ln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7" name="Freeform 16"/>
          <p:cNvSpPr>
            <a:spLocks noChangeArrowheads="1"/>
          </p:cNvSpPr>
          <p:nvPr/>
        </p:nvSpPr>
        <p:spPr bwMode="auto">
          <a:xfrm>
            <a:off x="4194546" y="1956670"/>
            <a:ext cx="143990" cy="228166"/>
          </a:xfrm>
          <a:custGeom>
            <a:avLst/>
            <a:gdLst>
              <a:gd name="T0" fmla="*/ 240 w 285"/>
              <a:gd name="T1" fmla="*/ 35 h 452"/>
              <a:gd name="T2" fmla="*/ 240 w 285"/>
              <a:gd name="T3" fmla="*/ 35 h 452"/>
              <a:gd name="T4" fmla="*/ 133 w 285"/>
              <a:gd name="T5" fmla="*/ 0 h 452"/>
              <a:gd name="T6" fmla="*/ 53 w 285"/>
              <a:gd name="T7" fmla="*/ 26 h 452"/>
              <a:gd name="T8" fmla="*/ 0 w 285"/>
              <a:gd name="T9" fmla="*/ 132 h 452"/>
              <a:gd name="T10" fmla="*/ 80 w 285"/>
              <a:gd name="T11" fmla="*/ 132 h 452"/>
              <a:gd name="T12" fmla="*/ 97 w 285"/>
              <a:gd name="T13" fmla="*/ 88 h 452"/>
              <a:gd name="T14" fmla="*/ 142 w 285"/>
              <a:gd name="T15" fmla="*/ 70 h 452"/>
              <a:gd name="T16" fmla="*/ 187 w 285"/>
              <a:gd name="T17" fmla="*/ 88 h 452"/>
              <a:gd name="T18" fmla="*/ 195 w 285"/>
              <a:gd name="T19" fmla="*/ 123 h 452"/>
              <a:gd name="T20" fmla="*/ 187 w 285"/>
              <a:gd name="T21" fmla="*/ 159 h 452"/>
              <a:gd name="T22" fmla="*/ 168 w 285"/>
              <a:gd name="T23" fmla="*/ 176 h 452"/>
              <a:gd name="T24" fmla="*/ 106 w 285"/>
              <a:gd name="T25" fmla="*/ 230 h 452"/>
              <a:gd name="T26" fmla="*/ 89 w 285"/>
              <a:gd name="T27" fmla="*/ 292 h 452"/>
              <a:gd name="T28" fmla="*/ 97 w 285"/>
              <a:gd name="T29" fmla="*/ 301 h 452"/>
              <a:gd name="T30" fmla="*/ 159 w 285"/>
              <a:gd name="T31" fmla="*/ 301 h 452"/>
              <a:gd name="T32" fmla="*/ 168 w 285"/>
              <a:gd name="T33" fmla="*/ 292 h 452"/>
              <a:gd name="T34" fmla="*/ 178 w 285"/>
              <a:gd name="T35" fmla="*/ 265 h 452"/>
              <a:gd name="T36" fmla="*/ 195 w 285"/>
              <a:gd name="T37" fmla="*/ 239 h 452"/>
              <a:gd name="T38" fmla="*/ 222 w 285"/>
              <a:gd name="T39" fmla="*/ 221 h 452"/>
              <a:gd name="T40" fmla="*/ 266 w 285"/>
              <a:gd name="T41" fmla="*/ 186 h 452"/>
              <a:gd name="T42" fmla="*/ 284 w 285"/>
              <a:gd name="T43" fmla="*/ 123 h 452"/>
              <a:gd name="T44" fmla="*/ 240 w 285"/>
              <a:gd name="T45" fmla="*/ 35 h 452"/>
              <a:gd name="T46" fmla="*/ 133 w 285"/>
              <a:gd name="T47" fmla="*/ 345 h 452"/>
              <a:gd name="T48" fmla="*/ 133 w 285"/>
              <a:gd name="T49" fmla="*/ 345 h 452"/>
              <a:gd name="T50" fmla="*/ 80 w 285"/>
              <a:gd name="T51" fmla="*/ 398 h 452"/>
              <a:gd name="T52" fmla="*/ 133 w 285"/>
              <a:gd name="T53" fmla="*/ 451 h 452"/>
              <a:gd name="T54" fmla="*/ 187 w 285"/>
              <a:gd name="T55" fmla="*/ 398 h 452"/>
              <a:gd name="T56" fmla="*/ 133 w 285"/>
              <a:gd name="T57" fmla="*/ 345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5" h="452">
                <a:moveTo>
                  <a:pt x="240" y="35"/>
                </a:moveTo>
                <a:lnTo>
                  <a:pt x="240" y="35"/>
                </a:lnTo>
                <a:cubicBezTo>
                  <a:pt x="213" y="8"/>
                  <a:pt x="178" y="0"/>
                  <a:pt x="133" y="0"/>
                </a:cubicBezTo>
                <a:cubicBezTo>
                  <a:pt x="106" y="0"/>
                  <a:pt x="80" y="8"/>
                  <a:pt x="53" y="26"/>
                </a:cubicBezTo>
                <a:cubicBezTo>
                  <a:pt x="18" y="44"/>
                  <a:pt x="0" y="79"/>
                  <a:pt x="0" y="132"/>
                </a:cubicBezTo>
                <a:cubicBezTo>
                  <a:pt x="80" y="132"/>
                  <a:pt x="80" y="132"/>
                  <a:pt x="80" y="132"/>
                </a:cubicBezTo>
                <a:cubicBezTo>
                  <a:pt x="80" y="123"/>
                  <a:pt x="89" y="106"/>
                  <a:pt x="97" y="88"/>
                </a:cubicBezTo>
                <a:cubicBezTo>
                  <a:pt x="106" y="79"/>
                  <a:pt x="115" y="70"/>
                  <a:pt x="142" y="70"/>
                </a:cubicBezTo>
                <a:cubicBezTo>
                  <a:pt x="159" y="70"/>
                  <a:pt x="178" y="79"/>
                  <a:pt x="187" y="88"/>
                </a:cubicBezTo>
                <a:cubicBezTo>
                  <a:pt x="195" y="97"/>
                  <a:pt x="195" y="114"/>
                  <a:pt x="195" y="123"/>
                </a:cubicBezTo>
                <a:cubicBezTo>
                  <a:pt x="195" y="141"/>
                  <a:pt x="195" y="151"/>
                  <a:pt x="187" y="159"/>
                </a:cubicBezTo>
                <a:cubicBezTo>
                  <a:pt x="178" y="167"/>
                  <a:pt x="178" y="167"/>
                  <a:pt x="168" y="176"/>
                </a:cubicBezTo>
                <a:cubicBezTo>
                  <a:pt x="168" y="176"/>
                  <a:pt x="124" y="204"/>
                  <a:pt x="106" y="230"/>
                </a:cubicBezTo>
                <a:cubicBezTo>
                  <a:pt x="97" y="239"/>
                  <a:pt x="89" y="265"/>
                  <a:pt x="89" y="292"/>
                </a:cubicBezTo>
                <a:cubicBezTo>
                  <a:pt x="89" y="292"/>
                  <a:pt x="89" y="301"/>
                  <a:pt x="97" y="301"/>
                </a:cubicBezTo>
                <a:cubicBezTo>
                  <a:pt x="106" y="301"/>
                  <a:pt x="159" y="301"/>
                  <a:pt x="159" y="301"/>
                </a:cubicBezTo>
                <a:cubicBezTo>
                  <a:pt x="168" y="301"/>
                  <a:pt x="168" y="292"/>
                  <a:pt x="168" y="292"/>
                </a:cubicBezTo>
                <a:cubicBezTo>
                  <a:pt x="168" y="283"/>
                  <a:pt x="168" y="274"/>
                  <a:pt x="178" y="265"/>
                </a:cubicBezTo>
                <a:cubicBezTo>
                  <a:pt x="178" y="257"/>
                  <a:pt x="187" y="248"/>
                  <a:pt x="195" y="239"/>
                </a:cubicBezTo>
                <a:cubicBezTo>
                  <a:pt x="222" y="221"/>
                  <a:pt x="222" y="221"/>
                  <a:pt x="222" y="221"/>
                </a:cubicBezTo>
                <a:cubicBezTo>
                  <a:pt x="240" y="204"/>
                  <a:pt x="257" y="195"/>
                  <a:pt x="266" y="186"/>
                </a:cubicBezTo>
                <a:cubicBezTo>
                  <a:pt x="275" y="167"/>
                  <a:pt x="284" y="151"/>
                  <a:pt x="284" y="123"/>
                </a:cubicBezTo>
                <a:cubicBezTo>
                  <a:pt x="284" y="79"/>
                  <a:pt x="275" y="53"/>
                  <a:pt x="240" y="35"/>
                </a:cubicBezTo>
                <a:close/>
                <a:moveTo>
                  <a:pt x="133" y="345"/>
                </a:moveTo>
                <a:lnTo>
                  <a:pt x="133" y="345"/>
                </a:lnTo>
                <a:cubicBezTo>
                  <a:pt x="106" y="345"/>
                  <a:pt x="80" y="363"/>
                  <a:pt x="80" y="398"/>
                </a:cubicBezTo>
                <a:cubicBezTo>
                  <a:pt x="80" y="425"/>
                  <a:pt x="106" y="442"/>
                  <a:pt x="133" y="451"/>
                </a:cubicBezTo>
                <a:cubicBezTo>
                  <a:pt x="159" y="451"/>
                  <a:pt x="187" y="425"/>
                  <a:pt x="187" y="398"/>
                </a:cubicBezTo>
                <a:cubicBezTo>
                  <a:pt x="187" y="372"/>
                  <a:pt x="168" y="345"/>
                  <a:pt x="133" y="34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8" name="Freeform 56"/>
          <p:cNvSpPr>
            <a:spLocks noChangeArrowheads="1"/>
          </p:cNvSpPr>
          <p:nvPr/>
        </p:nvSpPr>
        <p:spPr bwMode="auto">
          <a:xfrm>
            <a:off x="10699403" y="3904775"/>
            <a:ext cx="232598" cy="206014"/>
          </a:xfrm>
          <a:custGeom>
            <a:avLst/>
            <a:gdLst>
              <a:gd name="T0" fmla="*/ 257 w 462"/>
              <a:gd name="T1" fmla="*/ 0 h 408"/>
              <a:gd name="T2" fmla="*/ 257 w 462"/>
              <a:gd name="T3" fmla="*/ 0 h 408"/>
              <a:gd name="T4" fmla="*/ 62 w 462"/>
              <a:gd name="T5" fmla="*/ 195 h 408"/>
              <a:gd name="T6" fmla="*/ 0 w 462"/>
              <a:gd name="T7" fmla="*/ 195 h 408"/>
              <a:gd name="T8" fmla="*/ 89 w 462"/>
              <a:gd name="T9" fmla="*/ 301 h 408"/>
              <a:gd name="T10" fmla="*/ 177 w 462"/>
              <a:gd name="T11" fmla="*/ 195 h 408"/>
              <a:gd name="T12" fmla="*/ 106 w 462"/>
              <a:gd name="T13" fmla="*/ 195 h 408"/>
              <a:gd name="T14" fmla="*/ 257 w 462"/>
              <a:gd name="T15" fmla="*/ 44 h 408"/>
              <a:gd name="T16" fmla="*/ 416 w 462"/>
              <a:gd name="T17" fmla="*/ 204 h 408"/>
              <a:gd name="T18" fmla="*/ 257 w 462"/>
              <a:gd name="T19" fmla="*/ 354 h 408"/>
              <a:gd name="T20" fmla="*/ 169 w 462"/>
              <a:gd name="T21" fmla="*/ 328 h 408"/>
              <a:gd name="T22" fmla="*/ 133 w 462"/>
              <a:gd name="T23" fmla="*/ 363 h 408"/>
              <a:gd name="T24" fmla="*/ 257 w 462"/>
              <a:gd name="T25" fmla="*/ 407 h 408"/>
              <a:gd name="T26" fmla="*/ 461 w 462"/>
              <a:gd name="T27" fmla="*/ 204 h 408"/>
              <a:gd name="T28" fmla="*/ 257 w 462"/>
              <a:gd name="T2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2" h="408">
                <a:moveTo>
                  <a:pt x="257" y="0"/>
                </a:moveTo>
                <a:lnTo>
                  <a:pt x="257" y="0"/>
                </a:lnTo>
                <a:cubicBezTo>
                  <a:pt x="150" y="0"/>
                  <a:pt x="62" y="88"/>
                  <a:pt x="62" y="195"/>
                </a:cubicBezTo>
                <a:cubicBezTo>
                  <a:pt x="0" y="195"/>
                  <a:pt x="0" y="195"/>
                  <a:pt x="0" y="195"/>
                </a:cubicBezTo>
                <a:cubicBezTo>
                  <a:pt x="89" y="301"/>
                  <a:pt x="89" y="301"/>
                  <a:pt x="89" y="301"/>
                </a:cubicBezTo>
                <a:cubicBezTo>
                  <a:pt x="177" y="195"/>
                  <a:pt x="177" y="195"/>
                  <a:pt x="177" y="195"/>
                </a:cubicBezTo>
                <a:cubicBezTo>
                  <a:pt x="106" y="195"/>
                  <a:pt x="106" y="195"/>
                  <a:pt x="106" y="195"/>
                </a:cubicBezTo>
                <a:cubicBezTo>
                  <a:pt x="115" y="116"/>
                  <a:pt x="177" y="44"/>
                  <a:pt x="257" y="44"/>
                </a:cubicBezTo>
                <a:cubicBezTo>
                  <a:pt x="346" y="44"/>
                  <a:pt x="416" y="116"/>
                  <a:pt x="416" y="204"/>
                </a:cubicBezTo>
                <a:cubicBezTo>
                  <a:pt x="416" y="283"/>
                  <a:pt x="346" y="354"/>
                  <a:pt x="257" y="354"/>
                </a:cubicBezTo>
                <a:cubicBezTo>
                  <a:pt x="231" y="354"/>
                  <a:pt x="195" y="345"/>
                  <a:pt x="169" y="328"/>
                </a:cubicBezTo>
                <a:cubicBezTo>
                  <a:pt x="133" y="363"/>
                  <a:pt x="133" y="363"/>
                  <a:pt x="133" y="363"/>
                </a:cubicBezTo>
                <a:cubicBezTo>
                  <a:pt x="169" y="390"/>
                  <a:pt x="213" y="407"/>
                  <a:pt x="257" y="407"/>
                </a:cubicBezTo>
                <a:cubicBezTo>
                  <a:pt x="372" y="407"/>
                  <a:pt x="461" y="310"/>
                  <a:pt x="461" y="204"/>
                </a:cubicBezTo>
                <a:cubicBezTo>
                  <a:pt x="461" y="88"/>
                  <a:pt x="372" y="0"/>
                  <a:pt x="257"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79" name="Freeform 57"/>
          <p:cNvSpPr>
            <a:spLocks noChangeArrowheads="1"/>
          </p:cNvSpPr>
          <p:nvPr/>
        </p:nvSpPr>
        <p:spPr bwMode="auto">
          <a:xfrm>
            <a:off x="11096452" y="3011792"/>
            <a:ext cx="232596" cy="206014"/>
          </a:xfrm>
          <a:custGeom>
            <a:avLst/>
            <a:gdLst>
              <a:gd name="T0" fmla="*/ 203 w 461"/>
              <a:gd name="T1" fmla="*/ 0 h 409"/>
              <a:gd name="T2" fmla="*/ 203 w 461"/>
              <a:gd name="T3" fmla="*/ 0 h 409"/>
              <a:gd name="T4" fmla="*/ 398 w 461"/>
              <a:gd name="T5" fmla="*/ 204 h 409"/>
              <a:gd name="T6" fmla="*/ 460 w 461"/>
              <a:gd name="T7" fmla="*/ 204 h 409"/>
              <a:gd name="T8" fmla="*/ 372 w 461"/>
              <a:gd name="T9" fmla="*/ 301 h 409"/>
              <a:gd name="T10" fmla="*/ 284 w 461"/>
              <a:gd name="T11" fmla="*/ 204 h 409"/>
              <a:gd name="T12" fmla="*/ 354 w 461"/>
              <a:gd name="T13" fmla="*/ 204 h 409"/>
              <a:gd name="T14" fmla="*/ 203 w 461"/>
              <a:gd name="T15" fmla="*/ 53 h 409"/>
              <a:gd name="T16" fmla="*/ 44 w 461"/>
              <a:gd name="T17" fmla="*/ 204 h 409"/>
              <a:gd name="T18" fmla="*/ 203 w 461"/>
              <a:gd name="T19" fmla="*/ 363 h 409"/>
              <a:gd name="T20" fmla="*/ 292 w 461"/>
              <a:gd name="T21" fmla="*/ 328 h 409"/>
              <a:gd name="T22" fmla="*/ 328 w 461"/>
              <a:gd name="T23" fmla="*/ 363 h 409"/>
              <a:gd name="T24" fmla="*/ 203 w 461"/>
              <a:gd name="T25" fmla="*/ 408 h 409"/>
              <a:gd name="T26" fmla="*/ 0 w 461"/>
              <a:gd name="T27" fmla="*/ 204 h 409"/>
              <a:gd name="T28" fmla="*/ 203 w 461"/>
              <a:gd name="T29"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409">
                <a:moveTo>
                  <a:pt x="203" y="0"/>
                </a:moveTo>
                <a:lnTo>
                  <a:pt x="203" y="0"/>
                </a:lnTo>
                <a:cubicBezTo>
                  <a:pt x="310" y="0"/>
                  <a:pt x="398" y="89"/>
                  <a:pt x="398" y="204"/>
                </a:cubicBezTo>
                <a:cubicBezTo>
                  <a:pt x="460" y="204"/>
                  <a:pt x="460" y="204"/>
                  <a:pt x="460" y="204"/>
                </a:cubicBezTo>
                <a:cubicBezTo>
                  <a:pt x="372" y="301"/>
                  <a:pt x="372" y="301"/>
                  <a:pt x="372" y="301"/>
                </a:cubicBezTo>
                <a:cubicBezTo>
                  <a:pt x="284" y="204"/>
                  <a:pt x="284" y="204"/>
                  <a:pt x="284" y="204"/>
                </a:cubicBezTo>
                <a:cubicBezTo>
                  <a:pt x="354" y="204"/>
                  <a:pt x="354" y="204"/>
                  <a:pt x="354" y="204"/>
                </a:cubicBezTo>
                <a:cubicBezTo>
                  <a:pt x="345" y="115"/>
                  <a:pt x="284" y="53"/>
                  <a:pt x="203" y="53"/>
                </a:cubicBezTo>
                <a:cubicBezTo>
                  <a:pt x="115" y="53"/>
                  <a:pt x="44" y="124"/>
                  <a:pt x="44" y="204"/>
                </a:cubicBezTo>
                <a:cubicBezTo>
                  <a:pt x="44" y="293"/>
                  <a:pt x="115" y="363"/>
                  <a:pt x="203" y="363"/>
                </a:cubicBezTo>
                <a:cubicBezTo>
                  <a:pt x="230" y="363"/>
                  <a:pt x="266" y="346"/>
                  <a:pt x="292" y="328"/>
                </a:cubicBezTo>
                <a:cubicBezTo>
                  <a:pt x="328" y="363"/>
                  <a:pt x="328" y="363"/>
                  <a:pt x="328" y="363"/>
                </a:cubicBezTo>
                <a:cubicBezTo>
                  <a:pt x="292" y="390"/>
                  <a:pt x="248" y="408"/>
                  <a:pt x="203" y="408"/>
                </a:cubicBezTo>
                <a:cubicBezTo>
                  <a:pt x="88" y="408"/>
                  <a:pt x="0" y="319"/>
                  <a:pt x="0" y="204"/>
                </a:cubicBezTo>
                <a:cubicBezTo>
                  <a:pt x="0" y="97"/>
                  <a:pt x="88" y="0"/>
                  <a:pt x="203" y="0"/>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0" name="Freeform 58"/>
          <p:cNvSpPr>
            <a:spLocks noChangeArrowheads="1"/>
          </p:cNvSpPr>
          <p:nvPr/>
        </p:nvSpPr>
        <p:spPr bwMode="auto">
          <a:xfrm>
            <a:off x="4188758" y="4489592"/>
            <a:ext cx="179433" cy="124052"/>
          </a:xfrm>
          <a:custGeom>
            <a:avLst/>
            <a:gdLst>
              <a:gd name="T0" fmla="*/ 327 w 355"/>
              <a:gd name="T1" fmla="*/ 107 h 249"/>
              <a:gd name="T2" fmla="*/ 327 w 355"/>
              <a:gd name="T3" fmla="*/ 107 h 249"/>
              <a:gd name="T4" fmla="*/ 26 w 355"/>
              <a:gd name="T5" fmla="*/ 107 h 249"/>
              <a:gd name="T6" fmla="*/ 0 w 355"/>
              <a:gd name="T7" fmla="*/ 125 h 249"/>
              <a:gd name="T8" fmla="*/ 26 w 355"/>
              <a:gd name="T9" fmla="*/ 151 h 249"/>
              <a:gd name="T10" fmla="*/ 327 w 355"/>
              <a:gd name="T11" fmla="*/ 151 h 249"/>
              <a:gd name="T12" fmla="*/ 354 w 355"/>
              <a:gd name="T13" fmla="*/ 125 h 249"/>
              <a:gd name="T14" fmla="*/ 327 w 355"/>
              <a:gd name="T15" fmla="*/ 107 h 249"/>
              <a:gd name="T16" fmla="*/ 26 w 355"/>
              <a:gd name="T17" fmla="*/ 54 h 249"/>
              <a:gd name="T18" fmla="*/ 26 w 355"/>
              <a:gd name="T19" fmla="*/ 54 h 249"/>
              <a:gd name="T20" fmla="*/ 327 w 355"/>
              <a:gd name="T21" fmla="*/ 54 h 249"/>
              <a:gd name="T22" fmla="*/ 354 w 355"/>
              <a:gd name="T23" fmla="*/ 27 h 249"/>
              <a:gd name="T24" fmla="*/ 327 w 355"/>
              <a:gd name="T25" fmla="*/ 0 h 249"/>
              <a:gd name="T26" fmla="*/ 26 w 355"/>
              <a:gd name="T27" fmla="*/ 0 h 249"/>
              <a:gd name="T28" fmla="*/ 0 w 355"/>
              <a:gd name="T29" fmla="*/ 27 h 249"/>
              <a:gd name="T30" fmla="*/ 26 w 355"/>
              <a:gd name="T31" fmla="*/ 54 h 249"/>
              <a:gd name="T32" fmla="*/ 327 w 355"/>
              <a:gd name="T33" fmla="*/ 204 h 249"/>
              <a:gd name="T34" fmla="*/ 327 w 355"/>
              <a:gd name="T35" fmla="*/ 204 h 249"/>
              <a:gd name="T36" fmla="*/ 26 w 355"/>
              <a:gd name="T37" fmla="*/ 204 h 249"/>
              <a:gd name="T38" fmla="*/ 0 w 355"/>
              <a:gd name="T39" fmla="*/ 231 h 249"/>
              <a:gd name="T40" fmla="*/ 26 w 355"/>
              <a:gd name="T41" fmla="*/ 248 h 249"/>
              <a:gd name="T42" fmla="*/ 327 w 355"/>
              <a:gd name="T43" fmla="*/ 248 h 249"/>
              <a:gd name="T44" fmla="*/ 354 w 355"/>
              <a:gd name="T45" fmla="*/ 231 h 249"/>
              <a:gd name="T46" fmla="*/ 327 w 355"/>
              <a:gd name="T47" fmla="*/ 20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5" h="249">
                <a:moveTo>
                  <a:pt x="327" y="107"/>
                </a:moveTo>
                <a:lnTo>
                  <a:pt x="327" y="107"/>
                </a:lnTo>
                <a:cubicBezTo>
                  <a:pt x="26" y="107"/>
                  <a:pt x="26" y="107"/>
                  <a:pt x="26" y="107"/>
                </a:cubicBezTo>
                <a:cubicBezTo>
                  <a:pt x="17" y="107"/>
                  <a:pt x="0" y="116"/>
                  <a:pt x="0" y="125"/>
                </a:cubicBezTo>
                <a:cubicBezTo>
                  <a:pt x="0" y="142"/>
                  <a:pt x="17" y="151"/>
                  <a:pt x="26" y="151"/>
                </a:cubicBezTo>
                <a:cubicBezTo>
                  <a:pt x="327" y="151"/>
                  <a:pt x="327" y="151"/>
                  <a:pt x="327" y="151"/>
                </a:cubicBezTo>
                <a:cubicBezTo>
                  <a:pt x="336" y="151"/>
                  <a:pt x="354" y="142"/>
                  <a:pt x="354" y="125"/>
                </a:cubicBezTo>
                <a:cubicBezTo>
                  <a:pt x="354" y="116"/>
                  <a:pt x="336" y="107"/>
                  <a:pt x="327" y="107"/>
                </a:cubicBezTo>
                <a:close/>
                <a:moveTo>
                  <a:pt x="26" y="54"/>
                </a:moveTo>
                <a:lnTo>
                  <a:pt x="26" y="54"/>
                </a:lnTo>
                <a:cubicBezTo>
                  <a:pt x="327" y="54"/>
                  <a:pt x="327" y="54"/>
                  <a:pt x="327" y="54"/>
                </a:cubicBezTo>
                <a:cubicBezTo>
                  <a:pt x="336" y="54"/>
                  <a:pt x="354" y="44"/>
                  <a:pt x="354" y="27"/>
                </a:cubicBezTo>
                <a:cubicBezTo>
                  <a:pt x="354" y="18"/>
                  <a:pt x="336" y="0"/>
                  <a:pt x="327" y="0"/>
                </a:cubicBezTo>
                <a:cubicBezTo>
                  <a:pt x="26" y="0"/>
                  <a:pt x="26" y="0"/>
                  <a:pt x="26" y="0"/>
                </a:cubicBezTo>
                <a:cubicBezTo>
                  <a:pt x="17" y="0"/>
                  <a:pt x="0" y="18"/>
                  <a:pt x="0" y="27"/>
                </a:cubicBezTo>
                <a:cubicBezTo>
                  <a:pt x="0" y="44"/>
                  <a:pt x="17" y="54"/>
                  <a:pt x="26" y="54"/>
                </a:cubicBezTo>
                <a:close/>
                <a:moveTo>
                  <a:pt x="327" y="204"/>
                </a:moveTo>
                <a:lnTo>
                  <a:pt x="327" y="204"/>
                </a:lnTo>
                <a:cubicBezTo>
                  <a:pt x="26" y="204"/>
                  <a:pt x="26" y="204"/>
                  <a:pt x="26" y="204"/>
                </a:cubicBezTo>
                <a:cubicBezTo>
                  <a:pt x="17" y="204"/>
                  <a:pt x="0" y="213"/>
                  <a:pt x="0" y="231"/>
                </a:cubicBezTo>
                <a:cubicBezTo>
                  <a:pt x="0" y="239"/>
                  <a:pt x="17" y="248"/>
                  <a:pt x="26" y="248"/>
                </a:cubicBezTo>
                <a:cubicBezTo>
                  <a:pt x="327" y="248"/>
                  <a:pt x="327" y="248"/>
                  <a:pt x="327" y="248"/>
                </a:cubicBezTo>
                <a:cubicBezTo>
                  <a:pt x="336" y="248"/>
                  <a:pt x="354" y="239"/>
                  <a:pt x="354" y="231"/>
                </a:cubicBezTo>
                <a:cubicBezTo>
                  <a:pt x="354" y="213"/>
                  <a:pt x="336" y="204"/>
                  <a:pt x="327" y="20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1" name="Freeform 59"/>
          <p:cNvSpPr>
            <a:spLocks noChangeArrowheads="1"/>
          </p:cNvSpPr>
          <p:nvPr/>
        </p:nvSpPr>
        <p:spPr bwMode="auto">
          <a:xfrm>
            <a:off x="3156470" y="4489592"/>
            <a:ext cx="250320" cy="124052"/>
          </a:xfrm>
          <a:custGeom>
            <a:avLst/>
            <a:gdLst>
              <a:gd name="T0" fmla="*/ 177 w 497"/>
              <a:gd name="T1" fmla="*/ 107 h 249"/>
              <a:gd name="T2" fmla="*/ 177 w 497"/>
              <a:gd name="T3" fmla="*/ 107 h 249"/>
              <a:gd name="T4" fmla="*/ 26 w 497"/>
              <a:gd name="T5" fmla="*/ 107 h 249"/>
              <a:gd name="T6" fmla="*/ 0 w 497"/>
              <a:gd name="T7" fmla="*/ 125 h 249"/>
              <a:gd name="T8" fmla="*/ 26 w 497"/>
              <a:gd name="T9" fmla="*/ 151 h 249"/>
              <a:gd name="T10" fmla="*/ 177 w 497"/>
              <a:gd name="T11" fmla="*/ 151 h 249"/>
              <a:gd name="T12" fmla="*/ 195 w 497"/>
              <a:gd name="T13" fmla="*/ 125 h 249"/>
              <a:gd name="T14" fmla="*/ 177 w 497"/>
              <a:gd name="T15" fmla="*/ 107 h 249"/>
              <a:gd name="T16" fmla="*/ 177 w 497"/>
              <a:gd name="T17" fmla="*/ 204 h 249"/>
              <a:gd name="T18" fmla="*/ 177 w 497"/>
              <a:gd name="T19" fmla="*/ 204 h 249"/>
              <a:gd name="T20" fmla="*/ 26 w 497"/>
              <a:gd name="T21" fmla="*/ 204 h 249"/>
              <a:gd name="T22" fmla="*/ 0 w 497"/>
              <a:gd name="T23" fmla="*/ 231 h 249"/>
              <a:gd name="T24" fmla="*/ 26 w 497"/>
              <a:gd name="T25" fmla="*/ 248 h 249"/>
              <a:gd name="T26" fmla="*/ 177 w 497"/>
              <a:gd name="T27" fmla="*/ 248 h 249"/>
              <a:gd name="T28" fmla="*/ 195 w 497"/>
              <a:gd name="T29" fmla="*/ 231 h 249"/>
              <a:gd name="T30" fmla="*/ 177 w 497"/>
              <a:gd name="T31" fmla="*/ 204 h 249"/>
              <a:gd name="T32" fmla="*/ 479 w 497"/>
              <a:gd name="T33" fmla="*/ 107 h 249"/>
              <a:gd name="T34" fmla="*/ 479 w 497"/>
              <a:gd name="T35" fmla="*/ 107 h 249"/>
              <a:gd name="T36" fmla="*/ 398 w 497"/>
              <a:gd name="T37" fmla="*/ 107 h 249"/>
              <a:gd name="T38" fmla="*/ 398 w 497"/>
              <a:gd name="T39" fmla="*/ 18 h 249"/>
              <a:gd name="T40" fmla="*/ 372 w 497"/>
              <a:gd name="T41" fmla="*/ 0 h 249"/>
              <a:gd name="T42" fmla="*/ 345 w 497"/>
              <a:gd name="T43" fmla="*/ 18 h 249"/>
              <a:gd name="T44" fmla="*/ 345 w 497"/>
              <a:gd name="T45" fmla="*/ 107 h 249"/>
              <a:gd name="T46" fmla="*/ 266 w 497"/>
              <a:gd name="T47" fmla="*/ 107 h 249"/>
              <a:gd name="T48" fmla="*/ 248 w 497"/>
              <a:gd name="T49" fmla="*/ 125 h 249"/>
              <a:gd name="T50" fmla="*/ 266 w 497"/>
              <a:gd name="T51" fmla="*/ 151 h 249"/>
              <a:gd name="T52" fmla="*/ 345 w 497"/>
              <a:gd name="T53" fmla="*/ 151 h 249"/>
              <a:gd name="T54" fmla="*/ 345 w 497"/>
              <a:gd name="T55" fmla="*/ 239 h 249"/>
              <a:gd name="T56" fmla="*/ 372 w 497"/>
              <a:gd name="T57" fmla="*/ 248 h 249"/>
              <a:gd name="T58" fmla="*/ 398 w 497"/>
              <a:gd name="T59" fmla="*/ 239 h 249"/>
              <a:gd name="T60" fmla="*/ 398 w 497"/>
              <a:gd name="T61" fmla="*/ 151 h 249"/>
              <a:gd name="T62" fmla="*/ 479 w 497"/>
              <a:gd name="T63" fmla="*/ 151 h 249"/>
              <a:gd name="T64" fmla="*/ 496 w 497"/>
              <a:gd name="T65" fmla="*/ 125 h 249"/>
              <a:gd name="T66" fmla="*/ 479 w 497"/>
              <a:gd name="T67" fmla="*/ 107 h 249"/>
              <a:gd name="T68" fmla="*/ 177 w 497"/>
              <a:gd name="T69" fmla="*/ 0 h 249"/>
              <a:gd name="T70" fmla="*/ 177 w 497"/>
              <a:gd name="T71" fmla="*/ 0 h 249"/>
              <a:gd name="T72" fmla="*/ 26 w 497"/>
              <a:gd name="T73" fmla="*/ 0 h 249"/>
              <a:gd name="T74" fmla="*/ 0 w 497"/>
              <a:gd name="T75" fmla="*/ 27 h 249"/>
              <a:gd name="T76" fmla="*/ 26 w 497"/>
              <a:gd name="T77" fmla="*/ 54 h 249"/>
              <a:gd name="T78" fmla="*/ 177 w 497"/>
              <a:gd name="T79" fmla="*/ 54 h 249"/>
              <a:gd name="T80" fmla="*/ 195 w 497"/>
              <a:gd name="T81" fmla="*/ 27 h 249"/>
              <a:gd name="T82" fmla="*/ 177 w 497"/>
              <a:gd name="T83" fmla="*/ 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7" h="249">
                <a:moveTo>
                  <a:pt x="177" y="107"/>
                </a:moveTo>
                <a:lnTo>
                  <a:pt x="177" y="107"/>
                </a:lnTo>
                <a:cubicBezTo>
                  <a:pt x="26" y="107"/>
                  <a:pt x="26" y="107"/>
                  <a:pt x="26" y="107"/>
                </a:cubicBezTo>
                <a:cubicBezTo>
                  <a:pt x="9" y="107"/>
                  <a:pt x="0" y="116"/>
                  <a:pt x="0" y="125"/>
                </a:cubicBezTo>
                <a:cubicBezTo>
                  <a:pt x="0" y="142"/>
                  <a:pt x="9" y="151"/>
                  <a:pt x="26" y="151"/>
                </a:cubicBezTo>
                <a:cubicBezTo>
                  <a:pt x="177" y="151"/>
                  <a:pt x="177" y="151"/>
                  <a:pt x="177" y="151"/>
                </a:cubicBezTo>
                <a:cubicBezTo>
                  <a:pt x="186" y="151"/>
                  <a:pt x="195" y="142"/>
                  <a:pt x="195" y="125"/>
                </a:cubicBezTo>
                <a:cubicBezTo>
                  <a:pt x="195" y="116"/>
                  <a:pt x="186" y="107"/>
                  <a:pt x="177" y="107"/>
                </a:cubicBezTo>
                <a:close/>
                <a:moveTo>
                  <a:pt x="177" y="204"/>
                </a:moveTo>
                <a:lnTo>
                  <a:pt x="177" y="204"/>
                </a:lnTo>
                <a:cubicBezTo>
                  <a:pt x="26" y="204"/>
                  <a:pt x="26" y="204"/>
                  <a:pt x="26" y="204"/>
                </a:cubicBezTo>
                <a:cubicBezTo>
                  <a:pt x="9" y="204"/>
                  <a:pt x="0" y="213"/>
                  <a:pt x="0" y="231"/>
                </a:cubicBezTo>
                <a:cubicBezTo>
                  <a:pt x="0" y="239"/>
                  <a:pt x="9" y="248"/>
                  <a:pt x="26" y="248"/>
                </a:cubicBezTo>
                <a:cubicBezTo>
                  <a:pt x="177" y="248"/>
                  <a:pt x="177" y="248"/>
                  <a:pt x="177" y="248"/>
                </a:cubicBezTo>
                <a:cubicBezTo>
                  <a:pt x="186" y="248"/>
                  <a:pt x="195" y="239"/>
                  <a:pt x="195" y="231"/>
                </a:cubicBezTo>
                <a:cubicBezTo>
                  <a:pt x="195" y="213"/>
                  <a:pt x="186" y="204"/>
                  <a:pt x="177" y="204"/>
                </a:cubicBezTo>
                <a:close/>
                <a:moveTo>
                  <a:pt x="479" y="107"/>
                </a:moveTo>
                <a:lnTo>
                  <a:pt x="479" y="107"/>
                </a:lnTo>
                <a:cubicBezTo>
                  <a:pt x="398" y="107"/>
                  <a:pt x="398" y="107"/>
                  <a:pt x="398" y="107"/>
                </a:cubicBezTo>
                <a:cubicBezTo>
                  <a:pt x="398" y="18"/>
                  <a:pt x="398" y="18"/>
                  <a:pt x="398" y="18"/>
                </a:cubicBezTo>
                <a:cubicBezTo>
                  <a:pt x="398" y="0"/>
                  <a:pt x="389" y="0"/>
                  <a:pt x="372" y="0"/>
                </a:cubicBezTo>
                <a:cubicBezTo>
                  <a:pt x="354" y="0"/>
                  <a:pt x="345" y="0"/>
                  <a:pt x="345" y="18"/>
                </a:cubicBezTo>
                <a:cubicBezTo>
                  <a:pt x="345" y="107"/>
                  <a:pt x="345" y="107"/>
                  <a:pt x="345" y="107"/>
                </a:cubicBezTo>
                <a:cubicBezTo>
                  <a:pt x="266" y="107"/>
                  <a:pt x="266" y="107"/>
                  <a:pt x="266" y="107"/>
                </a:cubicBezTo>
                <a:cubicBezTo>
                  <a:pt x="248" y="107"/>
                  <a:pt x="248" y="116"/>
                  <a:pt x="248" y="125"/>
                </a:cubicBezTo>
                <a:cubicBezTo>
                  <a:pt x="248" y="142"/>
                  <a:pt x="248" y="151"/>
                  <a:pt x="266" y="151"/>
                </a:cubicBezTo>
                <a:cubicBezTo>
                  <a:pt x="345" y="151"/>
                  <a:pt x="345" y="151"/>
                  <a:pt x="345" y="151"/>
                </a:cubicBezTo>
                <a:cubicBezTo>
                  <a:pt x="345" y="239"/>
                  <a:pt x="345" y="239"/>
                  <a:pt x="345" y="239"/>
                </a:cubicBezTo>
                <a:cubicBezTo>
                  <a:pt x="345" y="248"/>
                  <a:pt x="354" y="248"/>
                  <a:pt x="372" y="248"/>
                </a:cubicBezTo>
                <a:cubicBezTo>
                  <a:pt x="389" y="248"/>
                  <a:pt x="398" y="248"/>
                  <a:pt x="398" y="239"/>
                </a:cubicBezTo>
                <a:cubicBezTo>
                  <a:pt x="398" y="151"/>
                  <a:pt x="398" y="151"/>
                  <a:pt x="398" y="151"/>
                </a:cubicBezTo>
                <a:cubicBezTo>
                  <a:pt x="479" y="151"/>
                  <a:pt x="479" y="151"/>
                  <a:pt x="479" y="151"/>
                </a:cubicBezTo>
                <a:cubicBezTo>
                  <a:pt x="496" y="151"/>
                  <a:pt x="496" y="142"/>
                  <a:pt x="496" y="125"/>
                </a:cubicBezTo>
                <a:cubicBezTo>
                  <a:pt x="496" y="116"/>
                  <a:pt x="496" y="107"/>
                  <a:pt x="479" y="107"/>
                </a:cubicBezTo>
                <a:close/>
                <a:moveTo>
                  <a:pt x="177" y="0"/>
                </a:moveTo>
                <a:lnTo>
                  <a:pt x="177" y="0"/>
                </a:lnTo>
                <a:cubicBezTo>
                  <a:pt x="26" y="0"/>
                  <a:pt x="26" y="0"/>
                  <a:pt x="26" y="0"/>
                </a:cubicBezTo>
                <a:cubicBezTo>
                  <a:pt x="9" y="0"/>
                  <a:pt x="0" y="18"/>
                  <a:pt x="0" y="27"/>
                </a:cubicBezTo>
                <a:cubicBezTo>
                  <a:pt x="0" y="44"/>
                  <a:pt x="9" y="54"/>
                  <a:pt x="26" y="54"/>
                </a:cubicBezTo>
                <a:cubicBezTo>
                  <a:pt x="177" y="54"/>
                  <a:pt x="177" y="54"/>
                  <a:pt x="177" y="54"/>
                </a:cubicBezTo>
                <a:cubicBezTo>
                  <a:pt x="186" y="54"/>
                  <a:pt x="195" y="44"/>
                  <a:pt x="195" y="27"/>
                </a:cubicBezTo>
                <a:cubicBezTo>
                  <a:pt x="195" y="18"/>
                  <a:pt x="186" y="0"/>
                  <a:pt x="177" y="0"/>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2" name="Freeform 60"/>
          <p:cNvSpPr>
            <a:spLocks noChangeArrowheads="1"/>
          </p:cNvSpPr>
          <p:nvPr/>
        </p:nvSpPr>
        <p:spPr bwMode="auto">
          <a:xfrm>
            <a:off x="3703628" y="4480731"/>
            <a:ext cx="152848" cy="146204"/>
          </a:xfrm>
          <a:custGeom>
            <a:avLst/>
            <a:gdLst>
              <a:gd name="T0" fmla="*/ 89 w 303"/>
              <a:gd name="T1" fmla="*/ 0 h 293"/>
              <a:gd name="T2" fmla="*/ 89 w 303"/>
              <a:gd name="T3" fmla="*/ 0 h 293"/>
              <a:gd name="T4" fmla="*/ 45 w 303"/>
              <a:gd name="T5" fmla="*/ 0 h 293"/>
              <a:gd name="T6" fmla="*/ 0 w 303"/>
              <a:gd name="T7" fmla="*/ 35 h 293"/>
              <a:gd name="T8" fmla="*/ 0 w 303"/>
              <a:gd name="T9" fmla="*/ 80 h 293"/>
              <a:gd name="T10" fmla="*/ 45 w 303"/>
              <a:gd name="T11" fmla="*/ 124 h 293"/>
              <a:gd name="T12" fmla="*/ 89 w 303"/>
              <a:gd name="T13" fmla="*/ 124 h 293"/>
              <a:gd name="T14" fmla="*/ 125 w 303"/>
              <a:gd name="T15" fmla="*/ 80 h 293"/>
              <a:gd name="T16" fmla="*/ 125 w 303"/>
              <a:gd name="T17" fmla="*/ 35 h 293"/>
              <a:gd name="T18" fmla="*/ 89 w 303"/>
              <a:gd name="T19" fmla="*/ 0 h 293"/>
              <a:gd name="T20" fmla="*/ 257 w 303"/>
              <a:gd name="T21" fmla="*/ 0 h 293"/>
              <a:gd name="T22" fmla="*/ 257 w 303"/>
              <a:gd name="T23" fmla="*/ 0 h 293"/>
              <a:gd name="T24" fmla="*/ 213 w 303"/>
              <a:gd name="T25" fmla="*/ 0 h 293"/>
              <a:gd name="T26" fmla="*/ 178 w 303"/>
              <a:gd name="T27" fmla="*/ 35 h 293"/>
              <a:gd name="T28" fmla="*/ 178 w 303"/>
              <a:gd name="T29" fmla="*/ 80 h 293"/>
              <a:gd name="T30" fmla="*/ 213 w 303"/>
              <a:gd name="T31" fmla="*/ 124 h 293"/>
              <a:gd name="T32" fmla="*/ 257 w 303"/>
              <a:gd name="T33" fmla="*/ 124 h 293"/>
              <a:gd name="T34" fmla="*/ 302 w 303"/>
              <a:gd name="T35" fmla="*/ 80 h 293"/>
              <a:gd name="T36" fmla="*/ 302 w 303"/>
              <a:gd name="T37" fmla="*/ 35 h 293"/>
              <a:gd name="T38" fmla="*/ 257 w 303"/>
              <a:gd name="T39" fmla="*/ 0 h 293"/>
              <a:gd name="T40" fmla="*/ 89 w 303"/>
              <a:gd name="T41" fmla="*/ 168 h 293"/>
              <a:gd name="T42" fmla="*/ 89 w 303"/>
              <a:gd name="T43" fmla="*/ 168 h 293"/>
              <a:gd name="T44" fmla="*/ 45 w 303"/>
              <a:gd name="T45" fmla="*/ 168 h 293"/>
              <a:gd name="T46" fmla="*/ 0 w 303"/>
              <a:gd name="T47" fmla="*/ 212 h 293"/>
              <a:gd name="T48" fmla="*/ 0 w 303"/>
              <a:gd name="T49" fmla="*/ 256 h 293"/>
              <a:gd name="T50" fmla="*/ 45 w 303"/>
              <a:gd name="T51" fmla="*/ 292 h 293"/>
              <a:gd name="T52" fmla="*/ 89 w 303"/>
              <a:gd name="T53" fmla="*/ 292 h 293"/>
              <a:gd name="T54" fmla="*/ 125 w 303"/>
              <a:gd name="T55" fmla="*/ 256 h 293"/>
              <a:gd name="T56" fmla="*/ 125 w 303"/>
              <a:gd name="T57" fmla="*/ 212 h 293"/>
              <a:gd name="T58" fmla="*/ 89 w 303"/>
              <a:gd name="T59" fmla="*/ 168 h 293"/>
              <a:gd name="T60" fmla="*/ 257 w 303"/>
              <a:gd name="T61" fmla="*/ 168 h 293"/>
              <a:gd name="T62" fmla="*/ 257 w 303"/>
              <a:gd name="T63" fmla="*/ 168 h 293"/>
              <a:gd name="T64" fmla="*/ 213 w 303"/>
              <a:gd name="T65" fmla="*/ 168 h 293"/>
              <a:gd name="T66" fmla="*/ 178 w 303"/>
              <a:gd name="T67" fmla="*/ 212 h 293"/>
              <a:gd name="T68" fmla="*/ 178 w 303"/>
              <a:gd name="T69" fmla="*/ 256 h 293"/>
              <a:gd name="T70" fmla="*/ 213 w 303"/>
              <a:gd name="T71" fmla="*/ 292 h 293"/>
              <a:gd name="T72" fmla="*/ 257 w 303"/>
              <a:gd name="T73" fmla="*/ 292 h 293"/>
              <a:gd name="T74" fmla="*/ 302 w 303"/>
              <a:gd name="T75" fmla="*/ 256 h 293"/>
              <a:gd name="T76" fmla="*/ 302 w 303"/>
              <a:gd name="T77" fmla="*/ 212 h 293"/>
              <a:gd name="T78" fmla="*/ 257 w 303"/>
              <a:gd name="T79" fmla="*/ 16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3" name="Freeform 98"/>
          <p:cNvSpPr>
            <a:spLocks noChangeArrowheads="1"/>
          </p:cNvSpPr>
          <p:nvPr/>
        </p:nvSpPr>
        <p:spPr bwMode="auto">
          <a:xfrm>
            <a:off x="4643612" y="4471871"/>
            <a:ext cx="214876" cy="119621"/>
          </a:xfrm>
          <a:custGeom>
            <a:avLst/>
            <a:gdLst>
              <a:gd name="T0" fmla="*/ 97 w 427"/>
              <a:gd name="T1" fmla="*/ 116 h 240"/>
              <a:gd name="T2" fmla="*/ 97 w 427"/>
              <a:gd name="T3" fmla="*/ 116 h 240"/>
              <a:gd name="T4" fmla="*/ 355 w 427"/>
              <a:gd name="T5" fmla="*/ 116 h 240"/>
              <a:gd name="T6" fmla="*/ 355 w 427"/>
              <a:gd name="T7" fmla="*/ 239 h 240"/>
              <a:gd name="T8" fmla="*/ 426 w 427"/>
              <a:gd name="T9" fmla="*/ 239 h 240"/>
              <a:gd name="T10" fmla="*/ 426 w 427"/>
              <a:gd name="T11" fmla="*/ 98 h 240"/>
              <a:gd name="T12" fmla="*/ 372 w 427"/>
              <a:gd name="T13" fmla="*/ 45 h 240"/>
              <a:gd name="T14" fmla="*/ 97 w 427"/>
              <a:gd name="T15" fmla="*/ 45 h 240"/>
              <a:gd name="T16" fmla="*/ 97 w 427"/>
              <a:gd name="T17" fmla="*/ 0 h 240"/>
              <a:gd name="T18" fmla="*/ 0 w 427"/>
              <a:gd name="T19" fmla="*/ 80 h 240"/>
              <a:gd name="T20" fmla="*/ 97 w 427"/>
              <a:gd name="T21" fmla="*/ 160 h 240"/>
              <a:gd name="T22" fmla="*/ 97 w 427"/>
              <a:gd name="T23" fmla="*/ 11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240">
                <a:moveTo>
                  <a:pt x="97" y="116"/>
                </a:moveTo>
                <a:lnTo>
                  <a:pt x="97" y="116"/>
                </a:lnTo>
                <a:cubicBezTo>
                  <a:pt x="355" y="116"/>
                  <a:pt x="355" y="116"/>
                  <a:pt x="355" y="116"/>
                </a:cubicBezTo>
                <a:cubicBezTo>
                  <a:pt x="355" y="239"/>
                  <a:pt x="355" y="239"/>
                  <a:pt x="355" y="239"/>
                </a:cubicBezTo>
                <a:cubicBezTo>
                  <a:pt x="426" y="239"/>
                  <a:pt x="426" y="239"/>
                  <a:pt x="426" y="239"/>
                </a:cubicBezTo>
                <a:cubicBezTo>
                  <a:pt x="426" y="98"/>
                  <a:pt x="426" y="98"/>
                  <a:pt x="426" y="98"/>
                </a:cubicBezTo>
                <a:cubicBezTo>
                  <a:pt x="426" y="71"/>
                  <a:pt x="400" y="45"/>
                  <a:pt x="372" y="45"/>
                </a:cubicBezTo>
                <a:cubicBezTo>
                  <a:pt x="97" y="45"/>
                  <a:pt x="97" y="45"/>
                  <a:pt x="97" y="45"/>
                </a:cubicBezTo>
                <a:cubicBezTo>
                  <a:pt x="97" y="0"/>
                  <a:pt x="97" y="0"/>
                  <a:pt x="97" y="0"/>
                </a:cubicBezTo>
                <a:cubicBezTo>
                  <a:pt x="0" y="80"/>
                  <a:pt x="0" y="80"/>
                  <a:pt x="0" y="80"/>
                </a:cubicBezTo>
                <a:cubicBezTo>
                  <a:pt x="97" y="160"/>
                  <a:pt x="97" y="160"/>
                  <a:pt x="97" y="160"/>
                </a:cubicBezTo>
                <a:lnTo>
                  <a:pt x="97" y="116"/>
                </a:ln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4" name="Freeform 113"/>
          <p:cNvSpPr>
            <a:spLocks noChangeArrowheads="1"/>
          </p:cNvSpPr>
          <p:nvPr/>
        </p:nvSpPr>
        <p:spPr bwMode="auto">
          <a:xfrm>
            <a:off x="2693492" y="4489592"/>
            <a:ext cx="179432" cy="124052"/>
          </a:xfrm>
          <a:custGeom>
            <a:avLst/>
            <a:gdLst>
              <a:gd name="T0" fmla="*/ 53 w 355"/>
              <a:gd name="T1" fmla="*/ 204 h 249"/>
              <a:gd name="T2" fmla="*/ 53 w 355"/>
              <a:gd name="T3" fmla="*/ 204 h 249"/>
              <a:gd name="T4" fmla="*/ 27 w 355"/>
              <a:gd name="T5" fmla="*/ 204 h 249"/>
              <a:gd name="T6" fmla="*/ 0 w 355"/>
              <a:gd name="T7" fmla="*/ 231 h 249"/>
              <a:gd name="T8" fmla="*/ 27 w 355"/>
              <a:gd name="T9" fmla="*/ 248 h 249"/>
              <a:gd name="T10" fmla="*/ 53 w 355"/>
              <a:gd name="T11" fmla="*/ 248 h 249"/>
              <a:gd name="T12" fmla="*/ 80 w 355"/>
              <a:gd name="T13" fmla="*/ 231 h 249"/>
              <a:gd name="T14" fmla="*/ 53 w 355"/>
              <a:gd name="T15" fmla="*/ 204 h 249"/>
              <a:gd name="T16" fmla="*/ 53 w 355"/>
              <a:gd name="T17" fmla="*/ 107 h 249"/>
              <a:gd name="T18" fmla="*/ 53 w 355"/>
              <a:gd name="T19" fmla="*/ 107 h 249"/>
              <a:gd name="T20" fmla="*/ 27 w 355"/>
              <a:gd name="T21" fmla="*/ 107 h 249"/>
              <a:gd name="T22" fmla="*/ 0 w 355"/>
              <a:gd name="T23" fmla="*/ 125 h 249"/>
              <a:gd name="T24" fmla="*/ 27 w 355"/>
              <a:gd name="T25" fmla="*/ 151 h 249"/>
              <a:gd name="T26" fmla="*/ 53 w 355"/>
              <a:gd name="T27" fmla="*/ 151 h 249"/>
              <a:gd name="T28" fmla="*/ 80 w 355"/>
              <a:gd name="T29" fmla="*/ 125 h 249"/>
              <a:gd name="T30" fmla="*/ 53 w 355"/>
              <a:gd name="T31" fmla="*/ 107 h 249"/>
              <a:gd name="T32" fmla="*/ 53 w 355"/>
              <a:gd name="T33" fmla="*/ 0 h 249"/>
              <a:gd name="T34" fmla="*/ 53 w 355"/>
              <a:gd name="T35" fmla="*/ 0 h 249"/>
              <a:gd name="T36" fmla="*/ 27 w 355"/>
              <a:gd name="T37" fmla="*/ 0 h 249"/>
              <a:gd name="T38" fmla="*/ 0 w 355"/>
              <a:gd name="T39" fmla="*/ 27 h 249"/>
              <a:gd name="T40" fmla="*/ 27 w 355"/>
              <a:gd name="T41" fmla="*/ 54 h 249"/>
              <a:gd name="T42" fmla="*/ 53 w 355"/>
              <a:gd name="T43" fmla="*/ 54 h 249"/>
              <a:gd name="T44" fmla="*/ 80 w 355"/>
              <a:gd name="T45" fmla="*/ 27 h 249"/>
              <a:gd name="T46" fmla="*/ 53 w 355"/>
              <a:gd name="T47" fmla="*/ 0 h 249"/>
              <a:gd name="T48" fmla="*/ 151 w 355"/>
              <a:gd name="T49" fmla="*/ 54 h 249"/>
              <a:gd name="T50" fmla="*/ 151 w 355"/>
              <a:gd name="T51" fmla="*/ 54 h 249"/>
              <a:gd name="T52" fmla="*/ 328 w 355"/>
              <a:gd name="T53" fmla="*/ 54 h 249"/>
              <a:gd name="T54" fmla="*/ 354 w 355"/>
              <a:gd name="T55" fmla="*/ 27 h 249"/>
              <a:gd name="T56" fmla="*/ 328 w 355"/>
              <a:gd name="T57" fmla="*/ 0 h 249"/>
              <a:gd name="T58" fmla="*/ 151 w 355"/>
              <a:gd name="T59" fmla="*/ 0 h 249"/>
              <a:gd name="T60" fmla="*/ 124 w 355"/>
              <a:gd name="T61" fmla="*/ 27 h 249"/>
              <a:gd name="T62" fmla="*/ 151 w 355"/>
              <a:gd name="T63" fmla="*/ 54 h 249"/>
              <a:gd name="T64" fmla="*/ 328 w 355"/>
              <a:gd name="T65" fmla="*/ 107 h 249"/>
              <a:gd name="T66" fmla="*/ 328 w 355"/>
              <a:gd name="T67" fmla="*/ 107 h 249"/>
              <a:gd name="T68" fmla="*/ 151 w 355"/>
              <a:gd name="T69" fmla="*/ 107 h 249"/>
              <a:gd name="T70" fmla="*/ 124 w 355"/>
              <a:gd name="T71" fmla="*/ 125 h 249"/>
              <a:gd name="T72" fmla="*/ 151 w 355"/>
              <a:gd name="T73" fmla="*/ 151 h 249"/>
              <a:gd name="T74" fmla="*/ 328 w 355"/>
              <a:gd name="T75" fmla="*/ 151 h 249"/>
              <a:gd name="T76" fmla="*/ 354 w 355"/>
              <a:gd name="T77" fmla="*/ 125 h 249"/>
              <a:gd name="T78" fmla="*/ 328 w 355"/>
              <a:gd name="T79" fmla="*/ 107 h 249"/>
              <a:gd name="T80" fmla="*/ 328 w 355"/>
              <a:gd name="T81" fmla="*/ 204 h 249"/>
              <a:gd name="T82" fmla="*/ 328 w 355"/>
              <a:gd name="T83" fmla="*/ 204 h 249"/>
              <a:gd name="T84" fmla="*/ 151 w 355"/>
              <a:gd name="T85" fmla="*/ 204 h 249"/>
              <a:gd name="T86" fmla="*/ 124 w 355"/>
              <a:gd name="T87" fmla="*/ 231 h 249"/>
              <a:gd name="T88" fmla="*/ 151 w 355"/>
              <a:gd name="T89" fmla="*/ 248 h 249"/>
              <a:gd name="T90" fmla="*/ 328 w 355"/>
              <a:gd name="T91" fmla="*/ 248 h 249"/>
              <a:gd name="T92" fmla="*/ 354 w 355"/>
              <a:gd name="T93" fmla="*/ 231 h 249"/>
              <a:gd name="T94" fmla="*/ 328 w 355"/>
              <a:gd name="T95" fmla="*/ 20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5" h="249">
                <a:moveTo>
                  <a:pt x="53" y="204"/>
                </a:moveTo>
                <a:lnTo>
                  <a:pt x="53" y="204"/>
                </a:lnTo>
                <a:cubicBezTo>
                  <a:pt x="27" y="204"/>
                  <a:pt x="27" y="204"/>
                  <a:pt x="27" y="204"/>
                </a:cubicBezTo>
                <a:cubicBezTo>
                  <a:pt x="18" y="204"/>
                  <a:pt x="0" y="213"/>
                  <a:pt x="0" y="231"/>
                </a:cubicBezTo>
                <a:cubicBezTo>
                  <a:pt x="0" y="239"/>
                  <a:pt x="18" y="248"/>
                  <a:pt x="27" y="248"/>
                </a:cubicBezTo>
                <a:cubicBezTo>
                  <a:pt x="53" y="248"/>
                  <a:pt x="53" y="248"/>
                  <a:pt x="53" y="248"/>
                </a:cubicBezTo>
                <a:cubicBezTo>
                  <a:pt x="71" y="248"/>
                  <a:pt x="80" y="239"/>
                  <a:pt x="80" y="231"/>
                </a:cubicBezTo>
                <a:cubicBezTo>
                  <a:pt x="80" y="213"/>
                  <a:pt x="71" y="204"/>
                  <a:pt x="53" y="204"/>
                </a:cubicBezTo>
                <a:close/>
                <a:moveTo>
                  <a:pt x="53" y="107"/>
                </a:moveTo>
                <a:lnTo>
                  <a:pt x="53" y="107"/>
                </a:lnTo>
                <a:cubicBezTo>
                  <a:pt x="27" y="107"/>
                  <a:pt x="27" y="107"/>
                  <a:pt x="27" y="107"/>
                </a:cubicBezTo>
                <a:cubicBezTo>
                  <a:pt x="18" y="107"/>
                  <a:pt x="0" y="116"/>
                  <a:pt x="0" y="125"/>
                </a:cubicBezTo>
                <a:cubicBezTo>
                  <a:pt x="0" y="142"/>
                  <a:pt x="18" y="151"/>
                  <a:pt x="27" y="151"/>
                </a:cubicBezTo>
                <a:cubicBezTo>
                  <a:pt x="53" y="151"/>
                  <a:pt x="53" y="151"/>
                  <a:pt x="53" y="151"/>
                </a:cubicBezTo>
                <a:cubicBezTo>
                  <a:pt x="71" y="151"/>
                  <a:pt x="80" y="142"/>
                  <a:pt x="80" y="125"/>
                </a:cubicBezTo>
                <a:cubicBezTo>
                  <a:pt x="80" y="116"/>
                  <a:pt x="71" y="107"/>
                  <a:pt x="53" y="107"/>
                </a:cubicBezTo>
                <a:close/>
                <a:moveTo>
                  <a:pt x="53" y="0"/>
                </a:moveTo>
                <a:lnTo>
                  <a:pt x="53" y="0"/>
                </a:lnTo>
                <a:cubicBezTo>
                  <a:pt x="27" y="0"/>
                  <a:pt x="27" y="0"/>
                  <a:pt x="27" y="0"/>
                </a:cubicBezTo>
                <a:cubicBezTo>
                  <a:pt x="18" y="0"/>
                  <a:pt x="0" y="18"/>
                  <a:pt x="0" y="27"/>
                </a:cubicBezTo>
                <a:cubicBezTo>
                  <a:pt x="0" y="44"/>
                  <a:pt x="18" y="54"/>
                  <a:pt x="27" y="54"/>
                </a:cubicBezTo>
                <a:cubicBezTo>
                  <a:pt x="53" y="54"/>
                  <a:pt x="53" y="54"/>
                  <a:pt x="53" y="54"/>
                </a:cubicBezTo>
                <a:cubicBezTo>
                  <a:pt x="71" y="54"/>
                  <a:pt x="80" y="44"/>
                  <a:pt x="80" y="27"/>
                </a:cubicBezTo>
                <a:cubicBezTo>
                  <a:pt x="80" y="18"/>
                  <a:pt x="71" y="0"/>
                  <a:pt x="53" y="0"/>
                </a:cubicBezTo>
                <a:close/>
                <a:moveTo>
                  <a:pt x="151" y="54"/>
                </a:moveTo>
                <a:lnTo>
                  <a:pt x="151" y="54"/>
                </a:lnTo>
                <a:cubicBezTo>
                  <a:pt x="328" y="54"/>
                  <a:pt x="328" y="54"/>
                  <a:pt x="328" y="54"/>
                </a:cubicBezTo>
                <a:cubicBezTo>
                  <a:pt x="337" y="54"/>
                  <a:pt x="354" y="44"/>
                  <a:pt x="354" y="27"/>
                </a:cubicBezTo>
                <a:cubicBezTo>
                  <a:pt x="354" y="18"/>
                  <a:pt x="337" y="0"/>
                  <a:pt x="328" y="0"/>
                </a:cubicBezTo>
                <a:cubicBezTo>
                  <a:pt x="151" y="0"/>
                  <a:pt x="151" y="0"/>
                  <a:pt x="151" y="0"/>
                </a:cubicBezTo>
                <a:cubicBezTo>
                  <a:pt x="142" y="0"/>
                  <a:pt x="124" y="18"/>
                  <a:pt x="124" y="27"/>
                </a:cubicBezTo>
                <a:cubicBezTo>
                  <a:pt x="124" y="44"/>
                  <a:pt x="142" y="54"/>
                  <a:pt x="151" y="54"/>
                </a:cubicBezTo>
                <a:close/>
                <a:moveTo>
                  <a:pt x="328" y="107"/>
                </a:moveTo>
                <a:lnTo>
                  <a:pt x="328" y="107"/>
                </a:lnTo>
                <a:cubicBezTo>
                  <a:pt x="151" y="107"/>
                  <a:pt x="151" y="107"/>
                  <a:pt x="151" y="107"/>
                </a:cubicBezTo>
                <a:cubicBezTo>
                  <a:pt x="142" y="107"/>
                  <a:pt x="124" y="116"/>
                  <a:pt x="124" y="125"/>
                </a:cubicBezTo>
                <a:cubicBezTo>
                  <a:pt x="124" y="142"/>
                  <a:pt x="142" y="151"/>
                  <a:pt x="151" y="151"/>
                </a:cubicBezTo>
                <a:cubicBezTo>
                  <a:pt x="328" y="151"/>
                  <a:pt x="328" y="151"/>
                  <a:pt x="328" y="151"/>
                </a:cubicBezTo>
                <a:cubicBezTo>
                  <a:pt x="337" y="151"/>
                  <a:pt x="354" y="142"/>
                  <a:pt x="354" y="125"/>
                </a:cubicBezTo>
                <a:cubicBezTo>
                  <a:pt x="354" y="116"/>
                  <a:pt x="337" y="107"/>
                  <a:pt x="328" y="107"/>
                </a:cubicBezTo>
                <a:close/>
                <a:moveTo>
                  <a:pt x="328" y="204"/>
                </a:moveTo>
                <a:lnTo>
                  <a:pt x="328" y="204"/>
                </a:lnTo>
                <a:cubicBezTo>
                  <a:pt x="151" y="204"/>
                  <a:pt x="151" y="204"/>
                  <a:pt x="151" y="204"/>
                </a:cubicBezTo>
                <a:cubicBezTo>
                  <a:pt x="142" y="204"/>
                  <a:pt x="124" y="213"/>
                  <a:pt x="124" y="231"/>
                </a:cubicBezTo>
                <a:cubicBezTo>
                  <a:pt x="124" y="239"/>
                  <a:pt x="142" y="248"/>
                  <a:pt x="151" y="248"/>
                </a:cubicBezTo>
                <a:cubicBezTo>
                  <a:pt x="328" y="248"/>
                  <a:pt x="328" y="248"/>
                  <a:pt x="328" y="248"/>
                </a:cubicBezTo>
                <a:cubicBezTo>
                  <a:pt x="337" y="248"/>
                  <a:pt x="354" y="239"/>
                  <a:pt x="354" y="231"/>
                </a:cubicBezTo>
                <a:cubicBezTo>
                  <a:pt x="354" y="213"/>
                  <a:pt x="337" y="204"/>
                  <a:pt x="328" y="204"/>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5" name="Freeform 121"/>
          <p:cNvSpPr>
            <a:spLocks noChangeArrowheads="1"/>
          </p:cNvSpPr>
          <p:nvPr/>
        </p:nvSpPr>
        <p:spPr bwMode="auto">
          <a:xfrm>
            <a:off x="8725978" y="3466624"/>
            <a:ext cx="223737" cy="206014"/>
          </a:xfrm>
          <a:custGeom>
            <a:avLst/>
            <a:gdLst>
              <a:gd name="T0" fmla="*/ 107 w 444"/>
              <a:gd name="T1" fmla="*/ 310 h 409"/>
              <a:gd name="T2" fmla="*/ 107 w 444"/>
              <a:gd name="T3" fmla="*/ 310 h 409"/>
              <a:gd name="T4" fmla="*/ 115 w 444"/>
              <a:gd name="T5" fmla="*/ 97 h 409"/>
              <a:gd name="T6" fmla="*/ 195 w 444"/>
              <a:gd name="T7" fmla="*/ 53 h 409"/>
              <a:gd name="T8" fmla="*/ 195 w 444"/>
              <a:gd name="T9" fmla="*/ 0 h 409"/>
              <a:gd name="T10" fmla="*/ 80 w 444"/>
              <a:gd name="T11" fmla="*/ 62 h 409"/>
              <a:gd name="T12" fmla="*/ 71 w 444"/>
              <a:gd name="T13" fmla="*/ 346 h 409"/>
              <a:gd name="T14" fmla="*/ 36 w 444"/>
              <a:gd name="T15" fmla="*/ 390 h 409"/>
              <a:gd name="T16" fmla="*/ 168 w 444"/>
              <a:gd name="T17" fmla="*/ 399 h 409"/>
              <a:gd name="T18" fmla="*/ 168 w 444"/>
              <a:gd name="T19" fmla="*/ 257 h 409"/>
              <a:gd name="T20" fmla="*/ 107 w 444"/>
              <a:gd name="T21" fmla="*/ 310 h 409"/>
              <a:gd name="T22" fmla="*/ 274 w 444"/>
              <a:gd name="T23" fmla="*/ 18 h 409"/>
              <a:gd name="T24" fmla="*/ 274 w 444"/>
              <a:gd name="T25" fmla="*/ 18 h 409"/>
              <a:gd name="T26" fmla="*/ 274 w 444"/>
              <a:gd name="T27" fmla="*/ 159 h 409"/>
              <a:gd name="T28" fmla="*/ 337 w 444"/>
              <a:gd name="T29" fmla="*/ 97 h 409"/>
              <a:gd name="T30" fmla="*/ 328 w 444"/>
              <a:gd name="T31" fmla="*/ 319 h 409"/>
              <a:gd name="T32" fmla="*/ 248 w 444"/>
              <a:gd name="T33" fmla="*/ 355 h 409"/>
              <a:gd name="T34" fmla="*/ 248 w 444"/>
              <a:gd name="T35" fmla="*/ 408 h 409"/>
              <a:gd name="T36" fmla="*/ 364 w 444"/>
              <a:gd name="T37" fmla="*/ 355 h 409"/>
              <a:gd name="T38" fmla="*/ 372 w 444"/>
              <a:gd name="T39" fmla="*/ 62 h 409"/>
              <a:gd name="T40" fmla="*/ 417 w 444"/>
              <a:gd name="T41" fmla="*/ 18 h 409"/>
              <a:gd name="T42" fmla="*/ 274 w 444"/>
              <a:gd name="T43" fmla="*/ 1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4" h="409">
                <a:moveTo>
                  <a:pt x="107" y="310"/>
                </a:moveTo>
                <a:lnTo>
                  <a:pt x="107" y="310"/>
                </a:lnTo>
                <a:cubicBezTo>
                  <a:pt x="54" y="248"/>
                  <a:pt x="54" y="159"/>
                  <a:pt x="115" y="97"/>
                </a:cubicBezTo>
                <a:cubicBezTo>
                  <a:pt x="142" y="71"/>
                  <a:pt x="168" y="62"/>
                  <a:pt x="195" y="53"/>
                </a:cubicBezTo>
                <a:cubicBezTo>
                  <a:pt x="195" y="0"/>
                  <a:pt x="195" y="0"/>
                  <a:pt x="195" y="0"/>
                </a:cubicBezTo>
                <a:cubicBezTo>
                  <a:pt x="151" y="9"/>
                  <a:pt x="115" y="27"/>
                  <a:pt x="80" y="62"/>
                </a:cubicBezTo>
                <a:cubicBezTo>
                  <a:pt x="0" y="142"/>
                  <a:pt x="0" y="266"/>
                  <a:pt x="71" y="346"/>
                </a:cubicBezTo>
                <a:cubicBezTo>
                  <a:pt x="36" y="390"/>
                  <a:pt x="36" y="390"/>
                  <a:pt x="36" y="390"/>
                </a:cubicBezTo>
                <a:cubicBezTo>
                  <a:pt x="168" y="399"/>
                  <a:pt x="168" y="399"/>
                  <a:pt x="168" y="399"/>
                </a:cubicBezTo>
                <a:cubicBezTo>
                  <a:pt x="168" y="257"/>
                  <a:pt x="168" y="257"/>
                  <a:pt x="168" y="257"/>
                </a:cubicBezTo>
                <a:lnTo>
                  <a:pt x="107" y="310"/>
                </a:lnTo>
                <a:close/>
                <a:moveTo>
                  <a:pt x="274" y="18"/>
                </a:moveTo>
                <a:lnTo>
                  <a:pt x="274" y="18"/>
                </a:lnTo>
                <a:cubicBezTo>
                  <a:pt x="274" y="159"/>
                  <a:pt x="274" y="159"/>
                  <a:pt x="274" y="159"/>
                </a:cubicBezTo>
                <a:cubicBezTo>
                  <a:pt x="337" y="97"/>
                  <a:pt x="337" y="97"/>
                  <a:pt x="337" y="97"/>
                </a:cubicBezTo>
                <a:cubicBezTo>
                  <a:pt x="390" y="159"/>
                  <a:pt x="390" y="257"/>
                  <a:pt x="328" y="319"/>
                </a:cubicBezTo>
                <a:cubicBezTo>
                  <a:pt x="311" y="337"/>
                  <a:pt x="274" y="355"/>
                  <a:pt x="248" y="355"/>
                </a:cubicBezTo>
                <a:cubicBezTo>
                  <a:pt x="248" y="408"/>
                  <a:pt x="248" y="408"/>
                  <a:pt x="248" y="408"/>
                </a:cubicBezTo>
                <a:cubicBezTo>
                  <a:pt x="293" y="408"/>
                  <a:pt x="337" y="381"/>
                  <a:pt x="364" y="355"/>
                </a:cubicBezTo>
                <a:cubicBezTo>
                  <a:pt x="443" y="275"/>
                  <a:pt x="443" y="142"/>
                  <a:pt x="372" y="62"/>
                </a:cubicBezTo>
                <a:cubicBezTo>
                  <a:pt x="417" y="18"/>
                  <a:pt x="417" y="18"/>
                  <a:pt x="417" y="18"/>
                </a:cubicBezTo>
                <a:lnTo>
                  <a:pt x="274" y="1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6" name="Freeform 131"/>
          <p:cNvSpPr>
            <a:spLocks noChangeArrowheads="1"/>
          </p:cNvSpPr>
          <p:nvPr/>
        </p:nvSpPr>
        <p:spPr bwMode="auto">
          <a:xfrm>
            <a:off x="11087590" y="4030790"/>
            <a:ext cx="250319" cy="166141"/>
          </a:xfrm>
          <a:custGeom>
            <a:avLst/>
            <a:gdLst>
              <a:gd name="T0" fmla="*/ 381 w 497"/>
              <a:gd name="T1" fmla="*/ 88 h 329"/>
              <a:gd name="T2" fmla="*/ 381 w 497"/>
              <a:gd name="T3" fmla="*/ 88 h 329"/>
              <a:gd name="T4" fmla="*/ 355 w 497"/>
              <a:gd name="T5" fmla="*/ 97 h 329"/>
              <a:gd name="T6" fmla="*/ 230 w 497"/>
              <a:gd name="T7" fmla="*/ 0 h 329"/>
              <a:gd name="T8" fmla="*/ 97 w 497"/>
              <a:gd name="T9" fmla="*/ 132 h 329"/>
              <a:gd name="T10" fmla="*/ 97 w 497"/>
              <a:gd name="T11" fmla="*/ 150 h 329"/>
              <a:gd name="T12" fmla="*/ 89 w 497"/>
              <a:gd name="T13" fmla="*/ 150 h 329"/>
              <a:gd name="T14" fmla="*/ 0 w 497"/>
              <a:gd name="T15" fmla="*/ 238 h 329"/>
              <a:gd name="T16" fmla="*/ 89 w 497"/>
              <a:gd name="T17" fmla="*/ 328 h 329"/>
              <a:gd name="T18" fmla="*/ 381 w 497"/>
              <a:gd name="T19" fmla="*/ 328 h 329"/>
              <a:gd name="T20" fmla="*/ 496 w 497"/>
              <a:gd name="T21" fmla="*/ 203 h 329"/>
              <a:gd name="T22" fmla="*/ 381 w 497"/>
              <a:gd name="T23" fmla="*/ 88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7" h="329">
                <a:moveTo>
                  <a:pt x="381" y="88"/>
                </a:moveTo>
                <a:lnTo>
                  <a:pt x="381" y="88"/>
                </a:lnTo>
                <a:cubicBezTo>
                  <a:pt x="372" y="88"/>
                  <a:pt x="363" y="88"/>
                  <a:pt x="355" y="97"/>
                </a:cubicBezTo>
                <a:cubicBezTo>
                  <a:pt x="346" y="44"/>
                  <a:pt x="293" y="0"/>
                  <a:pt x="230" y="0"/>
                </a:cubicBezTo>
                <a:cubicBezTo>
                  <a:pt x="159" y="0"/>
                  <a:pt x="97" y="62"/>
                  <a:pt x="97" y="132"/>
                </a:cubicBezTo>
                <a:cubicBezTo>
                  <a:pt x="97" y="132"/>
                  <a:pt x="97" y="141"/>
                  <a:pt x="97" y="150"/>
                </a:cubicBezTo>
                <a:cubicBezTo>
                  <a:pt x="97" y="150"/>
                  <a:pt x="97" y="150"/>
                  <a:pt x="89" y="150"/>
                </a:cubicBezTo>
                <a:cubicBezTo>
                  <a:pt x="44" y="150"/>
                  <a:pt x="0" y="185"/>
                  <a:pt x="0" y="238"/>
                </a:cubicBezTo>
                <a:cubicBezTo>
                  <a:pt x="0" y="283"/>
                  <a:pt x="44" y="328"/>
                  <a:pt x="89" y="328"/>
                </a:cubicBezTo>
                <a:cubicBezTo>
                  <a:pt x="381" y="328"/>
                  <a:pt x="381" y="328"/>
                  <a:pt x="381" y="328"/>
                </a:cubicBezTo>
                <a:cubicBezTo>
                  <a:pt x="443" y="328"/>
                  <a:pt x="496" y="275"/>
                  <a:pt x="496" y="203"/>
                </a:cubicBezTo>
                <a:cubicBezTo>
                  <a:pt x="496" y="141"/>
                  <a:pt x="443" y="88"/>
                  <a:pt x="381" y="88"/>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7" name="Freeform 132"/>
          <p:cNvSpPr>
            <a:spLocks noChangeArrowheads="1"/>
          </p:cNvSpPr>
          <p:nvPr/>
        </p:nvSpPr>
        <p:spPr bwMode="auto">
          <a:xfrm>
            <a:off x="9577780" y="4408825"/>
            <a:ext cx="250320" cy="166141"/>
          </a:xfrm>
          <a:custGeom>
            <a:avLst/>
            <a:gdLst>
              <a:gd name="T0" fmla="*/ 381 w 498"/>
              <a:gd name="T1" fmla="*/ 88 h 329"/>
              <a:gd name="T2" fmla="*/ 381 w 498"/>
              <a:gd name="T3" fmla="*/ 88 h 329"/>
              <a:gd name="T4" fmla="*/ 355 w 498"/>
              <a:gd name="T5" fmla="*/ 97 h 329"/>
              <a:gd name="T6" fmla="*/ 231 w 498"/>
              <a:gd name="T7" fmla="*/ 0 h 329"/>
              <a:gd name="T8" fmla="*/ 98 w 498"/>
              <a:gd name="T9" fmla="*/ 132 h 329"/>
              <a:gd name="T10" fmla="*/ 98 w 498"/>
              <a:gd name="T11" fmla="*/ 150 h 329"/>
              <a:gd name="T12" fmla="*/ 89 w 498"/>
              <a:gd name="T13" fmla="*/ 150 h 329"/>
              <a:gd name="T14" fmla="*/ 0 w 498"/>
              <a:gd name="T15" fmla="*/ 238 h 329"/>
              <a:gd name="T16" fmla="*/ 89 w 498"/>
              <a:gd name="T17" fmla="*/ 328 h 329"/>
              <a:gd name="T18" fmla="*/ 213 w 498"/>
              <a:gd name="T19" fmla="*/ 328 h 329"/>
              <a:gd name="T20" fmla="*/ 213 w 498"/>
              <a:gd name="T21" fmla="*/ 230 h 329"/>
              <a:gd name="T22" fmla="*/ 160 w 498"/>
              <a:gd name="T23" fmla="*/ 230 h 329"/>
              <a:gd name="T24" fmla="*/ 249 w 498"/>
              <a:gd name="T25" fmla="*/ 115 h 329"/>
              <a:gd name="T26" fmla="*/ 337 w 498"/>
              <a:gd name="T27" fmla="*/ 230 h 329"/>
              <a:gd name="T28" fmla="*/ 284 w 498"/>
              <a:gd name="T29" fmla="*/ 230 h 329"/>
              <a:gd name="T30" fmla="*/ 284 w 498"/>
              <a:gd name="T31" fmla="*/ 328 h 329"/>
              <a:gd name="T32" fmla="*/ 381 w 498"/>
              <a:gd name="T33" fmla="*/ 328 h 329"/>
              <a:gd name="T34" fmla="*/ 497 w 498"/>
              <a:gd name="T35" fmla="*/ 203 h 329"/>
              <a:gd name="T36" fmla="*/ 381 w 498"/>
              <a:gd name="T37" fmla="*/ 88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329">
                <a:moveTo>
                  <a:pt x="381" y="88"/>
                </a:moveTo>
                <a:lnTo>
                  <a:pt x="381" y="88"/>
                </a:lnTo>
                <a:cubicBezTo>
                  <a:pt x="372" y="88"/>
                  <a:pt x="364" y="88"/>
                  <a:pt x="355" y="97"/>
                </a:cubicBezTo>
                <a:cubicBezTo>
                  <a:pt x="346" y="44"/>
                  <a:pt x="293" y="0"/>
                  <a:pt x="231" y="0"/>
                </a:cubicBezTo>
                <a:cubicBezTo>
                  <a:pt x="160" y="0"/>
                  <a:pt x="98" y="62"/>
                  <a:pt x="98" y="132"/>
                </a:cubicBezTo>
                <a:cubicBezTo>
                  <a:pt x="98" y="132"/>
                  <a:pt x="98" y="141"/>
                  <a:pt x="98" y="150"/>
                </a:cubicBezTo>
                <a:cubicBezTo>
                  <a:pt x="98" y="150"/>
                  <a:pt x="98" y="150"/>
                  <a:pt x="89" y="150"/>
                </a:cubicBezTo>
                <a:cubicBezTo>
                  <a:pt x="45" y="150"/>
                  <a:pt x="0" y="185"/>
                  <a:pt x="0" y="238"/>
                </a:cubicBezTo>
                <a:cubicBezTo>
                  <a:pt x="0" y="283"/>
                  <a:pt x="45" y="328"/>
                  <a:pt x="89" y="328"/>
                </a:cubicBezTo>
                <a:cubicBezTo>
                  <a:pt x="213" y="328"/>
                  <a:pt x="213" y="328"/>
                  <a:pt x="213" y="328"/>
                </a:cubicBezTo>
                <a:cubicBezTo>
                  <a:pt x="213" y="230"/>
                  <a:pt x="213" y="230"/>
                  <a:pt x="213" y="230"/>
                </a:cubicBezTo>
                <a:cubicBezTo>
                  <a:pt x="160" y="230"/>
                  <a:pt x="160" y="230"/>
                  <a:pt x="160" y="230"/>
                </a:cubicBezTo>
                <a:cubicBezTo>
                  <a:pt x="249" y="115"/>
                  <a:pt x="249" y="115"/>
                  <a:pt x="249" y="115"/>
                </a:cubicBezTo>
                <a:cubicBezTo>
                  <a:pt x="337" y="230"/>
                  <a:pt x="337" y="230"/>
                  <a:pt x="337" y="230"/>
                </a:cubicBezTo>
                <a:cubicBezTo>
                  <a:pt x="284" y="230"/>
                  <a:pt x="284" y="230"/>
                  <a:pt x="284" y="230"/>
                </a:cubicBezTo>
                <a:cubicBezTo>
                  <a:pt x="284" y="328"/>
                  <a:pt x="284" y="328"/>
                  <a:pt x="284" y="328"/>
                </a:cubicBezTo>
                <a:cubicBezTo>
                  <a:pt x="381" y="328"/>
                  <a:pt x="381" y="328"/>
                  <a:pt x="381" y="328"/>
                </a:cubicBezTo>
                <a:cubicBezTo>
                  <a:pt x="443" y="328"/>
                  <a:pt x="497" y="275"/>
                  <a:pt x="497" y="203"/>
                </a:cubicBezTo>
                <a:cubicBezTo>
                  <a:pt x="497" y="141"/>
                  <a:pt x="443" y="88"/>
                  <a:pt x="381" y="88"/>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8" name="Freeform 134"/>
          <p:cNvSpPr>
            <a:spLocks noChangeArrowheads="1"/>
          </p:cNvSpPr>
          <p:nvPr/>
        </p:nvSpPr>
        <p:spPr bwMode="auto">
          <a:xfrm>
            <a:off x="11123034" y="3501354"/>
            <a:ext cx="179432" cy="228168"/>
          </a:xfrm>
          <a:custGeom>
            <a:avLst/>
            <a:gdLst>
              <a:gd name="T0" fmla="*/ 106 w 355"/>
              <a:gd name="T1" fmla="*/ 248 h 453"/>
              <a:gd name="T2" fmla="*/ 106 w 355"/>
              <a:gd name="T3" fmla="*/ 248 h 453"/>
              <a:gd name="T4" fmla="*/ 248 w 355"/>
              <a:gd name="T5" fmla="*/ 248 h 453"/>
              <a:gd name="T6" fmla="*/ 248 w 355"/>
              <a:gd name="T7" fmla="*/ 204 h 453"/>
              <a:gd name="T8" fmla="*/ 106 w 355"/>
              <a:gd name="T9" fmla="*/ 204 h 453"/>
              <a:gd name="T10" fmla="*/ 106 w 355"/>
              <a:gd name="T11" fmla="*/ 248 h 453"/>
              <a:gd name="T12" fmla="*/ 301 w 355"/>
              <a:gd name="T13" fmla="*/ 0 h 453"/>
              <a:gd name="T14" fmla="*/ 301 w 355"/>
              <a:gd name="T15" fmla="*/ 0 h 453"/>
              <a:gd name="T16" fmla="*/ 53 w 355"/>
              <a:gd name="T17" fmla="*/ 0 h 453"/>
              <a:gd name="T18" fmla="*/ 0 w 355"/>
              <a:gd name="T19" fmla="*/ 53 h 453"/>
              <a:gd name="T20" fmla="*/ 0 w 355"/>
              <a:gd name="T21" fmla="*/ 399 h 453"/>
              <a:gd name="T22" fmla="*/ 53 w 355"/>
              <a:gd name="T23" fmla="*/ 452 h 453"/>
              <a:gd name="T24" fmla="*/ 301 w 355"/>
              <a:gd name="T25" fmla="*/ 452 h 453"/>
              <a:gd name="T26" fmla="*/ 354 w 355"/>
              <a:gd name="T27" fmla="*/ 399 h 453"/>
              <a:gd name="T28" fmla="*/ 354 w 355"/>
              <a:gd name="T29" fmla="*/ 53 h 453"/>
              <a:gd name="T30" fmla="*/ 301 w 355"/>
              <a:gd name="T31" fmla="*/ 0 h 453"/>
              <a:gd name="T32" fmla="*/ 301 w 355"/>
              <a:gd name="T33" fmla="*/ 399 h 453"/>
              <a:gd name="T34" fmla="*/ 301 w 355"/>
              <a:gd name="T35" fmla="*/ 399 h 453"/>
              <a:gd name="T36" fmla="*/ 53 w 355"/>
              <a:gd name="T37" fmla="*/ 399 h 453"/>
              <a:gd name="T38" fmla="*/ 53 w 355"/>
              <a:gd name="T39" fmla="*/ 53 h 453"/>
              <a:gd name="T40" fmla="*/ 301 w 355"/>
              <a:gd name="T41" fmla="*/ 53 h 453"/>
              <a:gd name="T42" fmla="*/ 301 w 355"/>
              <a:gd name="T43" fmla="*/ 399 h 453"/>
              <a:gd name="T44" fmla="*/ 248 w 355"/>
              <a:gd name="T45" fmla="*/ 106 h 453"/>
              <a:gd name="T46" fmla="*/ 248 w 355"/>
              <a:gd name="T47" fmla="*/ 106 h 453"/>
              <a:gd name="T48" fmla="*/ 106 w 355"/>
              <a:gd name="T49" fmla="*/ 106 h 453"/>
              <a:gd name="T50" fmla="*/ 106 w 355"/>
              <a:gd name="T51" fmla="*/ 151 h 453"/>
              <a:gd name="T52" fmla="*/ 248 w 355"/>
              <a:gd name="T53" fmla="*/ 151 h 453"/>
              <a:gd name="T54" fmla="*/ 248 w 355"/>
              <a:gd name="T55" fmla="*/ 106 h 453"/>
              <a:gd name="T56" fmla="*/ 248 w 355"/>
              <a:gd name="T57" fmla="*/ 301 h 453"/>
              <a:gd name="T58" fmla="*/ 248 w 355"/>
              <a:gd name="T59" fmla="*/ 301 h 453"/>
              <a:gd name="T60" fmla="*/ 106 w 355"/>
              <a:gd name="T61" fmla="*/ 301 h 453"/>
              <a:gd name="T62" fmla="*/ 106 w 355"/>
              <a:gd name="T63" fmla="*/ 345 h 453"/>
              <a:gd name="T64" fmla="*/ 248 w 355"/>
              <a:gd name="T65" fmla="*/ 345 h 453"/>
              <a:gd name="T66" fmla="*/ 248 w 355"/>
              <a:gd name="T67" fmla="*/ 301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453">
                <a:moveTo>
                  <a:pt x="106" y="248"/>
                </a:moveTo>
                <a:lnTo>
                  <a:pt x="106" y="248"/>
                </a:lnTo>
                <a:cubicBezTo>
                  <a:pt x="248" y="248"/>
                  <a:pt x="248" y="248"/>
                  <a:pt x="248" y="248"/>
                </a:cubicBezTo>
                <a:cubicBezTo>
                  <a:pt x="248" y="204"/>
                  <a:pt x="248" y="204"/>
                  <a:pt x="248" y="204"/>
                </a:cubicBezTo>
                <a:cubicBezTo>
                  <a:pt x="106" y="204"/>
                  <a:pt x="106" y="204"/>
                  <a:pt x="106" y="204"/>
                </a:cubicBezTo>
                <a:lnTo>
                  <a:pt x="106" y="248"/>
                </a:lnTo>
                <a:close/>
                <a:moveTo>
                  <a:pt x="301" y="0"/>
                </a:moveTo>
                <a:lnTo>
                  <a:pt x="301" y="0"/>
                </a:lnTo>
                <a:cubicBezTo>
                  <a:pt x="53" y="0"/>
                  <a:pt x="53" y="0"/>
                  <a:pt x="53" y="0"/>
                </a:cubicBezTo>
                <a:cubicBezTo>
                  <a:pt x="26" y="0"/>
                  <a:pt x="0" y="26"/>
                  <a:pt x="0" y="53"/>
                </a:cubicBezTo>
                <a:cubicBezTo>
                  <a:pt x="0" y="399"/>
                  <a:pt x="0" y="399"/>
                  <a:pt x="0" y="399"/>
                </a:cubicBezTo>
                <a:cubicBezTo>
                  <a:pt x="0" y="425"/>
                  <a:pt x="26" y="452"/>
                  <a:pt x="53" y="452"/>
                </a:cubicBezTo>
                <a:cubicBezTo>
                  <a:pt x="301" y="452"/>
                  <a:pt x="301" y="452"/>
                  <a:pt x="301" y="452"/>
                </a:cubicBezTo>
                <a:cubicBezTo>
                  <a:pt x="328" y="452"/>
                  <a:pt x="354" y="425"/>
                  <a:pt x="354" y="399"/>
                </a:cubicBezTo>
                <a:cubicBezTo>
                  <a:pt x="354" y="53"/>
                  <a:pt x="354" y="53"/>
                  <a:pt x="354" y="53"/>
                </a:cubicBezTo>
                <a:cubicBezTo>
                  <a:pt x="354" y="26"/>
                  <a:pt x="328" y="0"/>
                  <a:pt x="301" y="0"/>
                </a:cubicBezTo>
                <a:close/>
                <a:moveTo>
                  <a:pt x="301" y="399"/>
                </a:moveTo>
                <a:lnTo>
                  <a:pt x="301" y="399"/>
                </a:lnTo>
                <a:cubicBezTo>
                  <a:pt x="53" y="399"/>
                  <a:pt x="53" y="399"/>
                  <a:pt x="53" y="399"/>
                </a:cubicBezTo>
                <a:cubicBezTo>
                  <a:pt x="53" y="53"/>
                  <a:pt x="53" y="53"/>
                  <a:pt x="53" y="53"/>
                </a:cubicBezTo>
                <a:cubicBezTo>
                  <a:pt x="301" y="53"/>
                  <a:pt x="301" y="53"/>
                  <a:pt x="301" y="53"/>
                </a:cubicBezTo>
                <a:lnTo>
                  <a:pt x="301" y="399"/>
                </a:lnTo>
                <a:close/>
                <a:moveTo>
                  <a:pt x="248" y="106"/>
                </a:moveTo>
                <a:lnTo>
                  <a:pt x="248" y="106"/>
                </a:lnTo>
                <a:cubicBezTo>
                  <a:pt x="106" y="106"/>
                  <a:pt x="106" y="106"/>
                  <a:pt x="106" y="106"/>
                </a:cubicBezTo>
                <a:cubicBezTo>
                  <a:pt x="106" y="151"/>
                  <a:pt x="106" y="151"/>
                  <a:pt x="106" y="151"/>
                </a:cubicBezTo>
                <a:cubicBezTo>
                  <a:pt x="248" y="151"/>
                  <a:pt x="248" y="151"/>
                  <a:pt x="248" y="151"/>
                </a:cubicBezTo>
                <a:lnTo>
                  <a:pt x="248" y="106"/>
                </a:lnTo>
                <a:close/>
                <a:moveTo>
                  <a:pt x="248" y="301"/>
                </a:moveTo>
                <a:lnTo>
                  <a:pt x="248" y="301"/>
                </a:lnTo>
                <a:cubicBezTo>
                  <a:pt x="106" y="301"/>
                  <a:pt x="106" y="301"/>
                  <a:pt x="106" y="301"/>
                </a:cubicBezTo>
                <a:cubicBezTo>
                  <a:pt x="106" y="345"/>
                  <a:pt x="106" y="345"/>
                  <a:pt x="106" y="345"/>
                </a:cubicBezTo>
                <a:cubicBezTo>
                  <a:pt x="248" y="345"/>
                  <a:pt x="248" y="345"/>
                  <a:pt x="248" y="345"/>
                </a:cubicBezTo>
                <a:lnTo>
                  <a:pt x="248" y="30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89" name="Freeform 137"/>
          <p:cNvSpPr>
            <a:spLocks noChangeArrowheads="1"/>
          </p:cNvSpPr>
          <p:nvPr/>
        </p:nvSpPr>
        <p:spPr bwMode="auto">
          <a:xfrm>
            <a:off x="3640815" y="2479900"/>
            <a:ext cx="250320" cy="201583"/>
          </a:xfrm>
          <a:custGeom>
            <a:avLst/>
            <a:gdLst>
              <a:gd name="T0" fmla="*/ 470 w 497"/>
              <a:gd name="T1" fmla="*/ 124 h 400"/>
              <a:gd name="T2" fmla="*/ 470 w 497"/>
              <a:gd name="T3" fmla="*/ 124 h 400"/>
              <a:gd name="T4" fmla="*/ 26 w 497"/>
              <a:gd name="T5" fmla="*/ 124 h 400"/>
              <a:gd name="T6" fmla="*/ 0 w 497"/>
              <a:gd name="T7" fmla="*/ 151 h 400"/>
              <a:gd name="T8" fmla="*/ 18 w 497"/>
              <a:gd name="T9" fmla="*/ 372 h 400"/>
              <a:gd name="T10" fmla="*/ 44 w 497"/>
              <a:gd name="T11" fmla="*/ 399 h 400"/>
              <a:gd name="T12" fmla="*/ 452 w 497"/>
              <a:gd name="T13" fmla="*/ 399 h 400"/>
              <a:gd name="T14" fmla="*/ 479 w 497"/>
              <a:gd name="T15" fmla="*/ 372 h 400"/>
              <a:gd name="T16" fmla="*/ 496 w 497"/>
              <a:gd name="T17" fmla="*/ 151 h 400"/>
              <a:gd name="T18" fmla="*/ 470 w 497"/>
              <a:gd name="T19" fmla="*/ 124 h 400"/>
              <a:gd name="T20" fmla="*/ 461 w 497"/>
              <a:gd name="T21" fmla="*/ 71 h 400"/>
              <a:gd name="T22" fmla="*/ 461 w 497"/>
              <a:gd name="T23" fmla="*/ 71 h 400"/>
              <a:gd name="T24" fmla="*/ 426 w 497"/>
              <a:gd name="T25" fmla="*/ 53 h 400"/>
              <a:gd name="T26" fmla="*/ 257 w 497"/>
              <a:gd name="T27" fmla="*/ 53 h 400"/>
              <a:gd name="T28" fmla="*/ 213 w 497"/>
              <a:gd name="T29" fmla="*/ 36 h 400"/>
              <a:gd name="T30" fmla="*/ 204 w 497"/>
              <a:gd name="T31" fmla="*/ 18 h 400"/>
              <a:gd name="T32" fmla="*/ 160 w 497"/>
              <a:gd name="T33" fmla="*/ 0 h 400"/>
              <a:gd name="T34" fmla="*/ 79 w 497"/>
              <a:gd name="T35" fmla="*/ 0 h 400"/>
              <a:gd name="T36" fmla="*/ 44 w 497"/>
              <a:gd name="T37" fmla="*/ 27 h 400"/>
              <a:gd name="T38" fmla="*/ 44 w 497"/>
              <a:gd name="T39" fmla="*/ 89 h 400"/>
              <a:gd name="T40" fmla="*/ 461 w 497"/>
              <a:gd name="T41" fmla="*/ 89 h 400"/>
              <a:gd name="T42" fmla="*/ 461 w 497"/>
              <a:gd name="T43" fmla="*/ 7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7" h="400">
                <a:moveTo>
                  <a:pt x="470" y="124"/>
                </a:moveTo>
                <a:lnTo>
                  <a:pt x="470" y="124"/>
                </a:lnTo>
                <a:cubicBezTo>
                  <a:pt x="26" y="124"/>
                  <a:pt x="26" y="124"/>
                  <a:pt x="26" y="124"/>
                </a:cubicBezTo>
                <a:cubicBezTo>
                  <a:pt x="0" y="124"/>
                  <a:pt x="0" y="133"/>
                  <a:pt x="0" y="151"/>
                </a:cubicBezTo>
                <a:cubicBezTo>
                  <a:pt x="18" y="372"/>
                  <a:pt x="18" y="372"/>
                  <a:pt x="18" y="372"/>
                </a:cubicBezTo>
                <a:cubicBezTo>
                  <a:pt x="18" y="381"/>
                  <a:pt x="26" y="399"/>
                  <a:pt x="44" y="399"/>
                </a:cubicBezTo>
                <a:cubicBezTo>
                  <a:pt x="452" y="399"/>
                  <a:pt x="452" y="399"/>
                  <a:pt x="452" y="399"/>
                </a:cubicBezTo>
                <a:cubicBezTo>
                  <a:pt x="470" y="399"/>
                  <a:pt x="470" y="381"/>
                  <a:pt x="479" y="372"/>
                </a:cubicBezTo>
                <a:cubicBezTo>
                  <a:pt x="496" y="151"/>
                  <a:pt x="496" y="151"/>
                  <a:pt x="496" y="151"/>
                </a:cubicBezTo>
                <a:cubicBezTo>
                  <a:pt x="496" y="133"/>
                  <a:pt x="496" y="124"/>
                  <a:pt x="470" y="124"/>
                </a:cubicBezTo>
                <a:close/>
                <a:moveTo>
                  <a:pt x="461" y="71"/>
                </a:moveTo>
                <a:lnTo>
                  <a:pt x="461" y="71"/>
                </a:lnTo>
                <a:cubicBezTo>
                  <a:pt x="452" y="62"/>
                  <a:pt x="443" y="53"/>
                  <a:pt x="426" y="53"/>
                </a:cubicBezTo>
                <a:cubicBezTo>
                  <a:pt x="257" y="53"/>
                  <a:pt x="257" y="53"/>
                  <a:pt x="257" y="53"/>
                </a:cubicBezTo>
                <a:cubicBezTo>
                  <a:pt x="239" y="53"/>
                  <a:pt x="222" y="44"/>
                  <a:pt x="213" y="36"/>
                </a:cubicBezTo>
                <a:cubicBezTo>
                  <a:pt x="204" y="18"/>
                  <a:pt x="204" y="18"/>
                  <a:pt x="204" y="18"/>
                </a:cubicBezTo>
                <a:cubicBezTo>
                  <a:pt x="186" y="8"/>
                  <a:pt x="169" y="0"/>
                  <a:pt x="160" y="0"/>
                </a:cubicBezTo>
                <a:cubicBezTo>
                  <a:pt x="79" y="0"/>
                  <a:pt x="79" y="0"/>
                  <a:pt x="79" y="0"/>
                </a:cubicBezTo>
                <a:cubicBezTo>
                  <a:pt x="62" y="0"/>
                  <a:pt x="53" y="8"/>
                  <a:pt x="44" y="27"/>
                </a:cubicBezTo>
                <a:cubicBezTo>
                  <a:pt x="44" y="89"/>
                  <a:pt x="44" y="89"/>
                  <a:pt x="44" y="89"/>
                </a:cubicBezTo>
                <a:cubicBezTo>
                  <a:pt x="461" y="89"/>
                  <a:pt x="461" y="89"/>
                  <a:pt x="461" y="89"/>
                </a:cubicBezTo>
                <a:lnTo>
                  <a:pt x="461" y="7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0" name="Freeform 139"/>
          <p:cNvSpPr>
            <a:spLocks noChangeArrowheads="1"/>
          </p:cNvSpPr>
          <p:nvPr/>
        </p:nvSpPr>
        <p:spPr bwMode="auto">
          <a:xfrm>
            <a:off x="6742054" y="2452616"/>
            <a:ext cx="250319" cy="201583"/>
          </a:xfrm>
          <a:custGeom>
            <a:avLst/>
            <a:gdLst>
              <a:gd name="T0" fmla="*/ 416 w 497"/>
              <a:gd name="T1" fmla="*/ 71 h 400"/>
              <a:gd name="T2" fmla="*/ 416 w 497"/>
              <a:gd name="T3" fmla="*/ 71 h 400"/>
              <a:gd name="T4" fmla="*/ 398 w 497"/>
              <a:gd name="T5" fmla="*/ 53 h 400"/>
              <a:gd name="T6" fmla="*/ 97 w 497"/>
              <a:gd name="T7" fmla="*/ 53 h 400"/>
              <a:gd name="T8" fmla="*/ 71 w 497"/>
              <a:gd name="T9" fmla="*/ 71 h 400"/>
              <a:gd name="T10" fmla="*/ 71 w 497"/>
              <a:gd name="T11" fmla="*/ 98 h 400"/>
              <a:gd name="T12" fmla="*/ 416 w 497"/>
              <a:gd name="T13" fmla="*/ 98 h 400"/>
              <a:gd name="T14" fmla="*/ 416 w 497"/>
              <a:gd name="T15" fmla="*/ 71 h 400"/>
              <a:gd name="T16" fmla="*/ 345 w 497"/>
              <a:gd name="T17" fmla="*/ 0 h 400"/>
              <a:gd name="T18" fmla="*/ 345 w 497"/>
              <a:gd name="T19" fmla="*/ 0 h 400"/>
              <a:gd name="T20" fmla="*/ 150 w 497"/>
              <a:gd name="T21" fmla="*/ 0 h 400"/>
              <a:gd name="T22" fmla="*/ 124 w 497"/>
              <a:gd name="T23" fmla="*/ 27 h 400"/>
              <a:gd name="T24" fmla="*/ 372 w 497"/>
              <a:gd name="T25" fmla="*/ 27 h 400"/>
              <a:gd name="T26" fmla="*/ 345 w 497"/>
              <a:gd name="T27" fmla="*/ 0 h 400"/>
              <a:gd name="T28" fmla="*/ 469 w 497"/>
              <a:gd name="T29" fmla="*/ 98 h 400"/>
              <a:gd name="T30" fmla="*/ 469 w 497"/>
              <a:gd name="T31" fmla="*/ 98 h 400"/>
              <a:gd name="T32" fmla="*/ 451 w 497"/>
              <a:gd name="T33" fmla="*/ 80 h 400"/>
              <a:gd name="T34" fmla="*/ 451 w 497"/>
              <a:gd name="T35" fmla="*/ 124 h 400"/>
              <a:gd name="T36" fmla="*/ 44 w 497"/>
              <a:gd name="T37" fmla="*/ 124 h 400"/>
              <a:gd name="T38" fmla="*/ 44 w 497"/>
              <a:gd name="T39" fmla="*/ 80 h 400"/>
              <a:gd name="T40" fmla="*/ 26 w 497"/>
              <a:gd name="T41" fmla="*/ 98 h 400"/>
              <a:gd name="T42" fmla="*/ 8 w 497"/>
              <a:gd name="T43" fmla="*/ 151 h 400"/>
              <a:gd name="T44" fmla="*/ 44 w 497"/>
              <a:gd name="T45" fmla="*/ 372 h 400"/>
              <a:gd name="T46" fmla="*/ 71 w 497"/>
              <a:gd name="T47" fmla="*/ 399 h 400"/>
              <a:gd name="T48" fmla="*/ 416 w 497"/>
              <a:gd name="T49" fmla="*/ 399 h 400"/>
              <a:gd name="T50" fmla="*/ 451 w 497"/>
              <a:gd name="T51" fmla="*/ 372 h 400"/>
              <a:gd name="T52" fmla="*/ 487 w 497"/>
              <a:gd name="T53" fmla="*/ 151 h 400"/>
              <a:gd name="T54" fmla="*/ 469 w 497"/>
              <a:gd name="T55" fmla="*/ 98 h 400"/>
              <a:gd name="T56" fmla="*/ 345 w 497"/>
              <a:gd name="T57" fmla="*/ 230 h 400"/>
              <a:gd name="T58" fmla="*/ 345 w 497"/>
              <a:gd name="T59" fmla="*/ 230 h 400"/>
              <a:gd name="T60" fmla="*/ 319 w 497"/>
              <a:gd name="T61" fmla="*/ 257 h 400"/>
              <a:gd name="T62" fmla="*/ 177 w 497"/>
              <a:gd name="T63" fmla="*/ 257 h 400"/>
              <a:gd name="T64" fmla="*/ 150 w 497"/>
              <a:gd name="T65" fmla="*/ 230 h 400"/>
              <a:gd name="T66" fmla="*/ 150 w 497"/>
              <a:gd name="T67" fmla="*/ 186 h 400"/>
              <a:gd name="T68" fmla="*/ 186 w 497"/>
              <a:gd name="T69" fmla="*/ 186 h 400"/>
              <a:gd name="T70" fmla="*/ 186 w 497"/>
              <a:gd name="T71" fmla="*/ 221 h 400"/>
              <a:gd name="T72" fmla="*/ 309 w 497"/>
              <a:gd name="T73" fmla="*/ 221 h 400"/>
              <a:gd name="T74" fmla="*/ 309 w 497"/>
              <a:gd name="T75" fmla="*/ 186 h 400"/>
              <a:gd name="T76" fmla="*/ 345 w 497"/>
              <a:gd name="T77" fmla="*/ 186 h 400"/>
              <a:gd name="T78" fmla="*/ 345 w 497"/>
              <a:gd name="T79" fmla="*/ 23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1" name="Freeform 142"/>
          <p:cNvSpPr>
            <a:spLocks noChangeArrowheads="1"/>
          </p:cNvSpPr>
          <p:nvPr/>
        </p:nvSpPr>
        <p:spPr bwMode="auto">
          <a:xfrm>
            <a:off x="3087134" y="3929220"/>
            <a:ext cx="188294" cy="241457"/>
          </a:xfrm>
          <a:custGeom>
            <a:avLst/>
            <a:gdLst>
              <a:gd name="T0" fmla="*/ 18 w 373"/>
              <a:gd name="T1" fmla="*/ 187 h 480"/>
              <a:gd name="T2" fmla="*/ 18 w 373"/>
              <a:gd name="T3" fmla="*/ 187 h 480"/>
              <a:gd name="T4" fmla="*/ 53 w 373"/>
              <a:gd name="T5" fmla="*/ 435 h 480"/>
              <a:gd name="T6" fmla="*/ 186 w 373"/>
              <a:gd name="T7" fmla="*/ 479 h 480"/>
              <a:gd name="T8" fmla="*/ 319 w 373"/>
              <a:gd name="T9" fmla="*/ 435 h 480"/>
              <a:gd name="T10" fmla="*/ 354 w 373"/>
              <a:gd name="T11" fmla="*/ 187 h 480"/>
              <a:gd name="T12" fmla="*/ 186 w 373"/>
              <a:gd name="T13" fmla="*/ 222 h 480"/>
              <a:gd name="T14" fmla="*/ 18 w 373"/>
              <a:gd name="T15" fmla="*/ 187 h 480"/>
              <a:gd name="T16" fmla="*/ 266 w 373"/>
              <a:gd name="T17" fmla="*/ 45 h 480"/>
              <a:gd name="T18" fmla="*/ 266 w 373"/>
              <a:gd name="T19" fmla="*/ 45 h 480"/>
              <a:gd name="T20" fmla="*/ 239 w 373"/>
              <a:gd name="T21" fmla="*/ 18 h 480"/>
              <a:gd name="T22" fmla="*/ 212 w 373"/>
              <a:gd name="T23" fmla="*/ 0 h 480"/>
              <a:gd name="T24" fmla="*/ 159 w 373"/>
              <a:gd name="T25" fmla="*/ 0 h 480"/>
              <a:gd name="T26" fmla="*/ 133 w 373"/>
              <a:gd name="T27" fmla="*/ 18 h 480"/>
              <a:gd name="T28" fmla="*/ 106 w 373"/>
              <a:gd name="T29" fmla="*/ 45 h 480"/>
              <a:gd name="T30" fmla="*/ 0 w 373"/>
              <a:gd name="T31" fmla="*/ 107 h 480"/>
              <a:gd name="T32" fmla="*/ 0 w 373"/>
              <a:gd name="T33" fmla="*/ 107 h 480"/>
              <a:gd name="T34" fmla="*/ 186 w 373"/>
              <a:gd name="T35" fmla="*/ 178 h 480"/>
              <a:gd name="T36" fmla="*/ 372 w 373"/>
              <a:gd name="T37" fmla="*/ 107 h 480"/>
              <a:gd name="T38" fmla="*/ 372 w 373"/>
              <a:gd name="T39" fmla="*/ 107 h 480"/>
              <a:gd name="T40" fmla="*/ 266 w 373"/>
              <a:gd name="T41" fmla="*/ 45 h 480"/>
              <a:gd name="T42" fmla="*/ 239 w 373"/>
              <a:gd name="T43" fmla="*/ 98 h 480"/>
              <a:gd name="T44" fmla="*/ 239 w 373"/>
              <a:gd name="T45" fmla="*/ 98 h 480"/>
              <a:gd name="T46" fmla="*/ 203 w 373"/>
              <a:gd name="T47" fmla="*/ 63 h 480"/>
              <a:gd name="T48" fmla="*/ 168 w 373"/>
              <a:gd name="T49" fmla="*/ 63 h 480"/>
              <a:gd name="T50" fmla="*/ 133 w 373"/>
              <a:gd name="T51" fmla="*/ 98 h 480"/>
              <a:gd name="T52" fmla="*/ 88 w 373"/>
              <a:gd name="T53" fmla="*/ 98 h 480"/>
              <a:gd name="T54" fmla="*/ 141 w 373"/>
              <a:gd name="T55" fmla="*/ 36 h 480"/>
              <a:gd name="T56" fmla="*/ 159 w 373"/>
              <a:gd name="T57" fmla="*/ 28 h 480"/>
              <a:gd name="T58" fmla="*/ 212 w 373"/>
              <a:gd name="T59" fmla="*/ 28 h 480"/>
              <a:gd name="T60" fmla="*/ 231 w 373"/>
              <a:gd name="T61" fmla="*/ 36 h 480"/>
              <a:gd name="T62" fmla="*/ 284 w 373"/>
              <a:gd name="T63" fmla="*/ 98 h 480"/>
              <a:gd name="T64" fmla="*/ 239 w 373"/>
              <a:gd name="T65" fmla="*/ 98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480">
                <a:moveTo>
                  <a:pt x="18" y="187"/>
                </a:moveTo>
                <a:lnTo>
                  <a:pt x="18" y="187"/>
                </a:lnTo>
                <a:cubicBezTo>
                  <a:pt x="53" y="435"/>
                  <a:pt x="53" y="435"/>
                  <a:pt x="53" y="435"/>
                </a:cubicBezTo>
                <a:cubicBezTo>
                  <a:pt x="53" y="444"/>
                  <a:pt x="106" y="479"/>
                  <a:pt x="186" y="479"/>
                </a:cubicBezTo>
                <a:cubicBezTo>
                  <a:pt x="266" y="479"/>
                  <a:pt x="319" y="444"/>
                  <a:pt x="319" y="435"/>
                </a:cubicBezTo>
                <a:cubicBezTo>
                  <a:pt x="354" y="187"/>
                  <a:pt x="354" y="187"/>
                  <a:pt x="354" y="187"/>
                </a:cubicBezTo>
                <a:cubicBezTo>
                  <a:pt x="310" y="213"/>
                  <a:pt x="247" y="222"/>
                  <a:pt x="186" y="222"/>
                </a:cubicBezTo>
                <a:cubicBezTo>
                  <a:pt x="124" y="222"/>
                  <a:pt x="62" y="213"/>
                  <a:pt x="18" y="187"/>
                </a:cubicBezTo>
                <a:close/>
                <a:moveTo>
                  <a:pt x="266" y="45"/>
                </a:moveTo>
                <a:lnTo>
                  <a:pt x="266" y="45"/>
                </a:lnTo>
                <a:cubicBezTo>
                  <a:pt x="239" y="18"/>
                  <a:pt x="239" y="18"/>
                  <a:pt x="239" y="18"/>
                </a:cubicBezTo>
                <a:cubicBezTo>
                  <a:pt x="239" y="9"/>
                  <a:pt x="231" y="0"/>
                  <a:pt x="212" y="0"/>
                </a:cubicBezTo>
                <a:cubicBezTo>
                  <a:pt x="159" y="0"/>
                  <a:pt x="159" y="0"/>
                  <a:pt x="159" y="0"/>
                </a:cubicBezTo>
                <a:cubicBezTo>
                  <a:pt x="141" y="0"/>
                  <a:pt x="133" y="9"/>
                  <a:pt x="133" y="18"/>
                </a:cubicBezTo>
                <a:cubicBezTo>
                  <a:pt x="106" y="45"/>
                  <a:pt x="106" y="45"/>
                  <a:pt x="106" y="45"/>
                </a:cubicBezTo>
                <a:cubicBezTo>
                  <a:pt x="44" y="53"/>
                  <a:pt x="0" y="81"/>
                  <a:pt x="0" y="107"/>
                </a:cubicBezTo>
                <a:lnTo>
                  <a:pt x="0" y="107"/>
                </a:lnTo>
                <a:cubicBezTo>
                  <a:pt x="0" y="151"/>
                  <a:pt x="80" y="178"/>
                  <a:pt x="186" y="178"/>
                </a:cubicBezTo>
                <a:cubicBezTo>
                  <a:pt x="292" y="178"/>
                  <a:pt x="372" y="151"/>
                  <a:pt x="372" y="107"/>
                </a:cubicBezTo>
                <a:lnTo>
                  <a:pt x="372" y="107"/>
                </a:lnTo>
                <a:cubicBezTo>
                  <a:pt x="372" y="81"/>
                  <a:pt x="328" y="53"/>
                  <a:pt x="266" y="45"/>
                </a:cubicBezTo>
                <a:close/>
                <a:moveTo>
                  <a:pt x="239" y="98"/>
                </a:moveTo>
                <a:lnTo>
                  <a:pt x="239" y="98"/>
                </a:lnTo>
                <a:cubicBezTo>
                  <a:pt x="203" y="63"/>
                  <a:pt x="203" y="63"/>
                  <a:pt x="203" y="63"/>
                </a:cubicBezTo>
                <a:cubicBezTo>
                  <a:pt x="168" y="63"/>
                  <a:pt x="168" y="63"/>
                  <a:pt x="168" y="63"/>
                </a:cubicBezTo>
                <a:cubicBezTo>
                  <a:pt x="133" y="98"/>
                  <a:pt x="133" y="98"/>
                  <a:pt x="133" y="98"/>
                </a:cubicBezTo>
                <a:cubicBezTo>
                  <a:pt x="88" y="98"/>
                  <a:pt x="88" y="98"/>
                  <a:pt x="88" y="98"/>
                </a:cubicBezTo>
                <a:cubicBezTo>
                  <a:pt x="88" y="98"/>
                  <a:pt x="141" y="45"/>
                  <a:pt x="141" y="36"/>
                </a:cubicBezTo>
                <a:cubicBezTo>
                  <a:pt x="150" y="28"/>
                  <a:pt x="150" y="28"/>
                  <a:pt x="159" y="28"/>
                </a:cubicBezTo>
                <a:cubicBezTo>
                  <a:pt x="212" y="28"/>
                  <a:pt x="212" y="28"/>
                  <a:pt x="212" y="28"/>
                </a:cubicBezTo>
                <a:cubicBezTo>
                  <a:pt x="222" y="28"/>
                  <a:pt x="222" y="28"/>
                  <a:pt x="231" y="36"/>
                </a:cubicBezTo>
                <a:cubicBezTo>
                  <a:pt x="231" y="45"/>
                  <a:pt x="284" y="98"/>
                  <a:pt x="284" y="98"/>
                </a:cubicBezTo>
                <a:lnTo>
                  <a:pt x="239"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2" name="Freeform 143"/>
          <p:cNvSpPr>
            <a:spLocks noChangeArrowheads="1"/>
          </p:cNvSpPr>
          <p:nvPr/>
        </p:nvSpPr>
        <p:spPr bwMode="auto">
          <a:xfrm>
            <a:off x="6691774" y="4420921"/>
            <a:ext cx="197153" cy="201583"/>
          </a:xfrm>
          <a:custGeom>
            <a:avLst/>
            <a:gdLst>
              <a:gd name="T0" fmla="*/ 328 w 391"/>
              <a:gd name="T1" fmla="*/ 0 h 400"/>
              <a:gd name="T2" fmla="*/ 328 w 391"/>
              <a:gd name="T3" fmla="*/ 0 h 400"/>
              <a:gd name="T4" fmla="*/ 44 w 391"/>
              <a:gd name="T5" fmla="*/ 0 h 400"/>
              <a:gd name="T6" fmla="*/ 0 w 391"/>
              <a:gd name="T7" fmla="*/ 53 h 400"/>
              <a:gd name="T8" fmla="*/ 0 w 391"/>
              <a:gd name="T9" fmla="*/ 346 h 400"/>
              <a:gd name="T10" fmla="*/ 44 w 391"/>
              <a:gd name="T11" fmla="*/ 399 h 400"/>
              <a:gd name="T12" fmla="*/ 346 w 391"/>
              <a:gd name="T13" fmla="*/ 399 h 400"/>
              <a:gd name="T14" fmla="*/ 390 w 391"/>
              <a:gd name="T15" fmla="*/ 346 h 400"/>
              <a:gd name="T16" fmla="*/ 390 w 391"/>
              <a:gd name="T17" fmla="*/ 80 h 400"/>
              <a:gd name="T18" fmla="*/ 328 w 391"/>
              <a:gd name="T19" fmla="*/ 0 h 400"/>
              <a:gd name="T20" fmla="*/ 292 w 391"/>
              <a:gd name="T21" fmla="*/ 151 h 400"/>
              <a:gd name="T22" fmla="*/ 292 w 391"/>
              <a:gd name="T23" fmla="*/ 151 h 400"/>
              <a:gd name="T24" fmla="*/ 266 w 391"/>
              <a:gd name="T25" fmla="*/ 177 h 400"/>
              <a:gd name="T26" fmla="*/ 124 w 391"/>
              <a:gd name="T27" fmla="*/ 177 h 400"/>
              <a:gd name="T28" fmla="*/ 98 w 391"/>
              <a:gd name="T29" fmla="*/ 151 h 400"/>
              <a:gd name="T30" fmla="*/ 98 w 391"/>
              <a:gd name="T31" fmla="*/ 27 h 400"/>
              <a:gd name="T32" fmla="*/ 292 w 391"/>
              <a:gd name="T33" fmla="*/ 27 h 400"/>
              <a:gd name="T34" fmla="*/ 292 w 391"/>
              <a:gd name="T35" fmla="*/ 151 h 400"/>
              <a:gd name="T36" fmla="*/ 266 w 391"/>
              <a:gd name="T37" fmla="*/ 53 h 400"/>
              <a:gd name="T38" fmla="*/ 266 w 391"/>
              <a:gd name="T39" fmla="*/ 53 h 400"/>
              <a:gd name="T40" fmla="*/ 222 w 391"/>
              <a:gd name="T41" fmla="*/ 53 h 400"/>
              <a:gd name="T42" fmla="*/ 222 w 391"/>
              <a:gd name="T43" fmla="*/ 151 h 400"/>
              <a:gd name="T44" fmla="*/ 266 w 391"/>
              <a:gd name="T45" fmla="*/ 151 h 400"/>
              <a:gd name="T46" fmla="*/ 266 w 391"/>
              <a:gd name="T47" fmla="*/ 5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1" h="400">
                <a:moveTo>
                  <a:pt x="328" y="0"/>
                </a:moveTo>
                <a:lnTo>
                  <a:pt x="328" y="0"/>
                </a:lnTo>
                <a:cubicBezTo>
                  <a:pt x="44" y="0"/>
                  <a:pt x="44" y="0"/>
                  <a:pt x="44" y="0"/>
                </a:cubicBezTo>
                <a:cubicBezTo>
                  <a:pt x="18" y="0"/>
                  <a:pt x="0" y="18"/>
                  <a:pt x="0" y="53"/>
                </a:cubicBezTo>
                <a:cubicBezTo>
                  <a:pt x="0" y="346"/>
                  <a:pt x="0" y="346"/>
                  <a:pt x="0" y="346"/>
                </a:cubicBezTo>
                <a:cubicBezTo>
                  <a:pt x="0" y="372"/>
                  <a:pt x="18" y="399"/>
                  <a:pt x="44" y="399"/>
                </a:cubicBezTo>
                <a:cubicBezTo>
                  <a:pt x="346" y="399"/>
                  <a:pt x="346" y="399"/>
                  <a:pt x="346" y="399"/>
                </a:cubicBezTo>
                <a:cubicBezTo>
                  <a:pt x="373" y="399"/>
                  <a:pt x="390" y="372"/>
                  <a:pt x="390" y="346"/>
                </a:cubicBezTo>
                <a:cubicBezTo>
                  <a:pt x="390" y="80"/>
                  <a:pt x="390" y="80"/>
                  <a:pt x="390" y="80"/>
                </a:cubicBezTo>
                <a:lnTo>
                  <a:pt x="328" y="0"/>
                </a:lnTo>
                <a:close/>
                <a:moveTo>
                  <a:pt x="292" y="151"/>
                </a:moveTo>
                <a:lnTo>
                  <a:pt x="292" y="151"/>
                </a:lnTo>
                <a:cubicBezTo>
                  <a:pt x="292" y="159"/>
                  <a:pt x="284" y="177"/>
                  <a:pt x="266" y="177"/>
                </a:cubicBezTo>
                <a:cubicBezTo>
                  <a:pt x="124" y="177"/>
                  <a:pt x="124" y="177"/>
                  <a:pt x="124" y="177"/>
                </a:cubicBezTo>
                <a:cubicBezTo>
                  <a:pt x="107" y="177"/>
                  <a:pt x="98" y="159"/>
                  <a:pt x="98" y="151"/>
                </a:cubicBezTo>
                <a:cubicBezTo>
                  <a:pt x="98" y="27"/>
                  <a:pt x="98" y="27"/>
                  <a:pt x="98" y="27"/>
                </a:cubicBezTo>
                <a:cubicBezTo>
                  <a:pt x="292" y="27"/>
                  <a:pt x="292" y="27"/>
                  <a:pt x="292" y="27"/>
                </a:cubicBezTo>
                <a:lnTo>
                  <a:pt x="292" y="151"/>
                </a:lnTo>
                <a:close/>
                <a:moveTo>
                  <a:pt x="266" y="53"/>
                </a:moveTo>
                <a:lnTo>
                  <a:pt x="266" y="53"/>
                </a:lnTo>
                <a:cubicBezTo>
                  <a:pt x="222" y="53"/>
                  <a:pt x="222" y="53"/>
                  <a:pt x="222" y="53"/>
                </a:cubicBezTo>
                <a:cubicBezTo>
                  <a:pt x="222" y="151"/>
                  <a:pt x="222" y="151"/>
                  <a:pt x="222" y="151"/>
                </a:cubicBezTo>
                <a:cubicBezTo>
                  <a:pt x="266" y="151"/>
                  <a:pt x="266" y="151"/>
                  <a:pt x="266" y="151"/>
                </a:cubicBezTo>
                <a:lnTo>
                  <a:pt x="266" y="53"/>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3" name="Freeform 147"/>
          <p:cNvSpPr>
            <a:spLocks noChangeArrowheads="1"/>
          </p:cNvSpPr>
          <p:nvPr/>
        </p:nvSpPr>
        <p:spPr bwMode="auto">
          <a:xfrm>
            <a:off x="5668347" y="4416490"/>
            <a:ext cx="250319" cy="210445"/>
          </a:xfrm>
          <a:custGeom>
            <a:avLst/>
            <a:gdLst>
              <a:gd name="T0" fmla="*/ 249 w 498"/>
              <a:gd name="T1" fmla="*/ 0 h 418"/>
              <a:gd name="T2" fmla="*/ 249 w 498"/>
              <a:gd name="T3" fmla="*/ 0 h 418"/>
              <a:gd name="T4" fmla="*/ 115 w 498"/>
              <a:gd name="T5" fmla="*/ 115 h 418"/>
              <a:gd name="T6" fmla="*/ 204 w 498"/>
              <a:gd name="T7" fmla="*/ 115 h 418"/>
              <a:gd name="T8" fmla="*/ 204 w 498"/>
              <a:gd name="T9" fmla="*/ 248 h 418"/>
              <a:gd name="T10" fmla="*/ 293 w 498"/>
              <a:gd name="T11" fmla="*/ 248 h 418"/>
              <a:gd name="T12" fmla="*/ 293 w 498"/>
              <a:gd name="T13" fmla="*/ 115 h 418"/>
              <a:gd name="T14" fmla="*/ 381 w 498"/>
              <a:gd name="T15" fmla="*/ 115 h 418"/>
              <a:gd name="T16" fmla="*/ 249 w 498"/>
              <a:gd name="T17" fmla="*/ 0 h 418"/>
              <a:gd name="T18" fmla="*/ 478 w 498"/>
              <a:gd name="T19" fmla="*/ 283 h 418"/>
              <a:gd name="T20" fmla="*/ 478 w 498"/>
              <a:gd name="T21" fmla="*/ 283 h 418"/>
              <a:gd name="T22" fmla="*/ 399 w 498"/>
              <a:gd name="T23" fmla="*/ 230 h 418"/>
              <a:gd name="T24" fmla="*/ 355 w 498"/>
              <a:gd name="T25" fmla="*/ 230 h 418"/>
              <a:gd name="T26" fmla="*/ 434 w 498"/>
              <a:gd name="T27" fmla="*/ 292 h 418"/>
              <a:gd name="T28" fmla="*/ 346 w 498"/>
              <a:gd name="T29" fmla="*/ 292 h 418"/>
              <a:gd name="T30" fmla="*/ 346 w 498"/>
              <a:gd name="T31" fmla="*/ 301 h 418"/>
              <a:gd name="T32" fmla="*/ 319 w 498"/>
              <a:gd name="T33" fmla="*/ 355 h 418"/>
              <a:gd name="T34" fmla="*/ 178 w 498"/>
              <a:gd name="T35" fmla="*/ 355 h 418"/>
              <a:gd name="T36" fmla="*/ 151 w 498"/>
              <a:gd name="T37" fmla="*/ 301 h 418"/>
              <a:gd name="T38" fmla="*/ 151 w 498"/>
              <a:gd name="T39" fmla="*/ 292 h 418"/>
              <a:gd name="T40" fmla="*/ 62 w 498"/>
              <a:gd name="T41" fmla="*/ 292 h 418"/>
              <a:gd name="T42" fmla="*/ 142 w 498"/>
              <a:gd name="T43" fmla="*/ 230 h 418"/>
              <a:gd name="T44" fmla="*/ 98 w 498"/>
              <a:gd name="T45" fmla="*/ 230 h 418"/>
              <a:gd name="T46" fmla="*/ 18 w 498"/>
              <a:gd name="T47" fmla="*/ 283 h 418"/>
              <a:gd name="T48" fmla="*/ 0 w 498"/>
              <a:gd name="T49" fmla="*/ 320 h 418"/>
              <a:gd name="T50" fmla="*/ 18 w 498"/>
              <a:gd name="T51" fmla="*/ 399 h 418"/>
              <a:gd name="T52" fmla="*/ 45 w 498"/>
              <a:gd name="T53" fmla="*/ 417 h 418"/>
              <a:gd name="T54" fmla="*/ 452 w 498"/>
              <a:gd name="T55" fmla="*/ 417 h 418"/>
              <a:gd name="T56" fmla="*/ 478 w 498"/>
              <a:gd name="T57" fmla="*/ 399 h 418"/>
              <a:gd name="T58" fmla="*/ 497 w 498"/>
              <a:gd name="T59" fmla="*/ 320 h 418"/>
              <a:gd name="T60" fmla="*/ 478 w 498"/>
              <a:gd name="T61" fmla="*/ 28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8" h="418">
                <a:moveTo>
                  <a:pt x="249" y="0"/>
                </a:moveTo>
                <a:lnTo>
                  <a:pt x="249" y="0"/>
                </a:lnTo>
                <a:cubicBezTo>
                  <a:pt x="115" y="115"/>
                  <a:pt x="115" y="115"/>
                  <a:pt x="115" y="115"/>
                </a:cubicBezTo>
                <a:cubicBezTo>
                  <a:pt x="204" y="115"/>
                  <a:pt x="204" y="115"/>
                  <a:pt x="204" y="115"/>
                </a:cubicBezTo>
                <a:cubicBezTo>
                  <a:pt x="204" y="248"/>
                  <a:pt x="204" y="248"/>
                  <a:pt x="204" y="248"/>
                </a:cubicBezTo>
                <a:cubicBezTo>
                  <a:pt x="293" y="248"/>
                  <a:pt x="293" y="248"/>
                  <a:pt x="293" y="248"/>
                </a:cubicBezTo>
                <a:cubicBezTo>
                  <a:pt x="293" y="115"/>
                  <a:pt x="293" y="115"/>
                  <a:pt x="293" y="115"/>
                </a:cubicBezTo>
                <a:cubicBezTo>
                  <a:pt x="381" y="115"/>
                  <a:pt x="381" y="115"/>
                  <a:pt x="381" y="115"/>
                </a:cubicBezTo>
                <a:lnTo>
                  <a:pt x="249" y="0"/>
                </a:lnTo>
                <a:close/>
                <a:moveTo>
                  <a:pt x="478" y="283"/>
                </a:moveTo>
                <a:lnTo>
                  <a:pt x="478" y="283"/>
                </a:lnTo>
                <a:cubicBezTo>
                  <a:pt x="399" y="230"/>
                  <a:pt x="399" y="230"/>
                  <a:pt x="399" y="230"/>
                </a:cubicBezTo>
                <a:cubicBezTo>
                  <a:pt x="355" y="230"/>
                  <a:pt x="355" y="230"/>
                  <a:pt x="355" y="230"/>
                </a:cubicBezTo>
                <a:cubicBezTo>
                  <a:pt x="434" y="292"/>
                  <a:pt x="434" y="292"/>
                  <a:pt x="434" y="292"/>
                </a:cubicBezTo>
                <a:cubicBezTo>
                  <a:pt x="346" y="292"/>
                  <a:pt x="346" y="292"/>
                  <a:pt x="346" y="292"/>
                </a:cubicBezTo>
                <a:cubicBezTo>
                  <a:pt x="346" y="292"/>
                  <a:pt x="346" y="292"/>
                  <a:pt x="346" y="301"/>
                </a:cubicBezTo>
                <a:cubicBezTo>
                  <a:pt x="319" y="355"/>
                  <a:pt x="319" y="355"/>
                  <a:pt x="319" y="355"/>
                </a:cubicBezTo>
                <a:cubicBezTo>
                  <a:pt x="178" y="355"/>
                  <a:pt x="178" y="355"/>
                  <a:pt x="178" y="355"/>
                </a:cubicBezTo>
                <a:cubicBezTo>
                  <a:pt x="151" y="301"/>
                  <a:pt x="151" y="301"/>
                  <a:pt x="151" y="301"/>
                </a:cubicBezTo>
                <a:cubicBezTo>
                  <a:pt x="151" y="292"/>
                  <a:pt x="151" y="292"/>
                  <a:pt x="151" y="292"/>
                </a:cubicBezTo>
                <a:cubicBezTo>
                  <a:pt x="62" y="292"/>
                  <a:pt x="62" y="292"/>
                  <a:pt x="62" y="292"/>
                </a:cubicBezTo>
                <a:cubicBezTo>
                  <a:pt x="142" y="230"/>
                  <a:pt x="142" y="230"/>
                  <a:pt x="142" y="230"/>
                </a:cubicBezTo>
                <a:cubicBezTo>
                  <a:pt x="98" y="230"/>
                  <a:pt x="98" y="230"/>
                  <a:pt x="98" y="230"/>
                </a:cubicBezTo>
                <a:cubicBezTo>
                  <a:pt x="18" y="283"/>
                  <a:pt x="18" y="283"/>
                  <a:pt x="18" y="283"/>
                </a:cubicBezTo>
                <a:cubicBezTo>
                  <a:pt x="9" y="292"/>
                  <a:pt x="0" y="301"/>
                  <a:pt x="0" y="320"/>
                </a:cubicBezTo>
                <a:cubicBezTo>
                  <a:pt x="18" y="399"/>
                  <a:pt x="18" y="399"/>
                  <a:pt x="18" y="399"/>
                </a:cubicBezTo>
                <a:cubicBezTo>
                  <a:pt x="18" y="408"/>
                  <a:pt x="36" y="417"/>
                  <a:pt x="45" y="417"/>
                </a:cubicBezTo>
                <a:cubicBezTo>
                  <a:pt x="452" y="417"/>
                  <a:pt x="452" y="417"/>
                  <a:pt x="452" y="417"/>
                </a:cubicBezTo>
                <a:cubicBezTo>
                  <a:pt x="461" y="417"/>
                  <a:pt x="478" y="408"/>
                  <a:pt x="478" y="399"/>
                </a:cubicBezTo>
                <a:cubicBezTo>
                  <a:pt x="497" y="320"/>
                  <a:pt x="497" y="320"/>
                  <a:pt x="497" y="320"/>
                </a:cubicBezTo>
                <a:cubicBezTo>
                  <a:pt x="497" y="301"/>
                  <a:pt x="487" y="292"/>
                  <a:pt x="478" y="283"/>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4" name="Freeform 148"/>
          <p:cNvSpPr>
            <a:spLocks noChangeArrowheads="1"/>
          </p:cNvSpPr>
          <p:nvPr/>
        </p:nvSpPr>
        <p:spPr bwMode="auto">
          <a:xfrm>
            <a:off x="6166768" y="4416490"/>
            <a:ext cx="250320" cy="210445"/>
          </a:xfrm>
          <a:custGeom>
            <a:avLst/>
            <a:gdLst>
              <a:gd name="T0" fmla="*/ 479 w 497"/>
              <a:gd name="T1" fmla="*/ 283 h 418"/>
              <a:gd name="T2" fmla="*/ 479 w 497"/>
              <a:gd name="T3" fmla="*/ 283 h 418"/>
              <a:gd name="T4" fmla="*/ 398 w 497"/>
              <a:gd name="T5" fmla="*/ 230 h 418"/>
              <a:gd name="T6" fmla="*/ 354 w 497"/>
              <a:gd name="T7" fmla="*/ 230 h 418"/>
              <a:gd name="T8" fmla="*/ 434 w 497"/>
              <a:gd name="T9" fmla="*/ 292 h 418"/>
              <a:gd name="T10" fmla="*/ 345 w 497"/>
              <a:gd name="T11" fmla="*/ 292 h 418"/>
              <a:gd name="T12" fmla="*/ 345 w 497"/>
              <a:gd name="T13" fmla="*/ 301 h 418"/>
              <a:gd name="T14" fmla="*/ 319 w 497"/>
              <a:gd name="T15" fmla="*/ 355 h 418"/>
              <a:gd name="T16" fmla="*/ 177 w 497"/>
              <a:gd name="T17" fmla="*/ 355 h 418"/>
              <a:gd name="T18" fmla="*/ 151 w 497"/>
              <a:gd name="T19" fmla="*/ 301 h 418"/>
              <a:gd name="T20" fmla="*/ 151 w 497"/>
              <a:gd name="T21" fmla="*/ 292 h 418"/>
              <a:gd name="T22" fmla="*/ 62 w 497"/>
              <a:gd name="T23" fmla="*/ 292 h 418"/>
              <a:gd name="T24" fmla="*/ 141 w 497"/>
              <a:gd name="T25" fmla="*/ 230 h 418"/>
              <a:gd name="T26" fmla="*/ 97 w 497"/>
              <a:gd name="T27" fmla="*/ 230 h 418"/>
              <a:gd name="T28" fmla="*/ 17 w 497"/>
              <a:gd name="T29" fmla="*/ 283 h 418"/>
              <a:gd name="T30" fmla="*/ 0 w 497"/>
              <a:gd name="T31" fmla="*/ 320 h 418"/>
              <a:gd name="T32" fmla="*/ 17 w 497"/>
              <a:gd name="T33" fmla="*/ 399 h 418"/>
              <a:gd name="T34" fmla="*/ 44 w 497"/>
              <a:gd name="T35" fmla="*/ 417 h 418"/>
              <a:gd name="T36" fmla="*/ 451 w 497"/>
              <a:gd name="T37" fmla="*/ 417 h 418"/>
              <a:gd name="T38" fmla="*/ 479 w 497"/>
              <a:gd name="T39" fmla="*/ 399 h 418"/>
              <a:gd name="T40" fmla="*/ 496 w 497"/>
              <a:gd name="T41" fmla="*/ 320 h 418"/>
              <a:gd name="T42" fmla="*/ 479 w 497"/>
              <a:gd name="T43" fmla="*/ 283 h 418"/>
              <a:gd name="T44" fmla="*/ 381 w 497"/>
              <a:gd name="T45" fmla="*/ 124 h 418"/>
              <a:gd name="T46" fmla="*/ 381 w 497"/>
              <a:gd name="T47" fmla="*/ 124 h 418"/>
              <a:gd name="T48" fmla="*/ 292 w 497"/>
              <a:gd name="T49" fmla="*/ 124 h 418"/>
              <a:gd name="T50" fmla="*/ 292 w 497"/>
              <a:gd name="T51" fmla="*/ 0 h 418"/>
              <a:gd name="T52" fmla="*/ 204 w 497"/>
              <a:gd name="T53" fmla="*/ 0 h 418"/>
              <a:gd name="T54" fmla="*/ 204 w 497"/>
              <a:gd name="T55" fmla="*/ 124 h 418"/>
              <a:gd name="T56" fmla="*/ 115 w 497"/>
              <a:gd name="T57" fmla="*/ 124 h 418"/>
              <a:gd name="T58" fmla="*/ 248 w 497"/>
              <a:gd name="T59" fmla="*/ 248 h 418"/>
              <a:gd name="T60" fmla="*/ 381 w 497"/>
              <a:gd name="T61" fmla="*/ 12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418">
                <a:moveTo>
                  <a:pt x="479" y="283"/>
                </a:moveTo>
                <a:lnTo>
                  <a:pt x="479" y="283"/>
                </a:lnTo>
                <a:cubicBezTo>
                  <a:pt x="398" y="230"/>
                  <a:pt x="398" y="230"/>
                  <a:pt x="398" y="230"/>
                </a:cubicBezTo>
                <a:cubicBezTo>
                  <a:pt x="354" y="230"/>
                  <a:pt x="354" y="230"/>
                  <a:pt x="354" y="230"/>
                </a:cubicBezTo>
                <a:cubicBezTo>
                  <a:pt x="434" y="292"/>
                  <a:pt x="434" y="292"/>
                  <a:pt x="434" y="292"/>
                </a:cubicBezTo>
                <a:cubicBezTo>
                  <a:pt x="345" y="292"/>
                  <a:pt x="345" y="292"/>
                  <a:pt x="345" y="292"/>
                </a:cubicBezTo>
                <a:cubicBezTo>
                  <a:pt x="345" y="292"/>
                  <a:pt x="345" y="292"/>
                  <a:pt x="345" y="301"/>
                </a:cubicBezTo>
                <a:cubicBezTo>
                  <a:pt x="319" y="355"/>
                  <a:pt x="319" y="355"/>
                  <a:pt x="319" y="355"/>
                </a:cubicBezTo>
                <a:cubicBezTo>
                  <a:pt x="177" y="355"/>
                  <a:pt x="177" y="355"/>
                  <a:pt x="177" y="355"/>
                </a:cubicBezTo>
                <a:cubicBezTo>
                  <a:pt x="151" y="301"/>
                  <a:pt x="151" y="301"/>
                  <a:pt x="151" y="301"/>
                </a:cubicBezTo>
                <a:cubicBezTo>
                  <a:pt x="151" y="292"/>
                  <a:pt x="151" y="292"/>
                  <a:pt x="151" y="292"/>
                </a:cubicBezTo>
                <a:cubicBezTo>
                  <a:pt x="62" y="292"/>
                  <a:pt x="62" y="292"/>
                  <a:pt x="62" y="292"/>
                </a:cubicBezTo>
                <a:cubicBezTo>
                  <a:pt x="141" y="230"/>
                  <a:pt x="141" y="230"/>
                  <a:pt x="141" y="230"/>
                </a:cubicBezTo>
                <a:cubicBezTo>
                  <a:pt x="97" y="230"/>
                  <a:pt x="97" y="230"/>
                  <a:pt x="97" y="230"/>
                </a:cubicBezTo>
                <a:cubicBezTo>
                  <a:pt x="17" y="283"/>
                  <a:pt x="17" y="283"/>
                  <a:pt x="17" y="283"/>
                </a:cubicBezTo>
                <a:cubicBezTo>
                  <a:pt x="9" y="292"/>
                  <a:pt x="0" y="301"/>
                  <a:pt x="0" y="320"/>
                </a:cubicBezTo>
                <a:cubicBezTo>
                  <a:pt x="17" y="399"/>
                  <a:pt x="17" y="399"/>
                  <a:pt x="17" y="399"/>
                </a:cubicBezTo>
                <a:cubicBezTo>
                  <a:pt x="17" y="408"/>
                  <a:pt x="35" y="417"/>
                  <a:pt x="44" y="417"/>
                </a:cubicBezTo>
                <a:cubicBezTo>
                  <a:pt x="451" y="417"/>
                  <a:pt x="451" y="417"/>
                  <a:pt x="451" y="417"/>
                </a:cubicBezTo>
                <a:cubicBezTo>
                  <a:pt x="460" y="417"/>
                  <a:pt x="479" y="408"/>
                  <a:pt x="479" y="399"/>
                </a:cubicBezTo>
                <a:cubicBezTo>
                  <a:pt x="496" y="320"/>
                  <a:pt x="496" y="320"/>
                  <a:pt x="496" y="320"/>
                </a:cubicBezTo>
                <a:cubicBezTo>
                  <a:pt x="496" y="301"/>
                  <a:pt x="487" y="292"/>
                  <a:pt x="479" y="283"/>
                </a:cubicBezTo>
                <a:close/>
                <a:moveTo>
                  <a:pt x="381" y="124"/>
                </a:moveTo>
                <a:lnTo>
                  <a:pt x="381" y="124"/>
                </a:lnTo>
                <a:cubicBezTo>
                  <a:pt x="292" y="124"/>
                  <a:pt x="292" y="124"/>
                  <a:pt x="292" y="124"/>
                </a:cubicBezTo>
                <a:cubicBezTo>
                  <a:pt x="292" y="0"/>
                  <a:pt x="292" y="0"/>
                  <a:pt x="292" y="0"/>
                </a:cubicBezTo>
                <a:cubicBezTo>
                  <a:pt x="204" y="0"/>
                  <a:pt x="204" y="0"/>
                  <a:pt x="204" y="0"/>
                </a:cubicBezTo>
                <a:cubicBezTo>
                  <a:pt x="204" y="124"/>
                  <a:pt x="204" y="124"/>
                  <a:pt x="204" y="124"/>
                </a:cubicBezTo>
                <a:cubicBezTo>
                  <a:pt x="115" y="124"/>
                  <a:pt x="115" y="124"/>
                  <a:pt x="115" y="124"/>
                </a:cubicBezTo>
                <a:cubicBezTo>
                  <a:pt x="248" y="248"/>
                  <a:pt x="248" y="248"/>
                  <a:pt x="248" y="248"/>
                </a:cubicBezTo>
                <a:lnTo>
                  <a:pt x="381" y="124"/>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5" name="Freeform 152"/>
          <p:cNvSpPr>
            <a:spLocks noChangeArrowheads="1"/>
          </p:cNvSpPr>
          <p:nvPr/>
        </p:nvSpPr>
        <p:spPr bwMode="auto">
          <a:xfrm>
            <a:off x="9127346" y="4377811"/>
            <a:ext cx="179433" cy="228168"/>
          </a:xfrm>
          <a:custGeom>
            <a:avLst/>
            <a:gdLst>
              <a:gd name="T0" fmla="*/ 301 w 355"/>
              <a:gd name="T1" fmla="*/ 0 h 453"/>
              <a:gd name="T2" fmla="*/ 301 w 355"/>
              <a:gd name="T3" fmla="*/ 0 h 453"/>
              <a:gd name="T4" fmla="*/ 53 w 355"/>
              <a:gd name="T5" fmla="*/ 0 h 453"/>
              <a:gd name="T6" fmla="*/ 0 w 355"/>
              <a:gd name="T7" fmla="*/ 53 h 453"/>
              <a:gd name="T8" fmla="*/ 0 w 355"/>
              <a:gd name="T9" fmla="*/ 399 h 453"/>
              <a:gd name="T10" fmla="*/ 53 w 355"/>
              <a:gd name="T11" fmla="*/ 452 h 453"/>
              <a:gd name="T12" fmla="*/ 301 w 355"/>
              <a:gd name="T13" fmla="*/ 452 h 453"/>
              <a:gd name="T14" fmla="*/ 354 w 355"/>
              <a:gd name="T15" fmla="*/ 399 h 453"/>
              <a:gd name="T16" fmla="*/ 354 w 355"/>
              <a:gd name="T17" fmla="*/ 53 h 453"/>
              <a:gd name="T18" fmla="*/ 301 w 355"/>
              <a:gd name="T19" fmla="*/ 0 h 453"/>
              <a:gd name="T20" fmla="*/ 71 w 355"/>
              <a:gd name="T21" fmla="*/ 106 h 453"/>
              <a:gd name="T22" fmla="*/ 71 w 355"/>
              <a:gd name="T23" fmla="*/ 106 h 453"/>
              <a:gd name="T24" fmla="*/ 284 w 355"/>
              <a:gd name="T25" fmla="*/ 106 h 453"/>
              <a:gd name="T26" fmla="*/ 284 w 355"/>
              <a:gd name="T27" fmla="*/ 151 h 453"/>
              <a:gd name="T28" fmla="*/ 71 w 355"/>
              <a:gd name="T29" fmla="*/ 151 h 453"/>
              <a:gd name="T30" fmla="*/ 71 w 355"/>
              <a:gd name="T31" fmla="*/ 106 h 453"/>
              <a:gd name="T32" fmla="*/ 284 w 355"/>
              <a:gd name="T33" fmla="*/ 345 h 453"/>
              <a:gd name="T34" fmla="*/ 284 w 355"/>
              <a:gd name="T35" fmla="*/ 345 h 453"/>
              <a:gd name="T36" fmla="*/ 71 w 355"/>
              <a:gd name="T37" fmla="*/ 345 h 453"/>
              <a:gd name="T38" fmla="*/ 71 w 355"/>
              <a:gd name="T39" fmla="*/ 301 h 453"/>
              <a:gd name="T40" fmla="*/ 284 w 355"/>
              <a:gd name="T41" fmla="*/ 301 h 453"/>
              <a:gd name="T42" fmla="*/ 284 w 355"/>
              <a:gd name="T43" fmla="*/ 345 h 453"/>
              <a:gd name="T44" fmla="*/ 284 w 355"/>
              <a:gd name="T45" fmla="*/ 248 h 453"/>
              <a:gd name="T46" fmla="*/ 284 w 355"/>
              <a:gd name="T47" fmla="*/ 248 h 453"/>
              <a:gd name="T48" fmla="*/ 71 w 355"/>
              <a:gd name="T49" fmla="*/ 248 h 453"/>
              <a:gd name="T50" fmla="*/ 71 w 355"/>
              <a:gd name="T51" fmla="*/ 204 h 453"/>
              <a:gd name="T52" fmla="*/ 284 w 355"/>
              <a:gd name="T53" fmla="*/ 204 h 453"/>
              <a:gd name="T54" fmla="*/ 284 w 355"/>
              <a:gd name="T55" fmla="*/ 248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5" h="453">
                <a:moveTo>
                  <a:pt x="301" y="0"/>
                </a:moveTo>
                <a:lnTo>
                  <a:pt x="301" y="0"/>
                </a:lnTo>
                <a:cubicBezTo>
                  <a:pt x="53" y="0"/>
                  <a:pt x="53" y="0"/>
                  <a:pt x="53" y="0"/>
                </a:cubicBezTo>
                <a:cubicBezTo>
                  <a:pt x="27" y="0"/>
                  <a:pt x="0" y="26"/>
                  <a:pt x="0" y="53"/>
                </a:cubicBezTo>
                <a:cubicBezTo>
                  <a:pt x="0" y="399"/>
                  <a:pt x="0" y="399"/>
                  <a:pt x="0" y="399"/>
                </a:cubicBezTo>
                <a:cubicBezTo>
                  <a:pt x="0" y="425"/>
                  <a:pt x="27" y="452"/>
                  <a:pt x="53" y="452"/>
                </a:cubicBezTo>
                <a:cubicBezTo>
                  <a:pt x="301" y="452"/>
                  <a:pt x="301" y="452"/>
                  <a:pt x="301" y="452"/>
                </a:cubicBezTo>
                <a:cubicBezTo>
                  <a:pt x="328" y="452"/>
                  <a:pt x="354" y="425"/>
                  <a:pt x="354" y="399"/>
                </a:cubicBezTo>
                <a:cubicBezTo>
                  <a:pt x="354" y="53"/>
                  <a:pt x="354" y="53"/>
                  <a:pt x="354" y="53"/>
                </a:cubicBezTo>
                <a:cubicBezTo>
                  <a:pt x="354" y="26"/>
                  <a:pt x="328" y="0"/>
                  <a:pt x="301" y="0"/>
                </a:cubicBezTo>
                <a:close/>
                <a:moveTo>
                  <a:pt x="71" y="106"/>
                </a:moveTo>
                <a:lnTo>
                  <a:pt x="71" y="106"/>
                </a:lnTo>
                <a:cubicBezTo>
                  <a:pt x="284" y="106"/>
                  <a:pt x="284" y="106"/>
                  <a:pt x="284" y="106"/>
                </a:cubicBezTo>
                <a:cubicBezTo>
                  <a:pt x="284" y="151"/>
                  <a:pt x="284" y="151"/>
                  <a:pt x="284" y="151"/>
                </a:cubicBezTo>
                <a:cubicBezTo>
                  <a:pt x="71" y="151"/>
                  <a:pt x="71" y="151"/>
                  <a:pt x="71" y="151"/>
                </a:cubicBezTo>
                <a:lnTo>
                  <a:pt x="71" y="106"/>
                </a:lnTo>
                <a:close/>
                <a:moveTo>
                  <a:pt x="284" y="345"/>
                </a:moveTo>
                <a:lnTo>
                  <a:pt x="284" y="345"/>
                </a:lnTo>
                <a:cubicBezTo>
                  <a:pt x="71" y="345"/>
                  <a:pt x="71" y="345"/>
                  <a:pt x="71" y="345"/>
                </a:cubicBezTo>
                <a:cubicBezTo>
                  <a:pt x="71" y="301"/>
                  <a:pt x="71" y="301"/>
                  <a:pt x="71" y="301"/>
                </a:cubicBezTo>
                <a:cubicBezTo>
                  <a:pt x="284" y="301"/>
                  <a:pt x="284" y="301"/>
                  <a:pt x="284" y="301"/>
                </a:cubicBezTo>
                <a:lnTo>
                  <a:pt x="284" y="345"/>
                </a:lnTo>
                <a:close/>
                <a:moveTo>
                  <a:pt x="284" y="248"/>
                </a:moveTo>
                <a:lnTo>
                  <a:pt x="284" y="248"/>
                </a:lnTo>
                <a:cubicBezTo>
                  <a:pt x="71" y="248"/>
                  <a:pt x="71" y="248"/>
                  <a:pt x="71" y="248"/>
                </a:cubicBezTo>
                <a:cubicBezTo>
                  <a:pt x="71" y="204"/>
                  <a:pt x="71" y="204"/>
                  <a:pt x="71" y="204"/>
                </a:cubicBezTo>
                <a:cubicBezTo>
                  <a:pt x="284" y="204"/>
                  <a:pt x="284" y="204"/>
                  <a:pt x="284" y="204"/>
                </a:cubicBezTo>
                <a:lnTo>
                  <a:pt x="284" y="24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6" name="Freeform 153"/>
          <p:cNvSpPr>
            <a:spLocks noChangeArrowheads="1"/>
          </p:cNvSpPr>
          <p:nvPr/>
        </p:nvSpPr>
        <p:spPr bwMode="auto">
          <a:xfrm>
            <a:off x="7176905" y="4425352"/>
            <a:ext cx="223737" cy="188292"/>
          </a:xfrm>
          <a:custGeom>
            <a:avLst/>
            <a:gdLst>
              <a:gd name="T0" fmla="*/ 434 w 444"/>
              <a:gd name="T1" fmla="*/ 213 h 374"/>
              <a:gd name="T2" fmla="*/ 434 w 444"/>
              <a:gd name="T3" fmla="*/ 213 h 374"/>
              <a:gd name="T4" fmla="*/ 364 w 444"/>
              <a:gd name="T5" fmla="*/ 28 h 374"/>
              <a:gd name="T6" fmla="*/ 319 w 444"/>
              <a:gd name="T7" fmla="*/ 0 h 374"/>
              <a:gd name="T8" fmla="*/ 274 w 444"/>
              <a:gd name="T9" fmla="*/ 0 h 374"/>
              <a:gd name="T10" fmla="*/ 283 w 444"/>
              <a:gd name="T11" fmla="*/ 107 h 374"/>
              <a:gd name="T12" fmla="*/ 346 w 444"/>
              <a:gd name="T13" fmla="*/ 107 h 374"/>
              <a:gd name="T14" fmla="*/ 221 w 444"/>
              <a:gd name="T15" fmla="*/ 213 h 374"/>
              <a:gd name="T16" fmla="*/ 98 w 444"/>
              <a:gd name="T17" fmla="*/ 107 h 374"/>
              <a:gd name="T18" fmla="*/ 160 w 444"/>
              <a:gd name="T19" fmla="*/ 107 h 374"/>
              <a:gd name="T20" fmla="*/ 168 w 444"/>
              <a:gd name="T21" fmla="*/ 0 h 374"/>
              <a:gd name="T22" fmla="*/ 124 w 444"/>
              <a:gd name="T23" fmla="*/ 0 h 374"/>
              <a:gd name="T24" fmla="*/ 89 w 444"/>
              <a:gd name="T25" fmla="*/ 28 h 374"/>
              <a:gd name="T26" fmla="*/ 9 w 444"/>
              <a:gd name="T27" fmla="*/ 213 h 374"/>
              <a:gd name="T28" fmla="*/ 0 w 444"/>
              <a:gd name="T29" fmla="*/ 258 h 374"/>
              <a:gd name="T30" fmla="*/ 18 w 444"/>
              <a:gd name="T31" fmla="*/ 356 h 374"/>
              <a:gd name="T32" fmla="*/ 45 w 444"/>
              <a:gd name="T33" fmla="*/ 373 h 374"/>
              <a:gd name="T34" fmla="*/ 399 w 444"/>
              <a:gd name="T35" fmla="*/ 373 h 374"/>
              <a:gd name="T36" fmla="*/ 426 w 444"/>
              <a:gd name="T37" fmla="*/ 356 h 374"/>
              <a:gd name="T38" fmla="*/ 443 w 444"/>
              <a:gd name="T39" fmla="*/ 258 h 374"/>
              <a:gd name="T40" fmla="*/ 434 w 444"/>
              <a:gd name="T41" fmla="*/ 213 h 374"/>
              <a:gd name="T42" fmla="*/ 408 w 444"/>
              <a:gd name="T43" fmla="*/ 275 h 374"/>
              <a:gd name="T44" fmla="*/ 408 w 444"/>
              <a:gd name="T45" fmla="*/ 275 h 374"/>
              <a:gd name="T46" fmla="*/ 399 w 444"/>
              <a:gd name="T47" fmla="*/ 311 h 374"/>
              <a:gd name="T48" fmla="*/ 372 w 444"/>
              <a:gd name="T49" fmla="*/ 338 h 374"/>
              <a:gd name="T50" fmla="*/ 71 w 444"/>
              <a:gd name="T51" fmla="*/ 338 h 374"/>
              <a:gd name="T52" fmla="*/ 45 w 444"/>
              <a:gd name="T53" fmla="*/ 311 h 374"/>
              <a:gd name="T54" fmla="*/ 45 w 444"/>
              <a:gd name="T55" fmla="*/ 275 h 374"/>
              <a:gd name="T56" fmla="*/ 62 w 444"/>
              <a:gd name="T57" fmla="*/ 249 h 374"/>
              <a:gd name="T58" fmla="*/ 381 w 444"/>
              <a:gd name="T59" fmla="*/ 249 h 374"/>
              <a:gd name="T60" fmla="*/ 408 w 444"/>
              <a:gd name="T61" fmla="*/ 27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4" h="374">
                <a:moveTo>
                  <a:pt x="434" y="213"/>
                </a:moveTo>
                <a:lnTo>
                  <a:pt x="434" y="213"/>
                </a:lnTo>
                <a:cubicBezTo>
                  <a:pt x="364" y="28"/>
                  <a:pt x="364" y="28"/>
                  <a:pt x="364" y="28"/>
                </a:cubicBezTo>
                <a:cubicBezTo>
                  <a:pt x="355" y="10"/>
                  <a:pt x="337" y="0"/>
                  <a:pt x="319" y="0"/>
                </a:cubicBezTo>
                <a:cubicBezTo>
                  <a:pt x="274" y="0"/>
                  <a:pt x="274" y="0"/>
                  <a:pt x="274" y="0"/>
                </a:cubicBezTo>
                <a:cubicBezTo>
                  <a:pt x="283" y="107"/>
                  <a:pt x="283" y="107"/>
                  <a:pt x="283" y="107"/>
                </a:cubicBezTo>
                <a:cubicBezTo>
                  <a:pt x="346" y="107"/>
                  <a:pt x="346" y="107"/>
                  <a:pt x="346" y="107"/>
                </a:cubicBezTo>
                <a:cubicBezTo>
                  <a:pt x="221" y="213"/>
                  <a:pt x="221" y="213"/>
                  <a:pt x="221" y="213"/>
                </a:cubicBezTo>
                <a:cubicBezTo>
                  <a:pt x="98" y="107"/>
                  <a:pt x="98" y="107"/>
                  <a:pt x="98" y="107"/>
                </a:cubicBezTo>
                <a:cubicBezTo>
                  <a:pt x="160" y="107"/>
                  <a:pt x="160" y="107"/>
                  <a:pt x="160" y="107"/>
                </a:cubicBezTo>
                <a:cubicBezTo>
                  <a:pt x="168" y="0"/>
                  <a:pt x="168" y="0"/>
                  <a:pt x="168" y="0"/>
                </a:cubicBezTo>
                <a:cubicBezTo>
                  <a:pt x="124" y="0"/>
                  <a:pt x="124" y="0"/>
                  <a:pt x="124" y="0"/>
                </a:cubicBezTo>
                <a:cubicBezTo>
                  <a:pt x="107" y="0"/>
                  <a:pt x="89" y="10"/>
                  <a:pt x="89" y="28"/>
                </a:cubicBezTo>
                <a:cubicBezTo>
                  <a:pt x="9" y="213"/>
                  <a:pt x="9" y="213"/>
                  <a:pt x="9" y="213"/>
                </a:cubicBezTo>
                <a:cubicBezTo>
                  <a:pt x="0" y="222"/>
                  <a:pt x="0" y="249"/>
                  <a:pt x="0" y="258"/>
                </a:cubicBezTo>
                <a:cubicBezTo>
                  <a:pt x="18" y="356"/>
                  <a:pt x="18" y="356"/>
                  <a:pt x="18" y="356"/>
                </a:cubicBezTo>
                <a:cubicBezTo>
                  <a:pt x="18" y="364"/>
                  <a:pt x="36" y="373"/>
                  <a:pt x="45" y="373"/>
                </a:cubicBezTo>
                <a:cubicBezTo>
                  <a:pt x="399" y="373"/>
                  <a:pt x="399" y="373"/>
                  <a:pt x="399" y="373"/>
                </a:cubicBezTo>
                <a:cubicBezTo>
                  <a:pt x="408" y="373"/>
                  <a:pt x="426" y="364"/>
                  <a:pt x="426" y="356"/>
                </a:cubicBezTo>
                <a:cubicBezTo>
                  <a:pt x="443" y="258"/>
                  <a:pt x="443" y="258"/>
                  <a:pt x="443" y="258"/>
                </a:cubicBezTo>
                <a:cubicBezTo>
                  <a:pt x="443" y="249"/>
                  <a:pt x="443" y="222"/>
                  <a:pt x="434" y="213"/>
                </a:cubicBezTo>
                <a:close/>
                <a:moveTo>
                  <a:pt x="408" y="275"/>
                </a:moveTo>
                <a:lnTo>
                  <a:pt x="408" y="275"/>
                </a:lnTo>
                <a:cubicBezTo>
                  <a:pt x="399" y="311"/>
                  <a:pt x="399" y="311"/>
                  <a:pt x="399" y="311"/>
                </a:cubicBezTo>
                <a:cubicBezTo>
                  <a:pt x="399" y="329"/>
                  <a:pt x="381" y="338"/>
                  <a:pt x="372" y="338"/>
                </a:cubicBezTo>
                <a:cubicBezTo>
                  <a:pt x="71" y="338"/>
                  <a:pt x="71" y="338"/>
                  <a:pt x="71" y="338"/>
                </a:cubicBezTo>
                <a:cubicBezTo>
                  <a:pt x="62" y="338"/>
                  <a:pt x="45" y="329"/>
                  <a:pt x="45" y="311"/>
                </a:cubicBezTo>
                <a:cubicBezTo>
                  <a:pt x="45" y="275"/>
                  <a:pt x="45" y="275"/>
                  <a:pt x="45" y="275"/>
                </a:cubicBezTo>
                <a:cubicBezTo>
                  <a:pt x="36" y="266"/>
                  <a:pt x="45" y="249"/>
                  <a:pt x="62" y="249"/>
                </a:cubicBezTo>
                <a:cubicBezTo>
                  <a:pt x="381" y="249"/>
                  <a:pt x="381" y="249"/>
                  <a:pt x="381" y="249"/>
                </a:cubicBezTo>
                <a:cubicBezTo>
                  <a:pt x="399" y="249"/>
                  <a:pt x="408" y="266"/>
                  <a:pt x="408" y="27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7" name="Freeform 165"/>
          <p:cNvSpPr>
            <a:spLocks noChangeArrowheads="1"/>
          </p:cNvSpPr>
          <p:nvPr/>
        </p:nvSpPr>
        <p:spPr bwMode="auto">
          <a:xfrm>
            <a:off x="5124313" y="4445288"/>
            <a:ext cx="250319" cy="168356"/>
          </a:xfrm>
          <a:custGeom>
            <a:avLst/>
            <a:gdLst>
              <a:gd name="T0" fmla="*/ 345 w 497"/>
              <a:gd name="T1" fmla="*/ 53 h 337"/>
              <a:gd name="T2" fmla="*/ 97 w 497"/>
              <a:gd name="T3" fmla="*/ 53 h 337"/>
              <a:gd name="T4" fmla="*/ 97 w 497"/>
              <a:gd name="T5" fmla="*/ 0 h 337"/>
              <a:gd name="T6" fmla="*/ 0 w 497"/>
              <a:gd name="T7" fmla="*/ 88 h 337"/>
              <a:gd name="T8" fmla="*/ 97 w 497"/>
              <a:gd name="T9" fmla="*/ 169 h 337"/>
              <a:gd name="T10" fmla="*/ 97 w 497"/>
              <a:gd name="T11" fmla="*/ 124 h 337"/>
              <a:gd name="T12" fmla="*/ 345 w 497"/>
              <a:gd name="T13" fmla="*/ 124 h 337"/>
              <a:gd name="T14" fmla="*/ 345 w 497"/>
              <a:gd name="T15" fmla="*/ 53 h 337"/>
              <a:gd name="T16" fmla="*/ 496 w 497"/>
              <a:gd name="T17" fmla="*/ 257 h 337"/>
              <a:gd name="T18" fmla="*/ 398 w 497"/>
              <a:gd name="T19" fmla="*/ 177 h 337"/>
              <a:gd name="T20" fmla="*/ 398 w 497"/>
              <a:gd name="T21" fmla="*/ 222 h 337"/>
              <a:gd name="T22" fmla="*/ 150 w 497"/>
              <a:gd name="T23" fmla="*/ 222 h 337"/>
              <a:gd name="T24" fmla="*/ 150 w 497"/>
              <a:gd name="T25" fmla="*/ 292 h 337"/>
              <a:gd name="T26" fmla="*/ 398 w 497"/>
              <a:gd name="T27" fmla="*/ 292 h 337"/>
              <a:gd name="T28" fmla="*/ 398 w 497"/>
              <a:gd name="T29" fmla="*/ 336 h 337"/>
              <a:gd name="T30" fmla="*/ 496 w 497"/>
              <a:gd name="T31" fmla="*/ 25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7" h="337">
                <a:moveTo>
                  <a:pt x="345" y="53"/>
                </a:moveTo>
                <a:lnTo>
                  <a:pt x="97" y="53"/>
                </a:lnTo>
                <a:lnTo>
                  <a:pt x="97" y="0"/>
                </a:lnTo>
                <a:lnTo>
                  <a:pt x="0" y="88"/>
                </a:lnTo>
                <a:lnTo>
                  <a:pt x="97" y="169"/>
                </a:lnTo>
                <a:lnTo>
                  <a:pt x="97" y="124"/>
                </a:lnTo>
                <a:lnTo>
                  <a:pt x="345" y="124"/>
                </a:lnTo>
                <a:lnTo>
                  <a:pt x="345" y="53"/>
                </a:lnTo>
                <a:close/>
                <a:moveTo>
                  <a:pt x="496" y="257"/>
                </a:moveTo>
                <a:lnTo>
                  <a:pt x="398" y="177"/>
                </a:lnTo>
                <a:lnTo>
                  <a:pt x="398" y="222"/>
                </a:lnTo>
                <a:lnTo>
                  <a:pt x="150" y="222"/>
                </a:lnTo>
                <a:lnTo>
                  <a:pt x="150" y="292"/>
                </a:lnTo>
                <a:lnTo>
                  <a:pt x="398" y="292"/>
                </a:lnTo>
                <a:lnTo>
                  <a:pt x="398" y="336"/>
                </a:lnTo>
                <a:lnTo>
                  <a:pt x="496" y="25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8" name="Freeform 10"/>
          <p:cNvSpPr>
            <a:spLocks noChangeArrowheads="1"/>
          </p:cNvSpPr>
          <p:nvPr/>
        </p:nvSpPr>
        <p:spPr bwMode="auto">
          <a:xfrm>
            <a:off x="10674874" y="2939670"/>
            <a:ext cx="249083" cy="249084"/>
          </a:xfrm>
          <a:custGeom>
            <a:avLst/>
            <a:gdLst>
              <a:gd name="T0" fmla="*/ 240 w 480"/>
              <a:gd name="T1" fmla="*/ 0 h 479"/>
              <a:gd name="T2" fmla="*/ 240 w 480"/>
              <a:gd name="T3" fmla="*/ 0 h 479"/>
              <a:gd name="T4" fmla="*/ 0 w 480"/>
              <a:gd name="T5" fmla="*/ 239 h 479"/>
              <a:gd name="T6" fmla="*/ 240 w 480"/>
              <a:gd name="T7" fmla="*/ 478 h 479"/>
              <a:gd name="T8" fmla="*/ 479 w 480"/>
              <a:gd name="T9" fmla="*/ 239 h 479"/>
              <a:gd name="T10" fmla="*/ 240 w 480"/>
              <a:gd name="T11" fmla="*/ 0 h 479"/>
              <a:gd name="T12" fmla="*/ 364 w 480"/>
              <a:gd name="T13" fmla="*/ 115 h 479"/>
              <a:gd name="T14" fmla="*/ 364 w 480"/>
              <a:gd name="T15" fmla="*/ 115 h 479"/>
              <a:gd name="T16" fmla="*/ 62 w 480"/>
              <a:gd name="T17" fmla="*/ 239 h 479"/>
              <a:gd name="T18" fmla="*/ 62 w 480"/>
              <a:gd name="T19" fmla="*/ 239 h 479"/>
              <a:gd name="T20" fmla="*/ 240 w 480"/>
              <a:gd name="T21" fmla="*/ 62 h 479"/>
              <a:gd name="T22" fmla="*/ 355 w 480"/>
              <a:gd name="T23" fmla="*/ 97 h 479"/>
              <a:gd name="T24" fmla="*/ 98 w 480"/>
              <a:gd name="T25" fmla="*/ 354 h 479"/>
              <a:gd name="T26" fmla="*/ 62 w 480"/>
              <a:gd name="T27" fmla="*/ 239 h 479"/>
              <a:gd name="T28" fmla="*/ 107 w 480"/>
              <a:gd name="T29" fmla="*/ 372 h 479"/>
              <a:gd name="T30" fmla="*/ 107 w 480"/>
              <a:gd name="T31" fmla="*/ 372 h 479"/>
              <a:gd name="T32" fmla="*/ 240 w 480"/>
              <a:gd name="T33" fmla="*/ 425 h 479"/>
              <a:gd name="T34" fmla="*/ 240 w 480"/>
              <a:gd name="T35" fmla="*/ 425 h 479"/>
              <a:gd name="T36" fmla="*/ 124 w 480"/>
              <a:gd name="T37" fmla="*/ 381 h 479"/>
              <a:gd name="T38" fmla="*/ 381 w 480"/>
              <a:gd name="T39" fmla="*/ 124 h 479"/>
              <a:gd name="T40" fmla="*/ 417 w 480"/>
              <a:gd name="T41" fmla="*/ 239 h 479"/>
              <a:gd name="T42" fmla="*/ 240 w 480"/>
              <a:gd name="T43" fmla="*/ 425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0" h="479">
                <a:moveTo>
                  <a:pt x="240" y="0"/>
                </a:moveTo>
                <a:lnTo>
                  <a:pt x="240" y="0"/>
                </a:lnTo>
                <a:cubicBezTo>
                  <a:pt x="107" y="0"/>
                  <a:pt x="0" y="106"/>
                  <a:pt x="0" y="239"/>
                </a:cubicBezTo>
                <a:cubicBezTo>
                  <a:pt x="0" y="372"/>
                  <a:pt x="107" y="478"/>
                  <a:pt x="240" y="478"/>
                </a:cubicBezTo>
                <a:cubicBezTo>
                  <a:pt x="372" y="478"/>
                  <a:pt x="479" y="372"/>
                  <a:pt x="479" y="239"/>
                </a:cubicBezTo>
                <a:cubicBezTo>
                  <a:pt x="479" y="106"/>
                  <a:pt x="372" y="0"/>
                  <a:pt x="240" y="0"/>
                </a:cubicBezTo>
                <a:close/>
                <a:moveTo>
                  <a:pt x="364" y="115"/>
                </a:moveTo>
                <a:lnTo>
                  <a:pt x="364" y="115"/>
                </a:lnTo>
                <a:close/>
                <a:moveTo>
                  <a:pt x="62" y="239"/>
                </a:moveTo>
                <a:lnTo>
                  <a:pt x="62" y="239"/>
                </a:lnTo>
                <a:cubicBezTo>
                  <a:pt x="62" y="141"/>
                  <a:pt x="142" y="62"/>
                  <a:pt x="240" y="62"/>
                </a:cubicBezTo>
                <a:cubicBezTo>
                  <a:pt x="284" y="62"/>
                  <a:pt x="319" y="79"/>
                  <a:pt x="355" y="97"/>
                </a:cubicBezTo>
                <a:cubicBezTo>
                  <a:pt x="98" y="354"/>
                  <a:pt x="98" y="354"/>
                  <a:pt x="98" y="354"/>
                </a:cubicBezTo>
                <a:cubicBezTo>
                  <a:pt x="71" y="328"/>
                  <a:pt x="62" y="283"/>
                  <a:pt x="62" y="239"/>
                </a:cubicBezTo>
                <a:close/>
                <a:moveTo>
                  <a:pt x="107" y="372"/>
                </a:moveTo>
                <a:lnTo>
                  <a:pt x="107" y="372"/>
                </a:lnTo>
                <a:close/>
                <a:moveTo>
                  <a:pt x="240" y="425"/>
                </a:moveTo>
                <a:lnTo>
                  <a:pt x="240" y="425"/>
                </a:lnTo>
                <a:cubicBezTo>
                  <a:pt x="195" y="425"/>
                  <a:pt x="160" y="407"/>
                  <a:pt x="124" y="381"/>
                </a:cubicBezTo>
                <a:cubicBezTo>
                  <a:pt x="381" y="124"/>
                  <a:pt x="381" y="124"/>
                  <a:pt x="381" y="124"/>
                </a:cubicBezTo>
                <a:cubicBezTo>
                  <a:pt x="408" y="159"/>
                  <a:pt x="417" y="194"/>
                  <a:pt x="417" y="239"/>
                </a:cubicBezTo>
                <a:cubicBezTo>
                  <a:pt x="417" y="345"/>
                  <a:pt x="337" y="425"/>
                  <a:pt x="240" y="425"/>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399" name="Freeform 14"/>
          <p:cNvSpPr>
            <a:spLocks noChangeArrowheads="1"/>
          </p:cNvSpPr>
          <p:nvPr/>
        </p:nvSpPr>
        <p:spPr bwMode="auto">
          <a:xfrm>
            <a:off x="7708777" y="4383349"/>
            <a:ext cx="217092" cy="217092"/>
          </a:xfrm>
          <a:custGeom>
            <a:avLst/>
            <a:gdLst>
              <a:gd name="T0" fmla="*/ 204 w 418"/>
              <a:gd name="T1" fmla="*/ 0 h 417"/>
              <a:gd name="T2" fmla="*/ 204 w 418"/>
              <a:gd name="T3" fmla="*/ 0 h 417"/>
              <a:gd name="T4" fmla="*/ 0 w 418"/>
              <a:gd name="T5" fmla="*/ 204 h 417"/>
              <a:gd name="T6" fmla="*/ 204 w 418"/>
              <a:gd name="T7" fmla="*/ 416 h 417"/>
              <a:gd name="T8" fmla="*/ 417 w 418"/>
              <a:gd name="T9" fmla="*/ 204 h 417"/>
              <a:gd name="T10" fmla="*/ 204 w 418"/>
              <a:gd name="T11" fmla="*/ 0 h 417"/>
              <a:gd name="T12" fmla="*/ 230 w 418"/>
              <a:gd name="T13" fmla="*/ 230 h 417"/>
              <a:gd name="T14" fmla="*/ 230 w 418"/>
              <a:gd name="T15" fmla="*/ 230 h 417"/>
              <a:gd name="T16" fmla="*/ 230 w 418"/>
              <a:gd name="T17" fmla="*/ 328 h 417"/>
              <a:gd name="T18" fmla="*/ 177 w 418"/>
              <a:gd name="T19" fmla="*/ 328 h 417"/>
              <a:gd name="T20" fmla="*/ 177 w 418"/>
              <a:gd name="T21" fmla="*/ 230 h 417"/>
              <a:gd name="T22" fmla="*/ 79 w 418"/>
              <a:gd name="T23" fmla="*/ 230 h 417"/>
              <a:gd name="T24" fmla="*/ 79 w 418"/>
              <a:gd name="T25" fmla="*/ 177 h 417"/>
              <a:gd name="T26" fmla="*/ 177 w 418"/>
              <a:gd name="T27" fmla="*/ 177 h 417"/>
              <a:gd name="T28" fmla="*/ 177 w 418"/>
              <a:gd name="T29" fmla="*/ 79 h 417"/>
              <a:gd name="T30" fmla="*/ 230 w 418"/>
              <a:gd name="T31" fmla="*/ 79 h 417"/>
              <a:gd name="T32" fmla="*/ 230 w 418"/>
              <a:gd name="T33" fmla="*/ 177 h 417"/>
              <a:gd name="T34" fmla="*/ 327 w 418"/>
              <a:gd name="T35" fmla="*/ 177 h 417"/>
              <a:gd name="T36" fmla="*/ 327 w 418"/>
              <a:gd name="T37" fmla="*/ 230 h 417"/>
              <a:gd name="T38" fmla="*/ 230 w 418"/>
              <a:gd name="T39" fmla="*/ 23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8" h="417">
                <a:moveTo>
                  <a:pt x="204" y="0"/>
                </a:moveTo>
                <a:lnTo>
                  <a:pt x="204" y="0"/>
                </a:lnTo>
                <a:cubicBezTo>
                  <a:pt x="88" y="0"/>
                  <a:pt x="0" y="88"/>
                  <a:pt x="0" y="204"/>
                </a:cubicBezTo>
                <a:cubicBezTo>
                  <a:pt x="0" y="319"/>
                  <a:pt x="88" y="416"/>
                  <a:pt x="204" y="416"/>
                </a:cubicBezTo>
                <a:cubicBezTo>
                  <a:pt x="319" y="416"/>
                  <a:pt x="417" y="319"/>
                  <a:pt x="417" y="204"/>
                </a:cubicBezTo>
                <a:cubicBezTo>
                  <a:pt x="417" y="88"/>
                  <a:pt x="319" y="0"/>
                  <a:pt x="204" y="0"/>
                </a:cubicBezTo>
                <a:close/>
                <a:moveTo>
                  <a:pt x="230" y="230"/>
                </a:moveTo>
                <a:lnTo>
                  <a:pt x="230" y="230"/>
                </a:lnTo>
                <a:cubicBezTo>
                  <a:pt x="230" y="328"/>
                  <a:pt x="230" y="328"/>
                  <a:pt x="230" y="328"/>
                </a:cubicBezTo>
                <a:cubicBezTo>
                  <a:pt x="177" y="328"/>
                  <a:pt x="177" y="328"/>
                  <a:pt x="177" y="328"/>
                </a:cubicBezTo>
                <a:cubicBezTo>
                  <a:pt x="177" y="230"/>
                  <a:pt x="177" y="230"/>
                  <a:pt x="177" y="230"/>
                </a:cubicBezTo>
                <a:cubicBezTo>
                  <a:pt x="79" y="230"/>
                  <a:pt x="79" y="230"/>
                  <a:pt x="79" y="230"/>
                </a:cubicBezTo>
                <a:cubicBezTo>
                  <a:pt x="79" y="177"/>
                  <a:pt x="79" y="177"/>
                  <a:pt x="79" y="177"/>
                </a:cubicBezTo>
                <a:cubicBezTo>
                  <a:pt x="177" y="177"/>
                  <a:pt x="177" y="177"/>
                  <a:pt x="177" y="177"/>
                </a:cubicBezTo>
                <a:cubicBezTo>
                  <a:pt x="177" y="79"/>
                  <a:pt x="177" y="79"/>
                  <a:pt x="177" y="79"/>
                </a:cubicBezTo>
                <a:cubicBezTo>
                  <a:pt x="230" y="79"/>
                  <a:pt x="230" y="79"/>
                  <a:pt x="230" y="79"/>
                </a:cubicBezTo>
                <a:cubicBezTo>
                  <a:pt x="230" y="177"/>
                  <a:pt x="230" y="177"/>
                  <a:pt x="230" y="177"/>
                </a:cubicBezTo>
                <a:cubicBezTo>
                  <a:pt x="327" y="177"/>
                  <a:pt x="327" y="177"/>
                  <a:pt x="327" y="177"/>
                </a:cubicBezTo>
                <a:cubicBezTo>
                  <a:pt x="327" y="230"/>
                  <a:pt x="327" y="230"/>
                  <a:pt x="327" y="230"/>
                </a:cubicBezTo>
                <a:lnTo>
                  <a:pt x="230" y="23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0" name="Freeform 43"/>
          <p:cNvSpPr>
            <a:spLocks noChangeArrowheads="1"/>
          </p:cNvSpPr>
          <p:nvPr/>
        </p:nvSpPr>
        <p:spPr bwMode="auto">
          <a:xfrm>
            <a:off x="10702296" y="1938765"/>
            <a:ext cx="194239" cy="198809"/>
          </a:xfrm>
          <a:custGeom>
            <a:avLst/>
            <a:gdLst>
              <a:gd name="T0" fmla="*/ 0 w 373"/>
              <a:gd name="T1" fmla="*/ 0 h 382"/>
              <a:gd name="T2" fmla="*/ 0 w 373"/>
              <a:gd name="T3" fmla="*/ 0 h 382"/>
              <a:gd name="T4" fmla="*/ 0 w 373"/>
              <a:gd name="T5" fmla="*/ 62 h 382"/>
              <a:gd name="T6" fmla="*/ 319 w 373"/>
              <a:gd name="T7" fmla="*/ 381 h 382"/>
              <a:gd name="T8" fmla="*/ 372 w 373"/>
              <a:gd name="T9" fmla="*/ 381 h 382"/>
              <a:gd name="T10" fmla="*/ 0 w 373"/>
              <a:gd name="T11" fmla="*/ 0 h 382"/>
              <a:gd name="T12" fmla="*/ 0 w 373"/>
              <a:gd name="T13" fmla="*/ 115 h 382"/>
              <a:gd name="T14" fmla="*/ 0 w 373"/>
              <a:gd name="T15" fmla="*/ 115 h 382"/>
              <a:gd name="T16" fmla="*/ 0 w 373"/>
              <a:gd name="T17" fmla="*/ 177 h 382"/>
              <a:gd name="T18" fmla="*/ 196 w 373"/>
              <a:gd name="T19" fmla="*/ 381 h 382"/>
              <a:gd name="T20" fmla="*/ 258 w 373"/>
              <a:gd name="T21" fmla="*/ 381 h 382"/>
              <a:gd name="T22" fmla="*/ 0 w 373"/>
              <a:gd name="T23" fmla="*/ 115 h 382"/>
              <a:gd name="T24" fmla="*/ 54 w 373"/>
              <a:gd name="T25" fmla="*/ 266 h 382"/>
              <a:gd name="T26" fmla="*/ 54 w 373"/>
              <a:gd name="T27" fmla="*/ 266 h 382"/>
              <a:gd name="T28" fmla="*/ 0 w 373"/>
              <a:gd name="T29" fmla="*/ 319 h 382"/>
              <a:gd name="T30" fmla="*/ 54 w 373"/>
              <a:gd name="T31" fmla="*/ 381 h 382"/>
              <a:gd name="T32" fmla="*/ 107 w 373"/>
              <a:gd name="T33" fmla="*/ 319 h 382"/>
              <a:gd name="T34" fmla="*/ 54 w 373"/>
              <a:gd name="T35" fmla="*/ 26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1" name="Freeform 95"/>
          <p:cNvSpPr>
            <a:spLocks noChangeArrowheads="1"/>
          </p:cNvSpPr>
          <p:nvPr/>
        </p:nvSpPr>
        <p:spPr bwMode="auto">
          <a:xfrm>
            <a:off x="10679444" y="3472114"/>
            <a:ext cx="239942" cy="212522"/>
          </a:xfrm>
          <a:custGeom>
            <a:avLst/>
            <a:gdLst>
              <a:gd name="T0" fmla="*/ 257 w 462"/>
              <a:gd name="T1" fmla="*/ 0 h 409"/>
              <a:gd name="T2" fmla="*/ 257 w 462"/>
              <a:gd name="T3" fmla="*/ 0 h 409"/>
              <a:gd name="T4" fmla="*/ 62 w 462"/>
              <a:gd name="T5" fmla="*/ 205 h 409"/>
              <a:gd name="T6" fmla="*/ 0 w 462"/>
              <a:gd name="T7" fmla="*/ 205 h 409"/>
              <a:gd name="T8" fmla="*/ 89 w 462"/>
              <a:gd name="T9" fmla="*/ 302 h 409"/>
              <a:gd name="T10" fmla="*/ 178 w 462"/>
              <a:gd name="T11" fmla="*/ 205 h 409"/>
              <a:gd name="T12" fmla="*/ 106 w 462"/>
              <a:gd name="T13" fmla="*/ 205 h 409"/>
              <a:gd name="T14" fmla="*/ 257 w 462"/>
              <a:gd name="T15" fmla="*/ 53 h 409"/>
              <a:gd name="T16" fmla="*/ 416 w 462"/>
              <a:gd name="T17" fmla="*/ 205 h 409"/>
              <a:gd name="T18" fmla="*/ 257 w 462"/>
              <a:gd name="T19" fmla="*/ 364 h 409"/>
              <a:gd name="T20" fmla="*/ 169 w 462"/>
              <a:gd name="T21" fmla="*/ 328 h 409"/>
              <a:gd name="T22" fmla="*/ 133 w 462"/>
              <a:gd name="T23" fmla="*/ 364 h 409"/>
              <a:gd name="T24" fmla="*/ 257 w 462"/>
              <a:gd name="T25" fmla="*/ 408 h 409"/>
              <a:gd name="T26" fmla="*/ 461 w 462"/>
              <a:gd name="T27" fmla="*/ 205 h 409"/>
              <a:gd name="T28" fmla="*/ 257 w 462"/>
              <a:gd name="T29" fmla="*/ 0 h 409"/>
              <a:gd name="T30" fmla="*/ 240 w 462"/>
              <a:gd name="T31" fmla="*/ 98 h 409"/>
              <a:gd name="T32" fmla="*/ 240 w 462"/>
              <a:gd name="T33" fmla="*/ 98 h 409"/>
              <a:gd name="T34" fmla="*/ 240 w 462"/>
              <a:gd name="T35" fmla="*/ 213 h 409"/>
              <a:gd name="T36" fmla="*/ 319 w 462"/>
              <a:gd name="T37" fmla="*/ 293 h 409"/>
              <a:gd name="T38" fmla="*/ 346 w 462"/>
              <a:gd name="T39" fmla="*/ 266 h 409"/>
              <a:gd name="T40" fmla="*/ 275 w 462"/>
              <a:gd name="T41" fmla="*/ 205 h 409"/>
              <a:gd name="T42" fmla="*/ 275 w 462"/>
              <a:gd name="T43" fmla="*/ 98 h 409"/>
              <a:gd name="T44" fmla="*/ 240 w 462"/>
              <a:gd name="T45" fmla="*/ 9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2" h="409">
                <a:moveTo>
                  <a:pt x="257" y="0"/>
                </a:moveTo>
                <a:lnTo>
                  <a:pt x="257" y="0"/>
                </a:lnTo>
                <a:cubicBezTo>
                  <a:pt x="151" y="0"/>
                  <a:pt x="62" y="89"/>
                  <a:pt x="62" y="205"/>
                </a:cubicBezTo>
                <a:cubicBezTo>
                  <a:pt x="0" y="205"/>
                  <a:pt x="0" y="205"/>
                  <a:pt x="0" y="205"/>
                </a:cubicBezTo>
                <a:cubicBezTo>
                  <a:pt x="89" y="302"/>
                  <a:pt x="89" y="302"/>
                  <a:pt x="89" y="302"/>
                </a:cubicBezTo>
                <a:cubicBezTo>
                  <a:pt x="178" y="205"/>
                  <a:pt x="178" y="205"/>
                  <a:pt x="178" y="205"/>
                </a:cubicBezTo>
                <a:cubicBezTo>
                  <a:pt x="106" y="205"/>
                  <a:pt x="106" y="205"/>
                  <a:pt x="106" y="205"/>
                </a:cubicBezTo>
                <a:cubicBezTo>
                  <a:pt x="115" y="124"/>
                  <a:pt x="178" y="53"/>
                  <a:pt x="257" y="53"/>
                </a:cubicBezTo>
                <a:cubicBezTo>
                  <a:pt x="346" y="53"/>
                  <a:pt x="416" y="124"/>
                  <a:pt x="416" y="205"/>
                </a:cubicBezTo>
                <a:cubicBezTo>
                  <a:pt x="416" y="293"/>
                  <a:pt x="346" y="364"/>
                  <a:pt x="257" y="364"/>
                </a:cubicBezTo>
                <a:cubicBezTo>
                  <a:pt x="231" y="364"/>
                  <a:pt x="196" y="346"/>
                  <a:pt x="169" y="328"/>
                </a:cubicBezTo>
                <a:cubicBezTo>
                  <a:pt x="133" y="364"/>
                  <a:pt x="133" y="364"/>
                  <a:pt x="133" y="364"/>
                </a:cubicBezTo>
                <a:cubicBezTo>
                  <a:pt x="169" y="391"/>
                  <a:pt x="213" y="408"/>
                  <a:pt x="257" y="408"/>
                </a:cubicBezTo>
                <a:cubicBezTo>
                  <a:pt x="372" y="408"/>
                  <a:pt x="461" y="319"/>
                  <a:pt x="461" y="205"/>
                </a:cubicBezTo>
                <a:cubicBezTo>
                  <a:pt x="461" y="98"/>
                  <a:pt x="372" y="0"/>
                  <a:pt x="257" y="0"/>
                </a:cubicBezTo>
                <a:close/>
                <a:moveTo>
                  <a:pt x="240" y="98"/>
                </a:moveTo>
                <a:lnTo>
                  <a:pt x="240" y="98"/>
                </a:lnTo>
                <a:cubicBezTo>
                  <a:pt x="240" y="213"/>
                  <a:pt x="240" y="213"/>
                  <a:pt x="240" y="213"/>
                </a:cubicBezTo>
                <a:cubicBezTo>
                  <a:pt x="319" y="293"/>
                  <a:pt x="319" y="293"/>
                  <a:pt x="319" y="293"/>
                </a:cubicBezTo>
                <a:cubicBezTo>
                  <a:pt x="346" y="266"/>
                  <a:pt x="346" y="266"/>
                  <a:pt x="346" y="266"/>
                </a:cubicBezTo>
                <a:cubicBezTo>
                  <a:pt x="275" y="205"/>
                  <a:pt x="275" y="205"/>
                  <a:pt x="275" y="205"/>
                </a:cubicBezTo>
                <a:cubicBezTo>
                  <a:pt x="275" y="98"/>
                  <a:pt x="275" y="98"/>
                  <a:pt x="275" y="98"/>
                </a:cubicBezTo>
                <a:lnTo>
                  <a:pt x="240" y="98"/>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2" name="Freeform 125"/>
          <p:cNvSpPr>
            <a:spLocks noChangeArrowheads="1"/>
          </p:cNvSpPr>
          <p:nvPr/>
        </p:nvSpPr>
        <p:spPr bwMode="auto">
          <a:xfrm>
            <a:off x="10684015" y="2434647"/>
            <a:ext cx="230802" cy="235374"/>
          </a:xfrm>
          <a:custGeom>
            <a:avLst/>
            <a:gdLst>
              <a:gd name="T0" fmla="*/ 399 w 445"/>
              <a:gd name="T1" fmla="*/ 0 h 453"/>
              <a:gd name="T2" fmla="*/ 399 w 445"/>
              <a:gd name="T3" fmla="*/ 0 h 453"/>
              <a:gd name="T4" fmla="*/ 169 w 445"/>
              <a:gd name="T5" fmla="*/ 0 h 453"/>
              <a:gd name="T6" fmla="*/ 124 w 445"/>
              <a:gd name="T7" fmla="*/ 53 h 453"/>
              <a:gd name="T8" fmla="*/ 124 w 445"/>
              <a:gd name="T9" fmla="*/ 124 h 453"/>
              <a:gd name="T10" fmla="*/ 169 w 445"/>
              <a:gd name="T11" fmla="*/ 124 h 453"/>
              <a:gd name="T12" fmla="*/ 169 w 445"/>
              <a:gd name="T13" fmla="*/ 53 h 453"/>
              <a:gd name="T14" fmla="*/ 399 w 445"/>
              <a:gd name="T15" fmla="*/ 53 h 453"/>
              <a:gd name="T16" fmla="*/ 399 w 445"/>
              <a:gd name="T17" fmla="*/ 399 h 453"/>
              <a:gd name="T18" fmla="*/ 169 w 445"/>
              <a:gd name="T19" fmla="*/ 399 h 453"/>
              <a:gd name="T20" fmla="*/ 169 w 445"/>
              <a:gd name="T21" fmla="*/ 346 h 453"/>
              <a:gd name="T22" fmla="*/ 124 w 445"/>
              <a:gd name="T23" fmla="*/ 346 h 453"/>
              <a:gd name="T24" fmla="*/ 124 w 445"/>
              <a:gd name="T25" fmla="*/ 399 h 453"/>
              <a:gd name="T26" fmla="*/ 169 w 445"/>
              <a:gd name="T27" fmla="*/ 452 h 453"/>
              <a:gd name="T28" fmla="*/ 399 w 445"/>
              <a:gd name="T29" fmla="*/ 452 h 453"/>
              <a:gd name="T30" fmla="*/ 444 w 445"/>
              <a:gd name="T31" fmla="*/ 399 h 453"/>
              <a:gd name="T32" fmla="*/ 444 w 445"/>
              <a:gd name="T33" fmla="*/ 53 h 453"/>
              <a:gd name="T34" fmla="*/ 399 w 445"/>
              <a:gd name="T35" fmla="*/ 0 h 453"/>
              <a:gd name="T36" fmla="*/ 222 w 445"/>
              <a:gd name="T37" fmla="*/ 337 h 453"/>
              <a:gd name="T38" fmla="*/ 222 w 445"/>
              <a:gd name="T39" fmla="*/ 337 h 453"/>
              <a:gd name="T40" fmla="*/ 319 w 445"/>
              <a:gd name="T41" fmla="*/ 239 h 453"/>
              <a:gd name="T42" fmla="*/ 222 w 445"/>
              <a:gd name="T43" fmla="*/ 142 h 453"/>
              <a:gd name="T44" fmla="*/ 222 w 445"/>
              <a:gd name="T45" fmla="*/ 204 h 453"/>
              <a:gd name="T46" fmla="*/ 0 w 445"/>
              <a:gd name="T47" fmla="*/ 204 h 453"/>
              <a:gd name="T48" fmla="*/ 0 w 445"/>
              <a:gd name="T49" fmla="*/ 275 h 453"/>
              <a:gd name="T50" fmla="*/ 222 w 445"/>
              <a:gd name="T51" fmla="*/ 275 h 453"/>
              <a:gd name="T52" fmla="*/ 222 w 445"/>
              <a:gd name="T53" fmla="*/ 33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5" h="453">
                <a:moveTo>
                  <a:pt x="399" y="0"/>
                </a:moveTo>
                <a:lnTo>
                  <a:pt x="399" y="0"/>
                </a:lnTo>
                <a:cubicBezTo>
                  <a:pt x="169" y="0"/>
                  <a:pt x="169" y="0"/>
                  <a:pt x="169" y="0"/>
                </a:cubicBezTo>
                <a:cubicBezTo>
                  <a:pt x="142" y="0"/>
                  <a:pt x="124" y="27"/>
                  <a:pt x="124" y="53"/>
                </a:cubicBezTo>
                <a:cubicBezTo>
                  <a:pt x="124" y="124"/>
                  <a:pt x="124" y="124"/>
                  <a:pt x="124" y="124"/>
                </a:cubicBezTo>
                <a:cubicBezTo>
                  <a:pt x="169" y="124"/>
                  <a:pt x="169" y="124"/>
                  <a:pt x="169" y="124"/>
                </a:cubicBezTo>
                <a:cubicBezTo>
                  <a:pt x="169" y="53"/>
                  <a:pt x="169" y="53"/>
                  <a:pt x="169" y="53"/>
                </a:cubicBezTo>
                <a:cubicBezTo>
                  <a:pt x="399" y="53"/>
                  <a:pt x="399" y="53"/>
                  <a:pt x="399" y="53"/>
                </a:cubicBezTo>
                <a:cubicBezTo>
                  <a:pt x="399" y="399"/>
                  <a:pt x="399" y="399"/>
                  <a:pt x="399" y="399"/>
                </a:cubicBezTo>
                <a:cubicBezTo>
                  <a:pt x="169" y="399"/>
                  <a:pt x="169" y="399"/>
                  <a:pt x="169" y="399"/>
                </a:cubicBezTo>
                <a:cubicBezTo>
                  <a:pt x="169" y="346"/>
                  <a:pt x="169" y="346"/>
                  <a:pt x="169" y="346"/>
                </a:cubicBezTo>
                <a:cubicBezTo>
                  <a:pt x="124" y="346"/>
                  <a:pt x="124" y="346"/>
                  <a:pt x="124" y="346"/>
                </a:cubicBezTo>
                <a:cubicBezTo>
                  <a:pt x="124" y="399"/>
                  <a:pt x="124" y="399"/>
                  <a:pt x="124" y="399"/>
                </a:cubicBezTo>
                <a:cubicBezTo>
                  <a:pt x="124" y="425"/>
                  <a:pt x="142" y="452"/>
                  <a:pt x="169" y="452"/>
                </a:cubicBezTo>
                <a:cubicBezTo>
                  <a:pt x="399" y="452"/>
                  <a:pt x="399" y="452"/>
                  <a:pt x="399" y="452"/>
                </a:cubicBezTo>
                <a:cubicBezTo>
                  <a:pt x="425" y="452"/>
                  <a:pt x="444" y="425"/>
                  <a:pt x="444" y="399"/>
                </a:cubicBezTo>
                <a:cubicBezTo>
                  <a:pt x="444" y="53"/>
                  <a:pt x="444" y="53"/>
                  <a:pt x="444" y="53"/>
                </a:cubicBezTo>
                <a:cubicBezTo>
                  <a:pt x="444" y="27"/>
                  <a:pt x="425" y="0"/>
                  <a:pt x="399" y="0"/>
                </a:cubicBezTo>
                <a:close/>
                <a:moveTo>
                  <a:pt x="222" y="337"/>
                </a:moveTo>
                <a:lnTo>
                  <a:pt x="222" y="337"/>
                </a:lnTo>
                <a:cubicBezTo>
                  <a:pt x="319" y="239"/>
                  <a:pt x="319" y="239"/>
                  <a:pt x="319" y="239"/>
                </a:cubicBezTo>
                <a:cubicBezTo>
                  <a:pt x="222" y="142"/>
                  <a:pt x="222" y="142"/>
                  <a:pt x="222" y="142"/>
                </a:cubicBezTo>
                <a:cubicBezTo>
                  <a:pt x="222" y="204"/>
                  <a:pt x="222" y="204"/>
                  <a:pt x="222" y="204"/>
                </a:cubicBezTo>
                <a:cubicBezTo>
                  <a:pt x="0" y="204"/>
                  <a:pt x="0" y="204"/>
                  <a:pt x="0" y="204"/>
                </a:cubicBezTo>
                <a:cubicBezTo>
                  <a:pt x="0" y="275"/>
                  <a:pt x="0" y="275"/>
                  <a:pt x="0" y="275"/>
                </a:cubicBezTo>
                <a:cubicBezTo>
                  <a:pt x="222" y="275"/>
                  <a:pt x="222" y="275"/>
                  <a:pt x="222" y="275"/>
                </a:cubicBezTo>
                <a:lnTo>
                  <a:pt x="222" y="33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3" name="Freeform 128"/>
          <p:cNvSpPr>
            <a:spLocks noChangeArrowheads="1"/>
          </p:cNvSpPr>
          <p:nvPr/>
        </p:nvSpPr>
        <p:spPr bwMode="auto">
          <a:xfrm>
            <a:off x="10160711" y="1915914"/>
            <a:ext cx="249084" cy="244512"/>
          </a:xfrm>
          <a:custGeom>
            <a:avLst/>
            <a:gdLst>
              <a:gd name="T0" fmla="*/ 115 w 479"/>
              <a:gd name="T1" fmla="*/ 275 h 471"/>
              <a:gd name="T2" fmla="*/ 115 w 479"/>
              <a:gd name="T3" fmla="*/ 275 h 471"/>
              <a:gd name="T4" fmla="*/ 203 w 479"/>
              <a:gd name="T5" fmla="*/ 364 h 471"/>
              <a:gd name="T6" fmla="*/ 363 w 479"/>
              <a:gd name="T7" fmla="*/ 196 h 471"/>
              <a:gd name="T8" fmla="*/ 274 w 479"/>
              <a:gd name="T9" fmla="*/ 107 h 471"/>
              <a:gd name="T10" fmla="*/ 115 w 479"/>
              <a:gd name="T11" fmla="*/ 275 h 471"/>
              <a:gd name="T12" fmla="*/ 461 w 479"/>
              <a:gd name="T13" fmla="*/ 151 h 471"/>
              <a:gd name="T14" fmla="*/ 461 w 479"/>
              <a:gd name="T15" fmla="*/ 151 h 471"/>
              <a:gd name="T16" fmla="*/ 425 w 479"/>
              <a:gd name="T17" fmla="*/ 116 h 471"/>
              <a:gd name="T18" fmla="*/ 399 w 479"/>
              <a:gd name="T19" fmla="*/ 116 h 471"/>
              <a:gd name="T20" fmla="*/ 355 w 479"/>
              <a:gd name="T21" fmla="*/ 72 h 471"/>
              <a:gd name="T22" fmla="*/ 363 w 479"/>
              <a:gd name="T23" fmla="*/ 45 h 471"/>
              <a:gd name="T24" fmla="*/ 319 w 479"/>
              <a:gd name="T25" fmla="*/ 9 h 471"/>
              <a:gd name="T26" fmla="*/ 284 w 479"/>
              <a:gd name="T27" fmla="*/ 9 h 471"/>
              <a:gd name="T28" fmla="*/ 9 w 479"/>
              <a:gd name="T29" fmla="*/ 284 h 471"/>
              <a:gd name="T30" fmla="*/ 9 w 479"/>
              <a:gd name="T31" fmla="*/ 319 h 471"/>
              <a:gd name="T32" fmla="*/ 53 w 479"/>
              <a:gd name="T33" fmla="*/ 355 h 471"/>
              <a:gd name="T34" fmla="*/ 71 w 479"/>
              <a:gd name="T35" fmla="*/ 347 h 471"/>
              <a:gd name="T36" fmla="*/ 124 w 479"/>
              <a:gd name="T37" fmla="*/ 400 h 471"/>
              <a:gd name="T38" fmla="*/ 115 w 479"/>
              <a:gd name="T39" fmla="*/ 426 h 471"/>
              <a:gd name="T40" fmla="*/ 159 w 479"/>
              <a:gd name="T41" fmla="*/ 462 h 471"/>
              <a:gd name="T42" fmla="*/ 195 w 479"/>
              <a:gd name="T43" fmla="*/ 462 h 471"/>
              <a:gd name="T44" fmla="*/ 461 w 479"/>
              <a:gd name="T45" fmla="*/ 187 h 471"/>
              <a:gd name="T46" fmla="*/ 461 w 479"/>
              <a:gd name="T47" fmla="*/ 151 h 471"/>
              <a:gd name="T48" fmla="*/ 203 w 479"/>
              <a:gd name="T49" fmla="*/ 400 h 471"/>
              <a:gd name="T50" fmla="*/ 203 w 479"/>
              <a:gd name="T51" fmla="*/ 400 h 471"/>
              <a:gd name="T52" fmla="*/ 71 w 479"/>
              <a:gd name="T53" fmla="*/ 275 h 471"/>
              <a:gd name="T54" fmla="*/ 274 w 479"/>
              <a:gd name="T55" fmla="*/ 72 h 471"/>
              <a:gd name="T56" fmla="*/ 399 w 479"/>
              <a:gd name="T57" fmla="*/ 196 h 471"/>
              <a:gd name="T58" fmla="*/ 203 w 479"/>
              <a:gd name="T59" fmla="*/ 40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9" h="471">
                <a:moveTo>
                  <a:pt x="115" y="275"/>
                </a:moveTo>
                <a:lnTo>
                  <a:pt x="115" y="275"/>
                </a:lnTo>
                <a:cubicBezTo>
                  <a:pt x="203" y="364"/>
                  <a:pt x="203" y="364"/>
                  <a:pt x="203" y="364"/>
                </a:cubicBezTo>
                <a:cubicBezTo>
                  <a:pt x="363" y="196"/>
                  <a:pt x="363" y="196"/>
                  <a:pt x="363" y="196"/>
                </a:cubicBezTo>
                <a:cubicBezTo>
                  <a:pt x="274" y="107"/>
                  <a:pt x="274" y="107"/>
                  <a:pt x="274" y="107"/>
                </a:cubicBezTo>
                <a:lnTo>
                  <a:pt x="115" y="275"/>
                </a:lnTo>
                <a:close/>
                <a:moveTo>
                  <a:pt x="461" y="151"/>
                </a:moveTo>
                <a:lnTo>
                  <a:pt x="461" y="151"/>
                </a:lnTo>
                <a:cubicBezTo>
                  <a:pt x="425" y="116"/>
                  <a:pt x="425" y="116"/>
                  <a:pt x="425" y="116"/>
                </a:cubicBezTo>
                <a:cubicBezTo>
                  <a:pt x="416" y="116"/>
                  <a:pt x="408" y="116"/>
                  <a:pt x="399" y="116"/>
                </a:cubicBezTo>
                <a:cubicBezTo>
                  <a:pt x="372" y="116"/>
                  <a:pt x="355" y="98"/>
                  <a:pt x="355" y="72"/>
                </a:cubicBezTo>
                <a:cubicBezTo>
                  <a:pt x="355" y="63"/>
                  <a:pt x="355" y="54"/>
                  <a:pt x="363" y="45"/>
                </a:cubicBezTo>
                <a:cubicBezTo>
                  <a:pt x="319" y="9"/>
                  <a:pt x="319" y="9"/>
                  <a:pt x="319" y="9"/>
                </a:cubicBezTo>
                <a:cubicBezTo>
                  <a:pt x="310" y="0"/>
                  <a:pt x="293" y="0"/>
                  <a:pt x="284" y="9"/>
                </a:cubicBezTo>
                <a:cubicBezTo>
                  <a:pt x="9" y="284"/>
                  <a:pt x="9" y="284"/>
                  <a:pt x="9" y="284"/>
                </a:cubicBezTo>
                <a:cubicBezTo>
                  <a:pt x="0" y="293"/>
                  <a:pt x="0" y="311"/>
                  <a:pt x="9" y="319"/>
                </a:cubicBezTo>
                <a:cubicBezTo>
                  <a:pt x="53" y="355"/>
                  <a:pt x="53" y="355"/>
                  <a:pt x="53" y="355"/>
                </a:cubicBezTo>
                <a:cubicBezTo>
                  <a:pt x="53" y="347"/>
                  <a:pt x="62" y="347"/>
                  <a:pt x="71" y="347"/>
                </a:cubicBezTo>
                <a:cubicBezTo>
                  <a:pt x="106" y="347"/>
                  <a:pt x="124" y="373"/>
                  <a:pt x="124" y="400"/>
                </a:cubicBezTo>
                <a:cubicBezTo>
                  <a:pt x="124" y="409"/>
                  <a:pt x="124" y="417"/>
                  <a:pt x="115" y="426"/>
                </a:cubicBezTo>
                <a:cubicBezTo>
                  <a:pt x="159" y="462"/>
                  <a:pt x="159" y="462"/>
                  <a:pt x="159" y="462"/>
                </a:cubicBezTo>
                <a:cubicBezTo>
                  <a:pt x="168" y="470"/>
                  <a:pt x="186" y="470"/>
                  <a:pt x="195" y="462"/>
                </a:cubicBezTo>
                <a:cubicBezTo>
                  <a:pt x="461" y="187"/>
                  <a:pt x="461" y="187"/>
                  <a:pt x="461" y="187"/>
                </a:cubicBezTo>
                <a:cubicBezTo>
                  <a:pt x="478" y="178"/>
                  <a:pt x="478" y="160"/>
                  <a:pt x="461" y="151"/>
                </a:cubicBezTo>
                <a:close/>
                <a:moveTo>
                  <a:pt x="203" y="400"/>
                </a:moveTo>
                <a:lnTo>
                  <a:pt x="203" y="400"/>
                </a:lnTo>
                <a:cubicBezTo>
                  <a:pt x="71" y="275"/>
                  <a:pt x="71" y="275"/>
                  <a:pt x="71" y="275"/>
                </a:cubicBezTo>
                <a:cubicBezTo>
                  <a:pt x="274" y="72"/>
                  <a:pt x="274" y="72"/>
                  <a:pt x="274" y="72"/>
                </a:cubicBezTo>
                <a:cubicBezTo>
                  <a:pt x="399" y="196"/>
                  <a:pt x="399" y="196"/>
                  <a:pt x="399" y="196"/>
                </a:cubicBezTo>
                <a:lnTo>
                  <a:pt x="203" y="400"/>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4" name="Freeform 130"/>
          <p:cNvSpPr>
            <a:spLocks noChangeArrowheads="1"/>
          </p:cNvSpPr>
          <p:nvPr/>
        </p:nvSpPr>
        <p:spPr bwMode="auto">
          <a:xfrm>
            <a:off x="11082740" y="1961306"/>
            <a:ext cx="230804" cy="155392"/>
          </a:xfrm>
          <a:custGeom>
            <a:avLst/>
            <a:gdLst>
              <a:gd name="T0" fmla="*/ 416 w 445"/>
              <a:gd name="T1" fmla="*/ 0 h 302"/>
              <a:gd name="T2" fmla="*/ 416 w 445"/>
              <a:gd name="T3" fmla="*/ 0 h 302"/>
              <a:gd name="T4" fmla="*/ 195 w 445"/>
              <a:gd name="T5" fmla="*/ 0 h 302"/>
              <a:gd name="T6" fmla="*/ 195 w 445"/>
              <a:gd name="T7" fmla="*/ 123 h 302"/>
              <a:gd name="T8" fmla="*/ 444 w 445"/>
              <a:gd name="T9" fmla="*/ 123 h 302"/>
              <a:gd name="T10" fmla="*/ 444 w 445"/>
              <a:gd name="T11" fmla="*/ 26 h 302"/>
              <a:gd name="T12" fmla="*/ 416 w 445"/>
              <a:gd name="T13" fmla="*/ 0 h 302"/>
              <a:gd name="T14" fmla="*/ 0 w 445"/>
              <a:gd name="T15" fmla="*/ 274 h 302"/>
              <a:gd name="T16" fmla="*/ 0 w 445"/>
              <a:gd name="T17" fmla="*/ 274 h 302"/>
              <a:gd name="T18" fmla="*/ 18 w 445"/>
              <a:gd name="T19" fmla="*/ 301 h 302"/>
              <a:gd name="T20" fmla="*/ 151 w 445"/>
              <a:gd name="T21" fmla="*/ 301 h 302"/>
              <a:gd name="T22" fmla="*/ 151 w 445"/>
              <a:gd name="T23" fmla="*/ 176 h 302"/>
              <a:gd name="T24" fmla="*/ 0 w 445"/>
              <a:gd name="T25" fmla="*/ 176 h 302"/>
              <a:gd name="T26" fmla="*/ 0 w 445"/>
              <a:gd name="T27" fmla="*/ 274 h 302"/>
              <a:gd name="T28" fmla="*/ 195 w 445"/>
              <a:gd name="T29" fmla="*/ 301 h 302"/>
              <a:gd name="T30" fmla="*/ 195 w 445"/>
              <a:gd name="T31" fmla="*/ 301 h 302"/>
              <a:gd name="T32" fmla="*/ 416 w 445"/>
              <a:gd name="T33" fmla="*/ 301 h 302"/>
              <a:gd name="T34" fmla="*/ 444 w 445"/>
              <a:gd name="T35" fmla="*/ 274 h 302"/>
              <a:gd name="T36" fmla="*/ 444 w 445"/>
              <a:gd name="T37" fmla="*/ 176 h 302"/>
              <a:gd name="T38" fmla="*/ 195 w 445"/>
              <a:gd name="T39" fmla="*/ 176 h 302"/>
              <a:gd name="T40" fmla="*/ 195 w 445"/>
              <a:gd name="T41" fmla="*/ 301 h 302"/>
              <a:gd name="T42" fmla="*/ 0 w 445"/>
              <a:gd name="T43" fmla="*/ 26 h 302"/>
              <a:gd name="T44" fmla="*/ 0 w 445"/>
              <a:gd name="T45" fmla="*/ 26 h 302"/>
              <a:gd name="T46" fmla="*/ 0 w 445"/>
              <a:gd name="T47" fmla="*/ 123 h 302"/>
              <a:gd name="T48" fmla="*/ 151 w 445"/>
              <a:gd name="T49" fmla="*/ 123 h 302"/>
              <a:gd name="T50" fmla="*/ 151 w 445"/>
              <a:gd name="T51" fmla="*/ 0 h 302"/>
              <a:gd name="T52" fmla="*/ 18 w 445"/>
              <a:gd name="T53" fmla="*/ 0 h 302"/>
              <a:gd name="T54" fmla="*/ 0 w 445"/>
              <a:gd name="T55" fmla="*/ 2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5" h="302">
                <a:moveTo>
                  <a:pt x="416" y="0"/>
                </a:moveTo>
                <a:lnTo>
                  <a:pt x="416" y="0"/>
                </a:lnTo>
                <a:cubicBezTo>
                  <a:pt x="195" y="0"/>
                  <a:pt x="195" y="0"/>
                  <a:pt x="195" y="0"/>
                </a:cubicBezTo>
                <a:cubicBezTo>
                  <a:pt x="195" y="123"/>
                  <a:pt x="195" y="123"/>
                  <a:pt x="195" y="123"/>
                </a:cubicBezTo>
                <a:cubicBezTo>
                  <a:pt x="444" y="123"/>
                  <a:pt x="444" y="123"/>
                  <a:pt x="444" y="123"/>
                </a:cubicBezTo>
                <a:cubicBezTo>
                  <a:pt x="444" y="26"/>
                  <a:pt x="444" y="26"/>
                  <a:pt x="444" y="26"/>
                </a:cubicBezTo>
                <a:cubicBezTo>
                  <a:pt x="444" y="17"/>
                  <a:pt x="434" y="0"/>
                  <a:pt x="416" y="0"/>
                </a:cubicBezTo>
                <a:close/>
                <a:moveTo>
                  <a:pt x="0" y="274"/>
                </a:moveTo>
                <a:lnTo>
                  <a:pt x="0" y="274"/>
                </a:lnTo>
                <a:cubicBezTo>
                  <a:pt x="0" y="292"/>
                  <a:pt x="0" y="301"/>
                  <a:pt x="18" y="301"/>
                </a:cubicBezTo>
                <a:cubicBezTo>
                  <a:pt x="151" y="301"/>
                  <a:pt x="151" y="301"/>
                  <a:pt x="151" y="301"/>
                </a:cubicBezTo>
                <a:cubicBezTo>
                  <a:pt x="151" y="176"/>
                  <a:pt x="151" y="176"/>
                  <a:pt x="151" y="176"/>
                </a:cubicBezTo>
                <a:cubicBezTo>
                  <a:pt x="0" y="176"/>
                  <a:pt x="0" y="176"/>
                  <a:pt x="0" y="176"/>
                </a:cubicBezTo>
                <a:lnTo>
                  <a:pt x="0" y="274"/>
                </a:lnTo>
                <a:close/>
                <a:moveTo>
                  <a:pt x="195" y="301"/>
                </a:moveTo>
                <a:lnTo>
                  <a:pt x="195" y="301"/>
                </a:lnTo>
                <a:cubicBezTo>
                  <a:pt x="416" y="301"/>
                  <a:pt x="416" y="301"/>
                  <a:pt x="416" y="301"/>
                </a:cubicBezTo>
                <a:cubicBezTo>
                  <a:pt x="434" y="301"/>
                  <a:pt x="444" y="292"/>
                  <a:pt x="444" y="274"/>
                </a:cubicBezTo>
                <a:cubicBezTo>
                  <a:pt x="444" y="176"/>
                  <a:pt x="444" y="176"/>
                  <a:pt x="444" y="176"/>
                </a:cubicBezTo>
                <a:cubicBezTo>
                  <a:pt x="195" y="176"/>
                  <a:pt x="195" y="176"/>
                  <a:pt x="195" y="176"/>
                </a:cubicBezTo>
                <a:lnTo>
                  <a:pt x="195" y="301"/>
                </a:lnTo>
                <a:close/>
                <a:moveTo>
                  <a:pt x="0" y="26"/>
                </a:moveTo>
                <a:lnTo>
                  <a:pt x="0" y="26"/>
                </a:lnTo>
                <a:cubicBezTo>
                  <a:pt x="0" y="123"/>
                  <a:pt x="0" y="123"/>
                  <a:pt x="0" y="123"/>
                </a:cubicBezTo>
                <a:cubicBezTo>
                  <a:pt x="151" y="123"/>
                  <a:pt x="151" y="123"/>
                  <a:pt x="151" y="123"/>
                </a:cubicBezTo>
                <a:cubicBezTo>
                  <a:pt x="151" y="0"/>
                  <a:pt x="151" y="0"/>
                  <a:pt x="151" y="0"/>
                </a:cubicBezTo>
                <a:cubicBezTo>
                  <a:pt x="18" y="0"/>
                  <a:pt x="18" y="0"/>
                  <a:pt x="18" y="0"/>
                </a:cubicBezTo>
                <a:cubicBezTo>
                  <a:pt x="0" y="0"/>
                  <a:pt x="0" y="17"/>
                  <a:pt x="0" y="26"/>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5" name="Freeform 138"/>
          <p:cNvSpPr>
            <a:spLocks noChangeArrowheads="1"/>
          </p:cNvSpPr>
          <p:nvPr/>
        </p:nvSpPr>
        <p:spPr bwMode="auto">
          <a:xfrm>
            <a:off x="10160711" y="4004562"/>
            <a:ext cx="249084" cy="178243"/>
          </a:xfrm>
          <a:custGeom>
            <a:avLst/>
            <a:gdLst>
              <a:gd name="T0" fmla="*/ 478 w 479"/>
              <a:gd name="T1" fmla="*/ 44 h 346"/>
              <a:gd name="T2" fmla="*/ 478 w 479"/>
              <a:gd name="T3" fmla="*/ 44 h 346"/>
              <a:gd name="T4" fmla="*/ 478 w 479"/>
              <a:gd name="T5" fmla="*/ 17 h 346"/>
              <a:gd name="T6" fmla="*/ 461 w 479"/>
              <a:gd name="T7" fmla="*/ 0 h 346"/>
              <a:gd name="T8" fmla="*/ 18 w 479"/>
              <a:gd name="T9" fmla="*/ 0 h 346"/>
              <a:gd name="T10" fmla="*/ 0 w 479"/>
              <a:gd name="T11" fmla="*/ 17 h 346"/>
              <a:gd name="T12" fmla="*/ 0 w 479"/>
              <a:gd name="T13" fmla="*/ 44 h 346"/>
              <a:gd name="T14" fmla="*/ 44 w 479"/>
              <a:gd name="T15" fmla="*/ 44 h 346"/>
              <a:gd name="T16" fmla="*/ 44 w 479"/>
              <a:gd name="T17" fmla="*/ 97 h 346"/>
              <a:gd name="T18" fmla="*/ 0 w 479"/>
              <a:gd name="T19" fmla="*/ 97 h 346"/>
              <a:gd name="T20" fmla="*/ 0 w 479"/>
              <a:gd name="T21" fmla="*/ 150 h 346"/>
              <a:gd name="T22" fmla="*/ 44 w 479"/>
              <a:gd name="T23" fmla="*/ 150 h 346"/>
              <a:gd name="T24" fmla="*/ 44 w 479"/>
              <a:gd name="T25" fmla="*/ 194 h 346"/>
              <a:gd name="T26" fmla="*/ 0 w 479"/>
              <a:gd name="T27" fmla="*/ 194 h 346"/>
              <a:gd name="T28" fmla="*/ 0 w 479"/>
              <a:gd name="T29" fmla="*/ 247 h 346"/>
              <a:gd name="T30" fmla="*/ 44 w 479"/>
              <a:gd name="T31" fmla="*/ 247 h 346"/>
              <a:gd name="T32" fmla="*/ 44 w 479"/>
              <a:gd name="T33" fmla="*/ 292 h 346"/>
              <a:gd name="T34" fmla="*/ 0 w 479"/>
              <a:gd name="T35" fmla="*/ 292 h 346"/>
              <a:gd name="T36" fmla="*/ 0 w 479"/>
              <a:gd name="T37" fmla="*/ 328 h 346"/>
              <a:gd name="T38" fmla="*/ 18 w 479"/>
              <a:gd name="T39" fmla="*/ 345 h 346"/>
              <a:gd name="T40" fmla="*/ 461 w 479"/>
              <a:gd name="T41" fmla="*/ 345 h 346"/>
              <a:gd name="T42" fmla="*/ 478 w 479"/>
              <a:gd name="T43" fmla="*/ 328 h 346"/>
              <a:gd name="T44" fmla="*/ 478 w 479"/>
              <a:gd name="T45" fmla="*/ 292 h 346"/>
              <a:gd name="T46" fmla="*/ 434 w 479"/>
              <a:gd name="T47" fmla="*/ 292 h 346"/>
              <a:gd name="T48" fmla="*/ 434 w 479"/>
              <a:gd name="T49" fmla="*/ 247 h 346"/>
              <a:gd name="T50" fmla="*/ 478 w 479"/>
              <a:gd name="T51" fmla="*/ 247 h 346"/>
              <a:gd name="T52" fmla="*/ 478 w 479"/>
              <a:gd name="T53" fmla="*/ 194 h 346"/>
              <a:gd name="T54" fmla="*/ 434 w 479"/>
              <a:gd name="T55" fmla="*/ 194 h 346"/>
              <a:gd name="T56" fmla="*/ 434 w 479"/>
              <a:gd name="T57" fmla="*/ 150 h 346"/>
              <a:gd name="T58" fmla="*/ 478 w 479"/>
              <a:gd name="T59" fmla="*/ 150 h 346"/>
              <a:gd name="T60" fmla="*/ 478 w 479"/>
              <a:gd name="T61" fmla="*/ 97 h 346"/>
              <a:gd name="T62" fmla="*/ 434 w 479"/>
              <a:gd name="T63" fmla="*/ 97 h 346"/>
              <a:gd name="T64" fmla="*/ 434 w 479"/>
              <a:gd name="T65" fmla="*/ 44 h 346"/>
              <a:gd name="T66" fmla="*/ 478 w 479"/>
              <a:gd name="T67" fmla="*/ 44 h 346"/>
              <a:gd name="T68" fmla="*/ 186 w 479"/>
              <a:gd name="T69" fmla="*/ 247 h 346"/>
              <a:gd name="T70" fmla="*/ 186 w 479"/>
              <a:gd name="T71" fmla="*/ 247 h 346"/>
              <a:gd name="T72" fmla="*/ 186 w 479"/>
              <a:gd name="T73" fmla="*/ 97 h 346"/>
              <a:gd name="T74" fmla="*/ 310 w 479"/>
              <a:gd name="T75" fmla="*/ 168 h 346"/>
              <a:gd name="T76" fmla="*/ 186 w 479"/>
              <a:gd name="T77" fmla="*/ 24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9" h="346">
                <a:moveTo>
                  <a:pt x="478" y="44"/>
                </a:moveTo>
                <a:lnTo>
                  <a:pt x="478" y="44"/>
                </a:lnTo>
                <a:cubicBezTo>
                  <a:pt x="478" y="17"/>
                  <a:pt x="478" y="17"/>
                  <a:pt x="478" y="17"/>
                </a:cubicBezTo>
                <a:cubicBezTo>
                  <a:pt x="478" y="9"/>
                  <a:pt x="469" y="0"/>
                  <a:pt x="461" y="0"/>
                </a:cubicBezTo>
                <a:cubicBezTo>
                  <a:pt x="18" y="0"/>
                  <a:pt x="18" y="0"/>
                  <a:pt x="18" y="0"/>
                </a:cubicBezTo>
                <a:cubicBezTo>
                  <a:pt x="9" y="0"/>
                  <a:pt x="0" y="9"/>
                  <a:pt x="0" y="17"/>
                </a:cubicBezTo>
                <a:cubicBezTo>
                  <a:pt x="0" y="44"/>
                  <a:pt x="0" y="44"/>
                  <a:pt x="0" y="44"/>
                </a:cubicBezTo>
                <a:cubicBezTo>
                  <a:pt x="44" y="44"/>
                  <a:pt x="44" y="44"/>
                  <a:pt x="44" y="44"/>
                </a:cubicBezTo>
                <a:cubicBezTo>
                  <a:pt x="44" y="97"/>
                  <a:pt x="44" y="97"/>
                  <a:pt x="44" y="97"/>
                </a:cubicBezTo>
                <a:cubicBezTo>
                  <a:pt x="0" y="97"/>
                  <a:pt x="0" y="97"/>
                  <a:pt x="0" y="97"/>
                </a:cubicBezTo>
                <a:cubicBezTo>
                  <a:pt x="0" y="150"/>
                  <a:pt x="0" y="150"/>
                  <a:pt x="0" y="150"/>
                </a:cubicBezTo>
                <a:cubicBezTo>
                  <a:pt x="44" y="150"/>
                  <a:pt x="44" y="150"/>
                  <a:pt x="44" y="150"/>
                </a:cubicBezTo>
                <a:cubicBezTo>
                  <a:pt x="44" y="194"/>
                  <a:pt x="44" y="194"/>
                  <a:pt x="44" y="194"/>
                </a:cubicBezTo>
                <a:cubicBezTo>
                  <a:pt x="0" y="194"/>
                  <a:pt x="0" y="194"/>
                  <a:pt x="0" y="194"/>
                </a:cubicBezTo>
                <a:cubicBezTo>
                  <a:pt x="0" y="247"/>
                  <a:pt x="0" y="247"/>
                  <a:pt x="0" y="247"/>
                </a:cubicBezTo>
                <a:cubicBezTo>
                  <a:pt x="44" y="247"/>
                  <a:pt x="44" y="247"/>
                  <a:pt x="44" y="247"/>
                </a:cubicBezTo>
                <a:cubicBezTo>
                  <a:pt x="44" y="292"/>
                  <a:pt x="44" y="292"/>
                  <a:pt x="44" y="292"/>
                </a:cubicBezTo>
                <a:cubicBezTo>
                  <a:pt x="0" y="292"/>
                  <a:pt x="0" y="292"/>
                  <a:pt x="0" y="292"/>
                </a:cubicBezTo>
                <a:cubicBezTo>
                  <a:pt x="0" y="328"/>
                  <a:pt x="0" y="328"/>
                  <a:pt x="0" y="328"/>
                </a:cubicBezTo>
                <a:cubicBezTo>
                  <a:pt x="0" y="337"/>
                  <a:pt x="9" y="345"/>
                  <a:pt x="18" y="345"/>
                </a:cubicBezTo>
                <a:cubicBezTo>
                  <a:pt x="461" y="345"/>
                  <a:pt x="461" y="345"/>
                  <a:pt x="461" y="345"/>
                </a:cubicBezTo>
                <a:cubicBezTo>
                  <a:pt x="469" y="345"/>
                  <a:pt x="478" y="337"/>
                  <a:pt x="478" y="328"/>
                </a:cubicBezTo>
                <a:cubicBezTo>
                  <a:pt x="478" y="292"/>
                  <a:pt x="478" y="292"/>
                  <a:pt x="478" y="292"/>
                </a:cubicBezTo>
                <a:cubicBezTo>
                  <a:pt x="434" y="292"/>
                  <a:pt x="434" y="292"/>
                  <a:pt x="434" y="292"/>
                </a:cubicBezTo>
                <a:cubicBezTo>
                  <a:pt x="434" y="247"/>
                  <a:pt x="434" y="247"/>
                  <a:pt x="434" y="247"/>
                </a:cubicBezTo>
                <a:cubicBezTo>
                  <a:pt x="478" y="247"/>
                  <a:pt x="478" y="247"/>
                  <a:pt x="478" y="247"/>
                </a:cubicBezTo>
                <a:cubicBezTo>
                  <a:pt x="478" y="194"/>
                  <a:pt x="478" y="194"/>
                  <a:pt x="478" y="194"/>
                </a:cubicBezTo>
                <a:cubicBezTo>
                  <a:pt x="434" y="194"/>
                  <a:pt x="434" y="194"/>
                  <a:pt x="434" y="194"/>
                </a:cubicBezTo>
                <a:cubicBezTo>
                  <a:pt x="434" y="150"/>
                  <a:pt x="434" y="150"/>
                  <a:pt x="434" y="150"/>
                </a:cubicBezTo>
                <a:cubicBezTo>
                  <a:pt x="478" y="150"/>
                  <a:pt x="478" y="150"/>
                  <a:pt x="478" y="150"/>
                </a:cubicBezTo>
                <a:cubicBezTo>
                  <a:pt x="478" y="97"/>
                  <a:pt x="478" y="97"/>
                  <a:pt x="478" y="97"/>
                </a:cubicBezTo>
                <a:cubicBezTo>
                  <a:pt x="434" y="97"/>
                  <a:pt x="434" y="97"/>
                  <a:pt x="434" y="97"/>
                </a:cubicBezTo>
                <a:cubicBezTo>
                  <a:pt x="434" y="44"/>
                  <a:pt x="434" y="44"/>
                  <a:pt x="434" y="44"/>
                </a:cubicBezTo>
                <a:lnTo>
                  <a:pt x="478" y="44"/>
                </a:lnTo>
                <a:close/>
                <a:moveTo>
                  <a:pt x="186" y="247"/>
                </a:moveTo>
                <a:lnTo>
                  <a:pt x="186" y="247"/>
                </a:lnTo>
                <a:cubicBezTo>
                  <a:pt x="186" y="97"/>
                  <a:pt x="186" y="97"/>
                  <a:pt x="186" y="97"/>
                </a:cubicBezTo>
                <a:cubicBezTo>
                  <a:pt x="310" y="168"/>
                  <a:pt x="310" y="168"/>
                  <a:pt x="310" y="168"/>
                </a:cubicBezTo>
                <a:lnTo>
                  <a:pt x="186" y="247"/>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6" name="Freeform 140"/>
          <p:cNvSpPr>
            <a:spLocks noChangeArrowheads="1"/>
          </p:cNvSpPr>
          <p:nvPr/>
        </p:nvSpPr>
        <p:spPr bwMode="auto">
          <a:xfrm>
            <a:off x="8671248" y="4374209"/>
            <a:ext cx="185098" cy="235372"/>
          </a:xfrm>
          <a:custGeom>
            <a:avLst/>
            <a:gdLst>
              <a:gd name="T0" fmla="*/ 302 w 356"/>
              <a:gd name="T1" fmla="*/ 0 h 453"/>
              <a:gd name="T2" fmla="*/ 302 w 356"/>
              <a:gd name="T3" fmla="*/ 0 h 453"/>
              <a:gd name="T4" fmla="*/ 53 w 356"/>
              <a:gd name="T5" fmla="*/ 0 h 453"/>
              <a:gd name="T6" fmla="*/ 0 w 356"/>
              <a:gd name="T7" fmla="*/ 54 h 453"/>
              <a:gd name="T8" fmla="*/ 0 w 356"/>
              <a:gd name="T9" fmla="*/ 399 h 453"/>
              <a:gd name="T10" fmla="*/ 53 w 356"/>
              <a:gd name="T11" fmla="*/ 452 h 453"/>
              <a:gd name="T12" fmla="*/ 302 w 356"/>
              <a:gd name="T13" fmla="*/ 452 h 453"/>
              <a:gd name="T14" fmla="*/ 355 w 356"/>
              <a:gd name="T15" fmla="*/ 399 h 453"/>
              <a:gd name="T16" fmla="*/ 355 w 356"/>
              <a:gd name="T17" fmla="*/ 54 h 453"/>
              <a:gd name="T18" fmla="*/ 302 w 356"/>
              <a:gd name="T19" fmla="*/ 0 h 453"/>
              <a:gd name="T20" fmla="*/ 249 w 356"/>
              <a:gd name="T21" fmla="*/ 239 h 453"/>
              <a:gd name="T22" fmla="*/ 249 w 356"/>
              <a:gd name="T23" fmla="*/ 239 h 453"/>
              <a:gd name="T24" fmla="*/ 240 w 356"/>
              <a:gd name="T25" fmla="*/ 239 h 453"/>
              <a:gd name="T26" fmla="*/ 204 w 356"/>
              <a:gd name="T27" fmla="*/ 178 h 453"/>
              <a:gd name="T28" fmla="*/ 204 w 356"/>
              <a:gd name="T29" fmla="*/ 301 h 453"/>
              <a:gd name="T30" fmla="*/ 160 w 356"/>
              <a:gd name="T31" fmla="*/ 354 h 453"/>
              <a:gd name="T32" fmla="*/ 89 w 356"/>
              <a:gd name="T33" fmla="*/ 338 h 453"/>
              <a:gd name="T34" fmla="*/ 133 w 356"/>
              <a:gd name="T35" fmla="*/ 275 h 453"/>
              <a:gd name="T36" fmla="*/ 178 w 356"/>
              <a:gd name="T37" fmla="*/ 275 h 453"/>
              <a:gd name="T38" fmla="*/ 178 w 356"/>
              <a:gd name="T39" fmla="*/ 98 h 453"/>
              <a:gd name="T40" fmla="*/ 204 w 356"/>
              <a:gd name="T41" fmla="*/ 98 h 453"/>
              <a:gd name="T42" fmla="*/ 249 w 356"/>
              <a:gd name="T43" fmla="*/ 23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249" y="239"/>
                </a:moveTo>
                <a:lnTo>
                  <a:pt x="249" y="239"/>
                </a:lnTo>
                <a:cubicBezTo>
                  <a:pt x="240" y="248"/>
                  <a:pt x="240" y="239"/>
                  <a:pt x="240" y="239"/>
                </a:cubicBezTo>
                <a:cubicBezTo>
                  <a:pt x="240" y="222"/>
                  <a:pt x="240" y="186"/>
                  <a:pt x="204" y="178"/>
                </a:cubicBezTo>
                <a:cubicBezTo>
                  <a:pt x="204" y="301"/>
                  <a:pt x="204" y="301"/>
                  <a:pt x="204" y="301"/>
                </a:cubicBezTo>
                <a:cubicBezTo>
                  <a:pt x="204" y="329"/>
                  <a:pt x="196" y="346"/>
                  <a:pt x="160" y="354"/>
                </a:cubicBezTo>
                <a:cubicBezTo>
                  <a:pt x="133" y="364"/>
                  <a:pt x="98" y="354"/>
                  <a:pt x="89" y="338"/>
                </a:cubicBezTo>
                <a:cubicBezTo>
                  <a:pt x="89" y="310"/>
                  <a:pt x="107" y="284"/>
                  <a:pt x="133" y="275"/>
                </a:cubicBezTo>
                <a:cubicBezTo>
                  <a:pt x="143" y="275"/>
                  <a:pt x="160" y="275"/>
                  <a:pt x="178" y="275"/>
                </a:cubicBezTo>
                <a:cubicBezTo>
                  <a:pt x="178" y="98"/>
                  <a:pt x="178" y="98"/>
                  <a:pt x="178" y="98"/>
                </a:cubicBezTo>
                <a:cubicBezTo>
                  <a:pt x="204" y="98"/>
                  <a:pt x="204" y="98"/>
                  <a:pt x="204" y="98"/>
                </a:cubicBezTo>
                <a:cubicBezTo>
                  <a:pt x="204" y="125"/>
                  <a:pt x="293" y="169"/>
                  <a:pt x="249" y="239"/>
                </a:cubicBez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7" name="Freeform 150"/>
          <p:cNvSpPr>
            <a:spLocks noChangeArrowheads="1"/>
          </p:cNvSpPr>
          <p:nvPr/>
        </p:nvSpPr>
        <p:spPr bwMode="auto">
          <a:xfrm>
            <a:off x="10169851" y="2434647"/>
            <a:ext cx="230804" cy="235374"/>
          </a:xfrm>
          <a:custGeom>
            <a:avLst/>
            <a:gdLst>
              <a:gd name="T0" fmla="*/ 247 w 444"/>
              <a:gd name="T1" fmla="*/ 399 h 453"/>
              <a:gd name="T2" fmla="*/ 247 w 444"/>
              <a:gd name="T3" fmla="*/ 399 h 453"/>
              <a:gd name="T4" fmla="*/ 44 w 444"/>
              <a:gd name="T5" fmla="*/ 399 h 453"/>
              <a:gd name="T6" fmla="*/ 44 w 444"/>
              <a:gd name="T7" fmla="*/ 53 h 453"/>
              <a:gd name="T8" fmla="*/ 247 w 444"/>
              <a:gd name="T9" fmla="*/ 53 h 453"/>
              <a:gd name="T10" fmla="*/ 247 w 444"/>
              <a:gd name="T11" fmla="*/ 124 h 453"/>
              <a:gd name="T12" fmla="*/ 292 w 444"/>
              <a:gd name="T13" fmla="*/ 124 h 453"/>
              <a:gd name="T14" fmla="*/ 292 w 444"/>
              <a:gd name="T15" fmla="*/ 53 h 453"/>
              <a:gd name="T16" fmla="*/ 247 w 444"/>
              <a:gd name="T17" fmla="*/ 0 h 453"/>
              <a:gd name="T18" fmla="*/ 44 w 444"/>
              <a:gd name="T19" fmla="*/ 0 h 453"/>
              <a:gd name="T20" fmla="*/ 0 w 444"/>
              <a:gd name="T21" fmla="*/ 53 h 453"/>
              <a:gd name="T22" fmla="*/ 0 w 444"/>
              <a:gd name="T23" fmla="*/ 399 h 453"/>
              <a:gd name="T24" fmla="*/ 44 w 444"/>
              <a:gd name="T25" fmla="*/ 452 h 453"/>
              <a:gd name="T26" fmla="*/ 247 w 444"/>
              <a:gd name="T27" fmla="*/ 452 h 453"/>
              <a:gd name="T28" fmla="*/ 292 w 444"/>
              <a:gd name="T29" fmla="*/ 399 h 453"/>
              <a:gd name="T30" fmla="*/ 292 w 444"/>
              <a:gd name="T31" fmla="*/ 346 h 453"/>
              <a:gd name="T32" fmla="*/ 247 w 444"/>
              <a:gd name="T33" fmla="*/ 346 h 453"/>
              <a:gd name="T34" fmla="*/ 247 w 444"/>
              <a:gd name="T35" fmla="*/ 399 h 453"/>
              <a:gd name="T36" fmla="*/ 443 w 444"/>
              <a:gd name="T37" fmla="*/ 239 h 453"/>
              <a:gd name="T38" fmla="*/ 443 w 444"/>
              <a:gd name="T39" fmla="*/ 239 h 453"/>
              <a:gd name="T40" fmla="*/ 345 w 444"/>
              <a:gd name="T41" fmla="*/ 142 h 453"/>
              <a:gd name="T42" fmla="*/ 345 w 444"/>
              <a:gd name="T43" fmla="*/ 204 h 453"/>
              <a:gd name="T44" fmla="*/ 124 w 444"/>
              <a:gd name="T45" fmla="*/ 204 h 453"/>
              <a:gd name="T46" fmla="*/ 124 w 444"/>
              <a:gd name="T47" fmla="*/ 275 h 453"/>
              <a:gd name="T48" fmla="*/ 345 w 444"/>
              <a:gd name="T49" fmla="*/ 275 h 453"/>
              <a:gd name="T50" fmla="*/ 345 w 444"/>
              <a:gd name="T51" fmla="*/ 337 h 453"/>
              <a:gd name="T52" fmla="*/ 443 w 444"/>
              <a:gd name="T53" fmla="*/ 23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4" h="453">
                <a:moveTo>
                  <a:pt x="247" y="399"/>
                </a:moveTo>
                <a:lnTo>
                  <a:pt x="247" y="399"/>
                </a:lnTo>
                <a:cubicBezTo>
                  <a:pt x="44" y="399"/>
                  <a:pt x="44" y="399"/>
                  <a:pt x="44" y="399"/>
                </a:cubicBezTo>
                <a:cubicBezTo>
                  <a:pt x="44" y="53"/>
                  <a:pt x="44" y="53"/>
                  <a:pt x="44" y="53"/>
                </a:cubicBezTo>
                <a:cubicBezTo>
                  <a:pt x="247" y="53"/>
                  <a:pt x="247" y="53"/>
                  <a:pt x="247" y="53"/>
                </a:cubicBezTo>
                <a:cubicBezTo>
                  <a:pt x="247" y="124"/>
                  <a:pt x="247" y="124"/>
                  <a:pt x="247" y="124"/>
                </a:cubicBezTo>
                <a:cubicBezTo>
                  <a:pt x="292" y="124"/>
                  <a:pt x="292" y="124"/>
                  <a:pt x="292" y="124"/>
                </a:cubicBezTo>
                <a:cubicBezTo>
                  <a:pt x="292" y="53"/>
                  <a:pt x="292" y="53"/>
                  <a:pt x="292" y="53"/>
                </a:cubicBezTo>
                <a:cubicBezTo>
                  <a:pt x="292" y="27"/>
                  <a:pt x="275" y="0"/>
                  <a:pt x="247" y="0"/>
                </a:cubicBezTo>
                <a:cubicBezTo>
                  <a:pt x="44" y="0"/>
                  <a:pt x="44" y="0"/>
                  <a:pt x="44" y="0"/>
                </a:cubicBezTo>
                <a:cubicBezTo>
                  <a:pt x="18" y="0"/>
                  <a:pt x="0" y="27"/>
                  <a:pt x="0" y="53"/>
                </a:cubicBezTo>
                <a:cubicBezTo>
                  <a:pt x="0" y="399"/>
                  <a:pt x="0" y="399"/>
                  <a:pt x="0" y="399"/>
                </a:cubicBezTo>
                <a:cubicBezTo>
                  <a:pt x="0" y="425"/>
                  <a:pt x="18" y="452"/>
                  <a:pt x="44" y="452"/>
                </a:cubicBezTo>
                <a:cubicBezTo>
                  <a:pt x="247" y="452"/>
                  <a:pt x="247" y="452"/>
                  <a:pt x="247" y="452"/>
                </a:cubicBezTo>
                <a:cubicBezTo>
                  <a:pt x="275" y="452"/>
                  <a:pt x="292" y="425"/>
                  <a:pt x="292" y="399"/>
                </a:cubicBezTo>
                <a:cubicBezTo>
                  <a:pt x="292" y="346"/>
                  <a:pt x="292" y="346"/>
                  <a:pt x="292" y="346"/>
                </a:cubicBezTo>
                <a:cubicBezTo>
                  <a:pt x="247" y="346"/>
                  <a:pt x="247" y="346"/>
                  <a:pt x="247" y="346"/>
                </a:cubicBezTo>
                <a:lnTo>
                  <a:pt x="247" y="399"/>
                </a:lnTo>
                <a:close/>
                <a:moveTo>
                  <a:pt x="443" y="239"/>
                </a:moveTo>
                <a:lnTo>
                  <a:pt x="443" y="239"/>
                </a:lnTo>
                <a:cubicBezTo>
                  <a:pt x="345" y="142"/>
                  <a:pt x="345" y="142"/>
                  <a:pt x="345" y="142"/>
                </a:cubicBezTo>
                <a:cubicBezTo>
                  <a:pt x="345" y="204"/>
                  <a:pt x="345" y="204"/>
                  <a:pt x="345" y="204"/>
                </a:cubicBezTo>
                <a:cubicBezTo>
                  <a:pt x="124" y="204"/>
                  <a:pt x="124" y="204"/>
                  <a:pt x="124" y="204"/>
                </a:cubicBezTo>
                <a:cubicBezTo>
                  <a:pt x="124" y="275"/>
                  <a:pt x="124" y="275"/>
                  <a:pt x="124" y="275"/>
                </a:cubicBezTo>
                <a:cubicBezTo>
                  <a:pt x="345" y="275"/>
                  <a:pt x="345" y="275"/>
                  <a:pt x="345" y="275"/>
                </a:cubicBezTo>
                <a:cubicBezTo>
                  <a:pt x="345" y="337"/>
                  <a:pt x="345" y="337"/>
                  <a:pt x="345" y="337"/>
                </a:cubicBezTo>
                <a:lnTo>
                  <a:pt x="443" y="23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8" name="Freeform 157"/>
          <p:cNvSpPr>
            <a:spLocks noChangeArrowheads="1"/>
          </p:cNvSpPr>
          <p:nvPr/>
        </p:nvSpPr>
        <p:spPr bwMode="auto">
          <a:xfrm>
            <a:off x="10169851" y="3504108"/>
            <a:ext cx="230804" cy="150821"/>
          </a:xfrm>
          <a:custGeom>
            <a:avLst/>
            <a:gdLst>
              <a:gd name="T0" fmla="*/ 398 w 444"/>
              <a:gd name="T1" fmla="*/ 53 h 293"/>
              <a:gd name="T2" fmla="*/ 398 w 444"/>
              <a:gd name="T3" fmla="*/ 53 h 293"/>
              <a:gd name="T4" fmla="*/ 301 w 444"/>
              <a:gd name="T5" fmla="*/ 53 h 293"/>
              <a:gd name="T6" fmla="*/ 301 w 444"/>
              <a:gd name="T7" fmla="*/ 124 h 293"/>
              <a:gd name="T8" fmla="*/ 372 w 444"/>
              <a:gd name="T9" fmla="*/ 124 h 293"/>
              <a:gd name="T10" fmla="*/ 372 w 444"/>
              <a:gd name="T11" fmla="*/ 221 h 293"/>
              <a:gd name="T12" fmla="*/ 71 w 444"/>
              <a:gd name="T13" fmla="*/ 221 h 293"/>
              <a:gd name="T14" fmla="*/ 71 w 444"/>
              <a:gd name="T15" fmla="*/ 124 h 293"/>
              <a:gd name="T16" fmla="*/ 168 w 444"/>
              <a:gd name="T17" fmla="*/ 124 h 293"/>
              <a:gd name="T18" fmla="*/ 168 w 444"/>
              <a:gd name="T19" fmla="*/ 177 h 293"/>
              <a:gd name="T20" fmla="*/ 275 w 444"/>
              <a:gd name="T21" fmla="*/ 89 h 293"/>
              <a:gd name="T22" fmla="*/ 168 w 444"/>
              <a:gd name="T23" fmla="*/ 0 h 293"/>
              <a:gd name="T24" fmla="*/ 168 w 444"/>
              <a:gd name="T25" fmla="*/ 53 h 293"/>
              <a:gd name="T26" fmla="*/ 44 w 444"/>
              <a:gd name="T27" fmla="*/ 53 h 293"/>
              <a:gd name="T28" fmla="*/ 0 w 444"/>
              <a:gd name="T29" fmla="*/ 97 h 293"/>
              <a:gd name="T30" fmla="*/ 0 w 444"/>
              <a:gd name="T31" fmla="*/ 248 h 293"/>
              <a:gd name="T32" fmla="*/ 44 w 444"/>
              <a:gd name="T33" fmla="*/ 292 h 293"/>
              <a:gd name="T34" fmla="*/ 398 w 444"/>
              <a:gd name="T35" fmla="*/ 292 h 293"/>
              <a:gd name="T36" fmla="*/ 443 w 444"/>
              <a:gd name="T37" fmla="*/ 248 h 293"/>
              <a:gd name="T38" fmla="*/ 443 w 444"/>
              <a:gd name="T39" fmla="*/ 97 h 293"/>
              <a:gd name="T40" fmla="*/ 398 w 444"/>
              <a:gd name="T41" fmla="*/ 53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293">
                <a:moveTo>
                  <a:pt x="398" y="53"/>
                </a:moveTo>
                <a:lnTo>
                  <a:pt x="398" y="53"/>
                </a:lnTo>
                <a:cubicBezTo>
                  <a:pt x="301" y="53"/>
                  <a:pt x="301" y="53"/>
                  <a:pt x="301" y="53"/>
                </a:cubicBezTo>
                <a:cubicBezTo>
                  <a:pt x="301" y="124"/>
                  <a:pt x="301" y="124"/>
                  <a:pt x="301" y="124"/>
                </a:cubicBezTo>
                <a:cubicBezTo>
                  <a:pt x="372" y="124"/>
                  <a:pt x="372" y="124"/>
                  <a:pt x="372" y="124"/>
                </a:cubicBezTo>
                <a:cubicBezTo>
                  <a:pt x="372" y="221"/>
                  <a:pt x="372" y="221"/>
                  <a:pt x="372" y="221"/>
                </a:cubicBezTo>
                <a:cubicBezTo>
                  <a:pt x="71" y="221"/>
                  <a:pt x="71" y="221"/>
                  <a:pt x="71" y="221"/>
                </a:cubicBezTo>
                <a:cubicBezTo>
                  <a:pt x="71" y="124"/>
                  <a:pt x="71" y="124"/>
                  <a:pt x="71" y="124"/>
                </a:cubicBezTo>
                <a:cubicBezTo>
                  <a:pt x="168" y="124"/>
                  <a:pt x="168" y="124"/>
                  <a:pt x="168" y="124"/>
                </a:cubicBezTo>
                <a:cubicBezTo>
                  <a:pt x="168" y="177"/>
                  <a:pt x="168" y="177"/>
                  <a:pt x="168" y="177"/>
                </a:cubicBezTo>
                <a:cubicBezTo>
                  <a:pt x="275" y="89"/>
                  <a:pt x="275" y="89"/>
                  <a:pt x="275" y="89"/>
                </a:cubicBezTo>
                <a:cubicBezTo>
                  <a:pt x="168" y="0"/>
                  <a:pt x="168" y="0"/>
                  <a:pt x="168" y="0"/>
                </a:cubicBezTo>
                <a:cubicBezTo>
                  <a:pt x="168" y="53"/>
                  <a:pt x="168" y="53"/>
                  <a:pt x="168" y="53"/>
                </a:cubicBezTo>
                <a:cubicBezTo>
                  <a:pt x="44" y="53"/>
                  <a:pt x="44" y="53"/>
                  <a:pt x="44" y="53"/>
                </a:cubicBezTo>
                <a:cubicBezTo>
                  <a:pt x="18" y="53"/>
                  <a:pt x="0" y="71"/>
                  <a:pt x="0" y="97"/>
                </a:cubicBezTo>
                <a:cubicBezTo>
                  <a:pt x="0" y="248"/>
                  <a:pt x="0" y="248"/>
                  <a:pt x="0" y="248"/>
                </a:cubicBezTo>
                <a:cubicBezTo>
                  <a:pt x="0" y="274"/>
                  <a:pt x="18" y="292"/>
                  <a:pt x="44" y="292"/>
                </a:cubicBezTo>
                <a:cubicBezTo>
                  <a:pt x="398" y="292"/>
                  <a:pt x="398" y="292"/>
                  <a:pt x="398" y="292"/>
                </a:cubicBezTo>
                <a:cubicBezTo>
                  <a:pt x="425" y="292"/>
                  <a:pt x="443" y="274"/>
                  <a:pt x="443" y="248"/>
                </a:cubicBezTo>
                <a:cubicBezTo>
                  <a:pt x="443" y="97"/>
                  <a:pt x="443" y="97"/>
                  <a:pt x="443" y="97"/>
                </a:cubicBezTo>
                <a:cubicBezTo>
                  <a:pt x="443" y="71"/>
                  <a:pt x="425" y="53"/>
                  <a:pt x="398" y="53"/>
                </a:cubicBezTo>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09" name="Freeform 162"/>
          <p:cNvSpPr>
            <a:spLocks noChangeArrowheads="1"/>
          </p:cNvSpPr>
          <p:nvPr/>
        </p:nvSpPr>
        <p:spPr bwMode="auto">
          <a:xfrm>
            <a:off x="8196869" y="4389062"/>
            <a:ext cx="203379" cy="205666"/>
          </a:xfrm>
          <a:custGeom>
            <a:avLst/>
            <a:gdLst>
              <a:gd name="T0" fmla="*/ 346 w 391"/>
              <a:gd name="T1" fmla="*/ 0 h 399"/>
              <a:gd name="T2" fmla="*/ 346 w 391"/>
              <a:gd name="T3" fmla="*/ 0 h 399"/>
              <a:gd name="T4" fmla="*/ 44 w 391"/>
              <a:gd name="T5" fmla="*/ 0 h 399"/>
              <a:gd name="T6" fmla="*/ 0 w 391"/>
              <a:gd name="T7" fmla="*/ 53 h 399"/>
              <a:gd name="T8" fmla="*/ 0 w 391"/>
              <a:gd name="T9" fmla="*/ 345 h 399"/>
              <a:gd name="T10" fmla="*/ 44 w 391"/>
              <a:gd name="T11" fmla="*/ 398 h 399"/>
              <a:gd name="T12" fmla="*/ 346 w 391"/>
              <a:gd name="T13" fmla="*/ 398 h 399"/>
              <a:gd name="T14" fmla="*/ 390 w 391"/>
              <a:gd name="T15" fmla="*/ 345 h 399"/>
              <a:gd name="T16" fmla="*/ 390 w 391"/>
              <a:gd name="T17" fmla="*/ 53 h 399"/>
              <a:gd name="T18" fmla="*/ 346 w 391"/>
              <a:gd name="T19" fmla="*/ 0 h 399"/>
              <a:gd name="T20" fmla="*/ 319 w 391"/>
              <a:gd name="T21" fmla="*/ 221 h 399"/>
              <a:gd name="T22" fmla="*/ 319 w 391"/>
              <a:gd name="T23" fmla="*/ 221 h 399"/>
              <a:gd name="T24" fmla="*/ 222 w 391"/>
              <a:gd name="T25" fmla="*/ 221 h 399"/>
              <a:gd name="T26" fmla="*/ 222 w 391"/>
              <a:gd name="T27" fmla="*/ 319 h 399"/>
              <a:gd name="T28" fmla="*/ 169 w 391"/>
              <a:gd name="T29" fmla="*/ 319 h 399"/>
              <a:gd name="T30" fmla="*/ 169 w 391"/>
              <a:gd name="T31" fmla="*/ 221 h 399"/>
              <a:gd name="T32" fmla="*/ 71 w 391"/>
              <a:gd name="T33" fmla="*/ 221 h 399"/>
              <a:gd name="T34" fmla="*/ 71 w 391"/>
              <a:gd name="T35" fmla="*/ 177 h 399"/>
              <a:gd name="T36" fmla="*/ 169 w 391"/>
              <a:gd name="T37" fmla="*/ 177 h 399"/>
              <a:gd name="T38" fmla="*/ 169 w 391"/>
              <a:gd name="T39" fmla="*/ 70 h 399"/>
              <a:gd name="T40" fmla="*/ 222 w 391"/>
              <a:gd name="T41" fmla="*/ 70 h 399"/>
              <a:gd name="T42" fmla="*/ 222 w 391"/>
              <a:gd name="T43" fmla="*/ 177 h 399"/>
              <a:gd name="T44" fmla="*/ 319 w 391"/>
              <a:gd name="T45" fmla="*/ 177 h 399"/>
              <a:gd name="T46" fmla="*/ 319 w 391"/>
              <a:gd name="T47" fmla="*/ 22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1" h="399">
                <a:moveTo>
                  <a:pt x="346" y="0"/>
                </a:moveTo>
                <a:lnTo>
                  <a:pt x="346" y="0"/>
                </a:lnTo>
                <a:cubicBezTo>
                  <a:pt x="44" y="0"/>
                  <a:pt x="44" y="0"/>
                  <a:pt x="44" y="0"/>
                </a:cubicBezTo>
                <a:cubicBezTo>
                  <a:pt x="18" y="0"/>
                  <a:pt x="0" y="17"/>
                  <a:pt x="0" y="53"/>
                </a:cubicBezTo>
                <a:cubicBezTo>
                  <a:pt x="0" y="345"/>
                  <a:pt x="0" y="345"/>
                  <a:pt x="0" y="345"/>
                </a:cubicBezTo>
                <a:cubicBezTo>
                  <a:pt x="0" y="372"/>
                  <a:pt x="18" y="398"/>
                  <a:pt x="44" y="398"/>
                </a:cubicBezTo>
                <a:cubicBezTo>
                  <a:pt x="346" y="398"/>
                  <a:pt x="346" y="398"/>
                  <a:pt x="346" y="398"/>
                </a:cubicBezTo>
                <a:cubicBezTo>
                  <a:pt x="373" y="398"/>
                  <a:pt x="390" y="372"/>
                  <a:pt x="390" y="345"/>
                </a:cubicBezTo>
                <a:cubicBezTo>
                  <a:pt x="390" y="53"/>
                  <a:pt x="390" y="53"/>
                  <a:pt x="390" y="53"/>
                </a:cubicBezTo>
                <a:cubicBezTo>
                  <a:pt x="390" y="17"/>
                  <a:pt x="373" y="0"/>
                  <a:pt x="346" y="0"/>
                </a:cubicBezTo>
                <a:close/>
                <a:moveTo>
                  <a:pt x="319" y="221"/>
                </a:moveTo>
                <a:lnTo>
                  <a:pt x="319" y="221"/>
                </a:lnTo>
                <a:cubicBezTo>
                  <a:pt x="222" y="221"/>
                  <a:pt x="222" y="221"/>
                  <a:pt x="222" y="221"/>
                </a:cubicBezTo>
                <a:cubicBezTo>
                  <a:pt x="222" y="319"/>
                  <a:pt x="222" y="319"/>
                  <a:pt x="222" y="319"/>
                </a:cubicBezTo>
                <a:cubicBezTo>
                  <a:pt x="169" y="319"/>
                  <a:pt x="169" y="319"/>
                  <a:pt x="169" y="319"/>
                </a:cubicBezTo>
                <a:cubicBezTo>
                  <a:pt x="169" y="221"/>
                  <a:pt x="169" y="221"/>
                  <a:pt x="169" y="221"/>
                </a:cubicBezTo>
                <a:cubicBezTo>
                  <a:pt x="71" y="221"/>
                  <a:pt x="71" y="221"/>
                  <a:pt x="71" y="221"/>
                </a:cubicBezTo>
                <a:cubicBezTo>
                  <a:pt x="71" y="177"/>
                  <a:pt x="71" y="177"/>
                  <a:pt x="71" y="177"/>
                </a:cubicBezTo>
                <a:cubicBezTo>
                  <a:pt x="169" y="177"/>
                  <a:pt x="169" y="177"/>
                  <a:pt x="169" y="177"/>
                </a:cubicBezTo>
                <a:cubicBezTo>
                  <a:pt x="169" y="70"/>
                  <a:pt x="169" y="70"/>
                  <a:pt x="169" y="70"/>
                </a:cubicBezTo>
                <a:cubicBezTo>
                  <a:pt x="222" y="70"/>
                  <a:pt x="222" y="70"/>
                  <a:pt x="222" y="70"/>
                </a:cubicBezTo>
                <a:cubicBezTo>
                  <a:pt x="222" y="177"/>
                  <a:pt x="222" y="177"/>
                  <a:pt x="222" y="177"/>
                </a:cubicBezTo>
                <a:cubicBezTo>
                  <a:pt x="319" y="177"/>
                  <a:pt x="319" y="177"/>
                  <a:pt x="319" y="177"/>
                </a:cubicBezTo>
                <a:lnTo>
                  <a:pt x="319" y="22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10" name="Freeform 163"/>
          <p:cNvSpPr>
            <a:spLocks noChangeArrowheads="1"/>
          </p:cNvSpPr>
          <p:nvPr/>
        </p:nvSpPr>
        <p:spPr bwMode="auto">
          <a:xfrm>
            <a:off x="11096451" y="2452616"/>
            <a:ext cx="201095" cy="205666"/>
          </a:xfrm>
          <a:custGeom>
            <a:avLst/>
            <a:gdLst>
              <a:gd name="T0" fmla="*/ 345 w 390"/>
              <a:gd name="T1" fmla="*/ 0 h 399"/>
              <a:gd name="T2" fmla="*/ 345 w 390"/>
              <a:gd name="T3" fmla="*/ 0 h 399"/>
              <a:gd name="T4" fmla="*/ 44 w 390"/>
              <a:gd name="T5" fmla="*/ 0 h 399"/>
              <a:gd name="T6" fmla="*/ 0 w 390"/>
              <a:gd name="T7" fmla="*/ 53 h 399"/>
              <a:gd name="T8" fmla="*/ 0 w 390"/>
              <a:gd name="T9" fmla="*/ 345 h 399"/>
              <a:gd name="T10" fmla="*/ 44 w 390"/>
              <a:gd name="T11" fmla="*/ 398 h 399"/>
              <a:gd name="T12" fmla="*/ 345 w 390"/>
              <a:gd name="T13" fmla="*/ 398 h 399"/>
              <a:gd name="T14" fmla="*/ 389 w 390"/>
              <a:gd name="T15" fmla="*/ 345 h 399"/>
              <a:gd name="T16" fmla="*/ 389 w 390"/>
              <a:gd name="T17" fmla="*/ 53 h 399"/>
              <a:gd name="T18" fmla="*/ 345 w 390"/>
              <a:gd name="T19" fmla="*/ 0 h 399"/>
              <a:gd name="T20" fmla="*/ 319 w 390"/>
              <a:gd name="T21" fmla="*/ 221 h 399"/>
              <a:gd name="T22" fmla="*/ 319 w 390"/>
              <a:gd name="T23" fmla="*/ 221 h 399"/>
              <a:gd name="T24" fmla="*/ 70 w 390"/>
              <a:gd name="T25" fmla="*/ 221 h 399"/>
              <a:gd name="T26" fmla="*/ 70 w 390"/>
              <a:gd name="T27" fmla="*/ 177 h 399"/>
              <a:gd name="T28" fmla="*/ 319 w 390"/>
              <a:gd name="T29" fmla="*/ 177 h 399"/>
              <a:gd name="T30" fmla="*/ 319 w 390"/>
              <a:gd name="T31" fmla="*/ 22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0" h="399">
                <a:moveTo>
                  <a:pt x="345" y="0"/>
                </a:moveTo>
                <a:lnTo>
                  <a:pt x="345" y="0"/>
                </a:lnTo>
                <a:cubicBezTo>
                  <a:pt x="44" y="0"/>
                  <a:pt x="44" y="0"/>
                  <a:pt x="44" y="0"/>
                </a:cubicBezTo>
                <a:cubicBezTo>
                  <a:pt x="17" y="0"/>
                  <a:pt x="0" y="17"/>
                  <a:pt x="0" y="53"/>
                </a:cubicBezTo>
                <a:cubicBezTo>
                  <a:pt x="0" y="345"/>
                  <a:pt x="0" y="345"/>
                  <a:pt x="0" y="345"/>
                </a:cubicBezTo>
                <a:cubicBezTo>
                  <a:pt x="0" y="372"/>
                  <a:pt x="17" y="398"/>
                  <a:pt x="44" y="398"/>
                </a:cubicBezTo>
                <a:cubicBezTo>
                  <a:pt x="345" y="398"/>
                  <a:pt x="345" y="398"/>
                  <a:pt x="345" y="398"/>
                </a:cubicBezTo>
                <a:cubicBezTo>
                  <a:pt x="372" y="398"/>
                  <a:pt x="389" y="372"/>
                  <a:pt x="389" y="345"/>
                </a:cubicBezTo>
                <a:cubicBezTo>
                  <a:pt x="389" y="53"/>
                  <a:pt x="389" y="53"/>
                  <a:pt x="389" y="53"/>
                </a:cubicBezTo>
                <a:cubicBezTo>
                  <a:pt x="389" y="17"/>
                  <a:pt x="372" y="0"/>
                  <a:pt x="345" y="0"/>
                </a:cubicBezTo>
                <a:close/>
                <a:moveTo>
                  <a:pt x="319" y="221"/>
                </a:moveTo>
                <a:lnTo>
                  <a:pt x="319" y="221"/>
                </a:lnTo>
                <a:cubicBezTo>
                  <a:pt x="70" y="221"/>
                  <a:pt x="70" y="221"/>
                  <a:pt x="70" y="221"/>
                </a:cubicBezTo>
                <a:cubicBezTo>
                  <a:pt x="70" y="177"/>
                  <a:pt x="70" y="177"/>
                  <a:pt x="70" y="177"/>
                </a:cubicBezTo>
                <a:cubicBezTo>
                  <a:pt x="319" y="177"/>
                  <a:pt x="319" y="177"/>
                  <a:pt x="319" y="177"/>
                </a:cubicBezTo>
                <a:lnTo>
                  <a:pt x="319" y="221"/>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
        <p:nvSpPr>
          <p:cNvPr id="411" name="Freeform 164"/>
          <p:cNvSpPr>
            <a:spLocks noChangeArrowheads="1"/>
          </p:cNvSpPr>
          <p:nvPr/>
        </p:nvSpPr>
        <p:spPr bwMode="auto">
          <a:xfrm>
            <a:off x="10197273" y="2983088"/>
            <a:ext cx="203381" cy="205666"/>
          </a:xfrm>
          <a:custGeom>
            <a:avLst/>
            <a:gdLst>
              <a:gd name="T0" fmla="*/ 345 w 391"/>
              <a:gd name="T1" fmla="*/ 0 h 399"/>
              <a:gd name="T2" fmla="*/ 345 w 391"/>
              <a:gd name="T3" fmla="*/ 0 h 399"/>
              <a:gd name="T4" fmla="*/ 44 w 391"/>
              <a:gd name="T5" fmla="*/ 0 h 399"/>
              <a:gd name="T6" fmla="*/ 0 w 391"/>
              <a:gd name="T7" fmla="*/ 53 h 399"/>
              <a:gd name="T8" fmla="*/ 0 w 391"/>
              <a:gd name="T9" fmla="*/ 345 h 399"/>
              <a:gd name="T10" fmla="*/ 44 w 391"/>
              <a:gd name="T11" fmla="*/ 398 h 399"/>
              <a:gd name="T12" fmla="*/ 345 w 391"/>
              <a:gd name="T13" fmla="*/ 398 h 399"/>
              <a:gd name="T14" fmla="*/ 390 w 391"/>
              <a:gd name="T15" fmla="*/ 345 h 399"/>
              <a:gd name="T16" fmla="*/ 390 w 391"/>
              <a:gd name="T17" fmla="*/ 53 h 399"/>
              <a:gd name="T18" fmla="*/ 345 w 391"/>
              <a:gd name="T19" fmla="*/ 0 h 399"/>
              <a:gd name="T20" fmla="*/ 275 w 391"/>
              <a:gd name="T21" fmla="*/ 319 h 399"/>
              <a:gd name="T22" fmla="*/ 275 w 391"/>
              <a:gd name="T23" fmla="*/ 319 h 399"/>
              <a:gd name="T24" fmla="*/ 194 w 391"/>
              <a:gd name="T25" fmla="*/ 239 h 399"/>
              <a:gd name="T26" fmla="*/ 115 w 391"/>
              <a:gd name="T27" fmla="*/ 319 h 399"/>
              <a:gd name="T28" fmla="*/ 80 w 391"/>
              <a:gd name="T29" fmla="*/ 275 h 399"/>
              <a:gd name="T30" fmla="*/ 150 w 391"/>
              <a:gd name="T31" fmla="*/ 195 h 399"/>
              <a:gd name="T32" fmla="*/ 80 w 391"/>
              <a:gd name="T33" fmla="*/ 124 h 399"/>
              <a:gd name="T34" fmla="*/ 115 w 391"/>
              <a:gd name="T35" fmla="*/ 79 h 399"/>
              <a:gd name="T36" fmla="*/ 194 w 391"/>
              <a:gd name="T37" fmla="*/ 150 h 399"/>
              <a:gd name="T38" fmla="*/ 275 w 391"/>
              <a:gd name="T39" fmla="*/ 79 h 399"/>
              <a:gd name="T40" fmla="*/ 310 w 391"/>
              <a:gd name="T41" fmla="*/ 124 h 399"/>
              <a:gd name="T42" fmla="*/ 239 w 391"/>
              <a:gd name="T43" fmla="*/ 195 h 399"/>
              <a:gd name="T44" fmla="*/ 310 w 391"/>
              <a:gd name="T45" fmla="*/ 275 h 399"/>
              <a:gd name="T46" fmla="*/ 275 w 391"/>
              <a:gd name="T47" fmla="*/ 31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1" h="399">
                <a:moveTo>
                  <a:pt x="345" y="0"/>
                </a:moveTo>
                <a:lnTo>
                  <a:pt x="345" y="0"/>
                </a:lnTo>
                <a:cubicBezTo>
                  <a:pt x="44" y="0"/>
                  <a:pt x="44" y="0"/>
                  <a:pt x="44" y="0"/>
                </a:cubicBezTo>
                <a:cubicBezTo>
                  <a:pt x="18" y="0"/>
                  <a:pt x="0" y="17"/>
                  <a:pt x="0" y="53"/>
                </a:cubicBezTo>
                <a:cubicBezTo>
                  <a:pt x="0" y="345"/>
                  <a:pt x="0" y="345"/>
                  <a:pt x="0" y="345"/>
                </a:cubicBezTo>
                <a:cubicBezTo>
                  <a:pt x="0" y="372"/>
                  <a:pt x="18" y="398"/>
                  <a:pt x="44" y="398"/>
                </a:cubicBezTo>
                <a:cubicBezTo>
                  <a:pt x="345" y="398"/>
                  <a:pt x="345" y="398"/>
                  <a:pt x="345" y="398"/>
                </a:cubicBezTo>
                <a:cubicBezTo>
                  <a:pt x="372" y="398"/>
                  <a:pt x="390" y="372"/>
                  <a:pt x="390" y="345"/>
                </a:cubicBezTo>
                <a:cubicBezTo>
                  <a:pt x="390" y="53"/>
                  <a:pt x="390" y="53"/>
                  <a:pt x="390" y="53"/>
                </a:cubicBezTo>
                <a:cubicBezTo>
                  <a:pt x="390" y="17"/>
                  <a:pt x="372" y="0"/>
                  <a:pt x="345" y="0"/>
                </a:cubicBezTo>
                <a:close/>
                <a:moveTo>
                  <a:pt x="275" y="319"/>
                </a:moveTo>
                <a:lnTo>
                  <a:pt x="275" y="319"/>
                </a:lnTo>
                <a:cubicBezTo>
                  <a:pt x="194" y="239"/>
                  <a:pt x="194" y="239"/>
                  <a:pt x="194" y="239"/>
                </a:cubicBezTo>
                <a:cubicBezTo>
                  <a:pt x="115" y="319"/>
                  <a:pt x="115" y="319"/>
                  <a:pt x="115" y="319"/>
                </a:cubicBezTo>
                <a:cubicBezTo>
                  <a:pt x="80" y="275"/>
                  <a:pt x="80" y="275"/>
                  <a:pt x="80" y="275"/>
                </a:cubicBezTo>
                <a:cubicBezTo>
                  <a:pt x="150" y="195"/>
                  <a:pt x="150" y="195"/>
                  <a:pt x="150" y="195"/>
                </a:cubicBezTo>
                <a:cubicBezTo>
                  <a:pt x="80" y="124"/>
                  <a:pt x="80" y="124"/>
                  <a:pt x="80" y="124"/>
                </a:cubicBezTo>
                <a:cubicBezTo>
                  <a:pt x="115" y="79"/>
                  <a:pt x="115" y="79"/>
                  <a:pt x="115" y="79"/>
                </a:cubicBezTo>
                <a:cubicBezTo>
                  <a:pt x="194" y="150"/>
                  <a:pt x="194" y="150"/>
                  <a:pt x="194" y="150"/>
                </a:cubicBezTo>
                <a:cubicBezTo>
                  <a:pt x="275" y="79"/>
                  <a:pt x="275" y="79"/>
                  <a:pt x="275" y="79"/>
                </a:cubicBezTo>
                <a:cubicBezTo>
                  <a:pt x="310" y="124"/>
                  <a:pt x="310" y="124"/>
                  <a:pt x="310" y="124"/>
                </a:cubicBezTo>
                <a:cubicBezTo>
                  <a:pt x="239" y="195"/>
                  <a:pt x="239" y="195"/>
                  <a:pt x="239" y="195"/>
                </a:cubicBezTo>
                <a:cubicBezTo>
                  <a:pt x="310" y="275"/>
                  <a:pt x="310" y="275"/>
                  <a:pt x="310" y="275"/>
                </a:cubicBezTo>
                <a:lnTo>
                  <a:pt x="275" y="319"/>
                </a:lnTo>
                <a:close/>
              </a:path>
            </a:pathLst>
          </a:custGeom>
          <a:solidFill>
            <a:schemeClr val="bg1"/>
          </a:solidFill>
          <a:ln>
            <a:noFill/>
          </a:ln>
          <a:effectLst/>
        </p:spPr>
        <p:txBody>
          <a:bodyPr wrap="none" anchor="ctr"/>
          <a:lstStyle/>
          <a:p>
            <a:pPr defTabSz="534670" eaLnBrk="1" fontAlgn="auto" hangingPunct="1">
              <a:spcBef>
                <a:spcPts val="0"/>
              </a:spcBef>
              <a:spcAft>
                <a:spcPts val="0"/>
              </a:spcAft>
            </a:pPr>
            <a:endParaRPr kumimoji="0" lang="en-US" sz="2105">
              <a:solidFill>
                <a:prstClr val="black"/>
              </a:solidFill>
              <a:latin typeface="Calibri" panose="020F0502020204030204"/>
              <a:ea typeface="+mn-e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7840" y="1221740"/>
            <a:ext cx="1538883" cy="4606389"/>
          </a:xfrm>
          <a:prstGeom prst="rect">
            <a:avLst/>
          </a:prstGeom>
          <a:noFill/>
        </p:spPr>
        <p:txBody>
          <a:bodyPr vert="eaVert" wrap="none" rtlCol="0">
            <a:spAutoFit/>
          </a:bodyPr>
          <a:lstStyle/>
          <a:p>
            <a:r>
              <a:rPr lang="zh-CN" altLang="en-US" sz="8800" b="1" dirty="0">
                <a:solidFill>
                  <a:schemeClr val="bg1"/>
                </a:solidFill>
                <a:latin typeface="微软雅黑" panose="020B0503020204020204" pitchFamily="34" charset="-122"/>
                <a:ea typeface="微软雅黑" panose="020B0503020204020204" pitchFamily="34" charset="-122"/>
              </a:rPr>
              <a:t>赠送图标</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grpSp>
        <p:nvGrpSpPr>
          <p:cNvPr id="111" name="组合 110"/>
          <p:cNvGrpSpPr/>
          <p:nvPr/>
        </p:nvGrpSpPr>
        <p:grpSpPr>
          <a:xfrm>
            <a:off x="2427288" y="1319896"/>
            <a:ext cx="9090026" cy="4410076"/>
            <a:chOff x="801688" y="1479551"/>
            <a:chExt cx="9090026" cy="4410076"/>
          </a:xfrm>
          <a:solidFill>
            <a:schemeClr val="bg1"/>
          </a:solidFill>
        </p:grpSpPr>
        <p:sp>
          <p:nvSpPr>
            <p:cNvPr id="112" name="Freeform 5"/>
            <p:cNvSpPr>
              <a:spLocks noEditPoints="1"/>
            </p:cNvSpPr>
            <p:nvPr/>
          </p:nvSpPr>
          <p:spPr bwMode="auto">
            <a:xfrm>
              <a:off x="815976" y="1495426"/>
              <a:ext cx="258763" cy="230188"/>
            </a:xfrm>
            <a:custGeom>
              <a:avLst/>
              <a:gdLst>
                <a:gd name="T0" fmla="*/ 138 w 163"/>
                <a:gd name="T1" fmla="*/ 0 h 145"/>
                <a:gd name="T2" fmla="*/ 24 w 163"/>
                <a:gd name="T3" fmla="*/ 0 h 145"/>
                <a:gd name="T4" fmla="*/ 0 w 163"/>
                <a:gd name="T5" fmla="*/ 65 h 145"/>
                <a:gd name="T6" fmla="*/ 0 w 163"/>
                <a:gd name="T7" fmla="*/ 145 h 145"/>
                <a:gd name="T8" fmla="*/ 163 w 163"/>
                <a:gd name="T9" fmla="*/ 145 h 145"/>
                <a:gd name="T10" fmla="*/ 163 w 163"/>
                <a:gd name="T11" fmla="*/ 65 h 145"/>
                <a:gd name="T12" fmla="*/ 138 w 163"/>
                <a:gd name="T13" fmla="*/ 0 h 145"/>
                <a:gd name="T14" fmla="*/ 22 w 163"/>
                <a:gd name="T15" fmla="*/ 59 h 145"/>
                <a:gd name="T16" fmla="*/ 37 w 163"/>
                <a:gd name="T17" fmla="*/ 11 h 145"/>
                <a:gd name="T18" fmla="*/ 126 w 163"/>
                <a:gd name="T19" fmla="*/ 11 h 145"/>
                <a:gd name="T20" fmla="*/ 142 w 163"/>
                <a:gd name="T21" fmla="*/ 59 h 145"/>
                <a:gd name="T22" fmla="*/ 22 w 163"/>
                <a:gd name="T23" fmla="*/ 5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45">
                  <a:moveTo>
                    <a:pt x="138" y="0"/>
                  </a:moveTo>
                  <a:lnTo>
                    <a:pt x="24" y="0"/>
                  </a:lnTo>
                  <a:lnTo>
                    <a:pt x="0" y="65"/>
                  </a:lnTo>
                  <a:lnTo>
                    <a:pt x="0" y="145"/>
                  </a:lnTo>
                  <a:lnTo>
                    <a:pt x="163" y="145"/>
                  </a:lnTo>
                  <a:lnTo>
                    <a:pt x="163" y="65"/>
                  </a:lnTo>
                  <a:lnTo>
                    <a:pt x="138" y="0"/>
                  </a:lnTo>
                  <a:close/>
                  <a:moveTo>
                    <a:pt x="22" y="59"/>
                  </a:moveTo>
                  <a:lnTo>
                    <a:pt x="37" y="11"/>
                  </a:lnTo>
                  <a:lnTo>
                    <a:pt x="126" y="11"/>
                  </a:lnTo>
                  <a:lnTo>
                    <a:pt x="142" y="59"/>
                  </a:lnTo>
                  <a:lnTo>
                    <a:pt x="22"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3" name="Freeform 6"/>
            <p:cNvSpPr/>
            <p:nvPr/>
          </p:nvSpPr>
          <p:spPr bwMode="auto">
            <a:xfrm>
              <a:off x="866776" y="1566864"/>
              <a:ext cx="158750" cy="11113"/>
            </a:xfrm>
            <a:custGeom>
              <a:avLst/>
              <a:gdLst>
                <a:gd name="T0" fmla="*/ 100 w 100"/>
                <a:gd name="T1" fmla="*/ 7 h 7"/>
                <a:gd name="T2" fmla="*/ 97 w 100"/>
                <a:gd name="T3" fmla="*/ 0 h 7"/>
                <a:gd name="T4" fmla="*/ 2 w 100"/>
                <a:gd name="T5" fmla="*/ 0 h 7"/>
                <a:gd name="T6" fmla="*/ 0 w 100"/>
                <a:gd name="T7" fmla="*/ 7 h 7"/>
                <a:gd name="T8" fmla="*/ 100 w 100"/>
                <a:gd name="T9" fmla="*/ 7 h 7"/>
              </a:gdLst>
              <a:ahLst/>
              <a:cxnLst>
                <a:cxn ang="0">
                  <a:pos x="T0" y="T1"/>
                </a:cxn>
                <a:cxn ang="0">
                  <a:pos x="T2" y="T3"/>
                </a:cxn>
                <a:cxn ang="0">
                  <a:pos x="T4" y="T5"/>
                </a:cxn>
                <a:cxn ang="0">
                  <a:pos x="T6" y="T7"/>
                </a:cxn>
                <a:cxn ang="0">
                  <a:pos x="T8" y="T9"/>
                </a:cxn>
              </a:cxnLst>
              <a:rect l="0" t="0" r="r" b="b"/>
              <a:pathLst>
                <a:path w="100" h="7">
                  <a:moveTo>
                    <a:pt x="100" y="7"/>
                  </a:moveTo>
                  <a:lnTo>
                    <a:pt x="97" y="0"/>
                  </a:lnTo>
                  <a:lnTo>
                    <a:pt x="2" y="0"/>
                  </a:lnTo>
                  <a:lnTo>
                    <a:pt x="0" y="7"/>
                  </a:lnTo>
                  <a:lnTo>
                    <a:pt x="10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4" name="Freeform 7"/>
            <p:cNvSpPr/>
            <p:nvPr/>
          </p:nvSpPr>
          <p:spPr bwMode="auto">
            <a:xfrm>
              <a:off x="879476" y="1525589"/>
              <a:ext cx="131763" cy="9525"/>
            </a:xfrm>
            <a:custGeom>
              <a:avLst/>
              <a:gdLst>
                <a:gd name="T0" fmla="*/ 83 w 83"/>
                <a:gd name="T1" fmla="*/ 6 h 6"/>
                <a:gd name="T2" fmla="*/ 81 w 83"/>
                <a:gd name="T3" fmla="*/ 0 h 6"/>
                <a:gd name="T4" fmla="*/ 3 w 83"/>
                <a:gd name="T5" fmla="*/ 0 h 6"/>
                <a:gd name="T6" fmla="*/ 0 w 83"/>
                <a:gd name="T7" fmla="*/ 6 h 6"/>
                <a:gd name="T8" fmla="*/ 83 w 83"/>
                <a:gd name="T9" fmla="*/ 6 h 6"/>
              </a:gdLst>
              <a:ahLst/>
              <a:cxnLst>
                <a:cxn ang="0">
                  <a:pos x="T0" y="T1"/>
                </a:cxn>
                <a:cxn ang="0">
                  <a:pos x="T2" y="T3"/>
                </a:cxn>
                <a:cxn ang="0">
                  <a:pos x="T4" y="T5"/>
                </a:cxn>
                <a:cxn ang="0">
                  <a:pos x="T6" y="T7"/>
                </a:cxn>
                <a:cxn ang="0">
                  <a:pos x="T8" y="T9"/>
                </a:cxn>
              </a:cxnLst>
              <a:rect l="0" t="0" r="r" b="b"/>
              <a:pathLst>
                <a:path w="83" h="6">
                  <a:moveTo>
                    <a:pt x="83" y="6"/>
                  </a:moveTo>
                  <a:lnTo>
                    <a:pt x="81" y="0"/>
                  </a:lnTo>
                  <a:lnTo>
                    <a:pt x="3" y="0"/>
                  </a:lnTo>
                  <a:lnTo>
                    <a:pt x="0" y="6"/>
                  </a:lnTo>
                  <a:lnTo>
                    <a:pt x="8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5" name="Freeform 8"/>
            <p:cNvSpPr/>
            <p:nvPr/>
          </p:nvSpPr>
          <p:spPr bwMode="auto">
            <a:xfrm>
              <a:off x="873126" y="1544639"/>
              <a:ext cx="144463" cy="11113"/>
            </a:xfrm>
            <a:custGeom>
              <a:avLst/>
              <a:gdLst>
                <a:gd name="T0" fmla="*/ 2 w 91"/>
                <a:gd name="T1" fmla="*/ 0 h 7"/>
                <a:gd name="T2" fmla="*/ 0 w 91"/>
                <a:gd name="T3" fmla="*/ 7 h 7"/>
                <a:gd name="T4" fmla="*/ 91 w 91"/>
                <a:gd name="T5" fmla="*/ 7 h 7"/>
                <a:gd name="T6" fmla="*/ 89 w 91"/>
                <a:gd name="T7" fmla="*/ 0 h 7"/>
                <a:gd name="T8" fmla="*/ 2 w 91"/>
                <a:gd name="T9" fmla="*/ 0 h 7"/>
              </a:gdLst>
              <a:ahLst/>
              <a:cxnLst>
                <a:cxn ang="0">
                  <a:pos x="T0" y="T1"/>
                </a:cxn>
                <a:cxn ang="0">
                  <a:pos x="T2" y="T3"/>
                </a:cxn>
                <a:cxn ang="0">
                  <a:pos x="T4" y="T5"/>
                </a:cxn>
                <a:cxn ang="0">
                  <a:pos x="T6" y="T7"/>
                </a:cxn>
                <a:cxn ang="0">
                  <a:pos x="T8" y="T9"/>
                </a:cxn>
              </a:cxnLst>
              <a:rect l="0" t="0" r="r" b="b"/>
              <a:pathLst>
                <a:path w="91" h="7">
                  <a:moveTo>
                    <a:pt x="2" y="0"/>
                  </a:moveTo>
                  <a:lnTo>
                    <a:pt x="0" y="7"/>
                  </a:lnTo>
                  <a:lnTo>
                    <a:pt x="91" y="7"/>
                  </a:lnTo>
                  <a:lnTo>
                    <a:pt x="89"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6" name="Freeform 9"/>
            <p:cNvSpPr>
              <a:spLocks noEditPoints="1"/>
            </p:cNvSpPr>
            <p:nvPr/>
          </p:nvSpPr>
          <p:spPr bwMode="auto">
            <a:xfrm>
              <a:off x="1335088" y="1495426"/>
              <a:ext cx="258763" cy="230188"/>
            </a:xfrm>
            <a:custGeom>
              <a:avLst/>
              <a:gdLst>
                <a:gd name="T0" fmla="*/ 138 w 163"/>
                <a:gd name="T1" fmla="*/ 0 h 145"/>
                <a:gd name="T2" fmla="*/ 24 w 163"/>
                <a:gd name="T3" fmla="*/ 0 h 145"/>
                <a:gd name="T4" fmla="*/ 0 w 163"/>
                <a:gd name="T5" fmla="*/ 65 h 145"/>
                <a:gd name="T6" fmla="*/ 0 w 163"/>
                <a:gd name="T7" fmla="*/ 145 h 145"/>
                <a:gd name="T8" fmla="*/ 163 w 163"/>
                <a:gd name="T9" fmla="*/ 145 h 145"/>
                <a:gd name="T10" fmla="*/ 163 w 163"/>
                <a:gd name="T11" fmla="*/ 65 h 145"/>
                <a:gd name="T12" fmla="*/ 138 w 163"/>
                <a:gd name="T13" fmla="*/ 0 h 145"/>
                <a:gd name="T14" fmla="*/ 21 w 163"/>
                <a:gd name="T15" fmla="*/ 59 h 145"/>
                <a:gd name="T16" fmla="*/ 37 w 163"/>
                <a:gd name="T17" fmla="*/ 11 h 145"/>
                <a:gd name="T18" fmla="*/ 126 w 163"/>
                <a:gd name="T19" fmla="*/ 11 h 145"/>
                <a:gd name="T20" fmla="*/ 142 w 163"/>
                <a:gd name="T21" fmla="*/ 59 h 145"/>
                <a:gd name="T22" fmla="*/ 21 w 163"/>
                <a:gd name="T23" fmla="*/ 5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45">
                  <a:moveTo>
                    <a:pt x="138" y="0"/>
                  </a:moveTo>
                  <a:lnTo>
                    <a:pt x="24" y="0"/>
                  </a:lnTo>
                  <a:lnTo>
                    <a:pt x="0" y="65"/>
                  </a:lnTo>
                  <a:lnTo>
                    <a:pt x="0" y="145"/>
                  </a:lnTo>
                  <a:lnTo>
                    <a:pt x="163" y="145"/>
                  </a:lnTo>
                  <a:lnTo>
                    <a:pt x="163" y="65"/>
                  </a:lnTo>
                  <a:lnTo>
                    <a:pt x="138" y="0"/>
                  </a:lnTo>
                  <a:close/>
                  <a:moveTo>
                    <a:pt x="21" y="59"/>
                  </a:moveTo>
                  <a:lnTo>
                    <a:pt x="37" y="11"/>
                  </a:lnTo>
                  <a:lnTo>
                    <a:pt x="126" y="11"/>
                  </a:lnTo>
                  <a:lnTo>
                    <a:pt x="142" y="59"/>
                  </a:lnTo>
                  <a:lnTo>
                    <a:pt x="21"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7" name="Freeform 10"/>
            <p:cNvSpPr>
              <a:spLocks noEditPoints="1"/>
            </p:cNvSpPr>
            <p:nvPr/>
          </p:nvSpPr>
          <p:spPr bwMode="auto">
            <a:xfrm>
              <a:off x="5480051" y="2533651"/>
              <a:ext cx="266700" cy="234950"/>
            </a:xfrm>
            <a:custGeom>
              <a:avLst/>
              <a:gdLst>
                <a:gd name="T0" fmla="*/ 148 w 296"/>
                <a:gd name="T1" fmla="*/ 0 h 262"/>
                <a:gd name="T2" fmla="*/ 164 w 296"/>
                <a:gd name="T3" fmla="*/ 8 h 262"/>
                <a:gd name="T4" fmla="*/ 287 w 296"/>
                <a:gd name="T5" fmla="*/ 150 h 262"/>
                <a:gd name="T6" fmla="*/ 278 w 296"/>
                <a:gd name="T7" fmla="*/ 170 h 262"/>
                <a:gd name="T8" fmla="*/ 227 w 296"/>
                <a:gd name="T9" fmla="*/ 170 h 262"/>
                <a:gd name="T10" fmla="*/ 202 w 296"/>
                <a:gd name="T11" fmla="*/ 170 h 262"/>
                <a:gd name="T12" fmla="*/ 202 w 296"/>
                <a:gd name="T13" fmla="*/ 237 h 262"/>
                <a:gd name="T14" fmla="*/ 177 w 296"/>
                <a:gd name="T15" fmla="*/ 262 h 262"/>
                <a:gd name="T16" fmla="*/ 119 w 296"/>
                <a:gd name="T17" fmla="*/ 262 h 262"/>
                <a:gd name="T18" fmla="*/ 94 w 296"/>
                <a:gd name="T19" fmla="*/ 237 h 262"/>
                <a:gd name="T20" fmla="*/ 94 w 296"/>
                <a:gd name="T21" fmla="*/ 170 h 262"/>
                <a:gd name="T22" fmla="*/ 68 w 296"/>
                <a:gd name="T23" fmla="*/ 170 h 262"/>
                <a:gd name="T24" fmla="*/ 18 w 296"/>
                <a:gd name="T25" fmla="*/ 170 h 262"/>
                <a:gd name="T26" fmla="*/ 9 w 296"/>
                <a:gd name="T27" fmla="*/ 150 h 262"/>
                <a:gd name="T28" fmla="*/ 132 w 296"/>
                <a:gd name="T29" fmla="*/ 8 h 262"/>
                <a:gd name="T30" fmla="*/ 148 w 296"/>
                <a:gd name="T31" fmla="*/ 0 h 262"/>
                <a:gd name="T32" fmla="*/ 148 w 296"/>
                <a:gd name="T33" fmla="*/ 19 h 262"/>
                <a:gd name="T34" fmla="*/ 146 w 296"/>
                <a:gd name="T35" fmla="*/ 20 h 262"/>
                <a:gd name="T36" fmla="*/ 146 w 296"/>
                <a:gd name="T37" fmla="*/ 21 h 262"/>
                <a:gd name="T38" fmla="*/ 33 w 296"/>
                <a:gd name="T39" fmla="*/ 151 h 262"/>
                <a:gd name="T40" fmla="*/ 68 w 296"/>
                <a:gd name="T41" fmla="*/ 151 h 262"/>
                <a:gd name="T42" fmla="*/ 94 w 296"/>
                <a:gd name="T43" fmla="*/ 151 h 262"/>
                <a:gd name="T44" fmla="*/ 112 w 296"/>
                <a:gd name="T45" fmla="*/ 170 h 262"/>
                <a:gd name="T46" fmla="*/ 112 w 296"/>
                <a:gd name="T47" fmla="*/ 237 h 262"/>
                <a:gd name="T48" fmla="*/ 119 w 296"/>
                <a:gd name="T49" fmla="*/ 244 h 262"/>
                <a:gd name="T50" fmla="*/ 177 w 296"/>
                <a:gd name="T51" fmla="*/ 244 h 262"/>
                <a:gd name="T52" fmla="*/ 183 w 296"/>
                <a:gd name="T53" fmla="*/ 237 h 262"/>
                <a:gd name="T54" fmla="*/ 183 w 296"/>
                <a:gd name="T55" fmla="*/ 170 h 262"/>
                <a:gd name="T56" fmla="*/ 202 w 296"/>
                <a:gd name="T57" fmla="*/ 151 h 262"/>
                <a:gd name="T58" fmla="*/ 227 w 296"/>
                <a:gd name="T59" fmla="*/ 151 h 262"/>
                <a:gd name="T60" fmla="*/ 263 w 296"/>
                <a:gd name="T61" fmla="*/ 151 h 262"/>
                <a:gd name="T62" fmla="*/ 150 w 296"/>
                <a:gd name="T63" fmla="*/ 21 h 262"/>
                <a:gd name="T64" fmla="*/ 150 w 296"/>
                <a:gd name="T65" fmla="*/ 20 h 262"/>
                <a:gd name="T66" fmla="*/ 148 w 296"/>
                <a:gd name="T67" fmla="*/ 19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96" h="262">
                  <a:moveTo>
                    <a:pt x="148" y="0"/>
                  </a:moveTo>
                  <a:cubicBezTo>
                    <a:pt x="154" y="0"/>
                    <a:pt x="160" y="3"/>
                    <a:pt x="164" y="8"/>
                  </a:cubicBezTo>
                  <a:cubicBezTo>
                    <a:pt x="287" y="150"/>
                    <a:pt x="287" y="150"/>
                    <a:pt x="287" y="150"/>
                  </a:cubicBezTo>
                  <a:cubicBezTo>
                    <a:pt x="296" y="161"/>
                    <a:pt x="292" y="170"/>
                    <a:pt x="278" y="170"/>
                  </a:cubicBezTo>
                  <a:cubicBezTo>
                    <a:pt x="227" y="170"/>
                    <a:pt x="227" y="170"/>
                    <a:pt x="227" y="170"/>
                  </a:cubicBezTo>
                  <a:cubicBezTo>
                    <a:pt x="220" y="170"/>
                    <a:pt x="211" y="170"/>
                    <a:pt x="202" y="170"/>
                  </a:cubicBezTo>
                  <a:cubicBezTo>
                    <a:pt x="202" y="237"/>
                    <a:pt x="202" y="237"/>
                    <a:pt x="202" y="237"/>
                  </a:cubicBezTo>
                  <a:cubicBezTo>
                    <a:pt x="202" y="251"/>
                    <a:pt x="190" y="262"/>
                    <a:pt x="177" y="262"/>
                  </a:cubicBezTo>
                  <a:cubicBezTo>
                    <a:pt x="119" y="262"/>
                    <a:pt x="119" y="262"/>
                    <a:pt x="119" y="262"/>
                  </a:cubicBezTo>
                  <a:cubicBezTo>
                    <a:pt x="105" y="262"/>
                    <a:pt x="94" y="251"/>
                    <a:pt x="94" y="237"/>
                  </a:cubicBezTo>
                  <a:cubicBezTo>
                    <a:pt x="94" y="170"/>
                    <a:pt x="94" y="170"/>
                    <a:pt x="94" y="170"/>
                  </a:cubicBezTo>
                  <a:cubicBezTo>
                    <a:pt x="85" y="170"/>
                    <a:pt x="75" y="170"/>
                    <a:pt x="68" y="170"/>
                  </a:cubicBezTo>
                  <a:cubicBezTo>
                    <a:pt x="18" y="170"/>
                    <a:pt x="18" y="170"/>
                    <a:pt x="18" y="170"/>
                  </a:cubicBezTo>
                  <a:cubicBezTo>
                    <a:pt x="4" y="170"/>
                    <a:pt x="0" y="161"/>
                    <a:pt x="9" y="150"/>
                  </a:cubicBezTo>
                  <a:cubicBezTo>
                    <a:pt x="132" y="8"/>
                    <a:pt x="132" y="8"/>
                    <a:pt x="132" y="8"/>
                  </a:cubicBezTo>
                  <a:cubicBezTo>
                    <a:pt x="136" y="3"/>
                    <a:pt x="142" y="0"/>
                    <a:pt x="148" y="0"/>
                  </a:cubicBezTo>
                  <a:moveTo>
                    <a:pt x="148" y="19"/>
                  </a:moveTo>
                  <a:cubicBezTo>
                    <a:pt x="147" y="19"/>
                    <a:pt x="147" y="20"/>
                    <a:pt x="146" y="20"/>
                  </a:cubicBezTo>
                  <a:cubicBezTo>
                    <a:pt x="146" y="21"/>
                    <a:pt x="146" y="21"/>
                    <a:pt x="146" y="21"/>
                  </a:cubicBezTo>
                  <a:cubicBezTo>
                    <a:pt x="33" y="151"/>
                    <a:pt x="33" y="151"/>
                    <a:pt x="33" y="151"/>
                  </a:cubicBezTo>
                  <a:cubicBezTo>
                    <a:pt x="68" y="151"/>
                    <a:pt x="68" y="151"/>
                    <a:pt x="68" y="151"/>
                  </a:cubicBezTo>
                  <a:cubicBezTo>
                    <a:pt x="94" y="151"/>
                    <a:pt x="94" y="151"/>
                    <a:pt x="94" y="151"/>
                  </a:cubicBezTo>
                  <a:cubicBezTo>
                    <a:pt x="104" y="151"/>
                    <a:pt x="112" y="159"/>
                    <a:pt x="112" y="170"/>
                  </a:cubicBezTo>
                  <a:cubicBezTo>
                    <a:pt x="112" y="237"/>
                    <a:pt x="112" y="237"/>
                    <a:pt x="112" y="237"/>
                  </a:cubicBezTo>
                  <a:cubicBezTo>
                    <a:pt x="112" y="241"/>
                    <a:pt x="115" y="244"/>
                    <a:pt x="119" y="244"/>
                  </a:cubicBezTo>
                  <a:cubicBezTo>
                    <a:pt x="177" y="244"/>
                    <a:pt x="177" y="244"/>
                    <a:pt x="177" y="244"/>
                  </a:cubicBezTo>
                  <a:cubicBezTo>
                    <a:pt x="180" y="244"/>
                    <a:pt x="183" y="241"/>
                    <a:pt x="183" y="237"/>
                  </a:cubicBezTo>
                  <a:cubicBezTo>
                    <a:pt x="183" y="170"/>
                    <a:pt x="183" y="170"/>
                    <a:pt x="183" y="170"/>
                  </a:cubicBezTo>
                  <a:cubicBezTo>
                    <a:pt x="183" y="159"/>
                    <a:pt x="192" y="151"/>
                    <a:pt x="202" y="151"/>
                  </a:cubicBezTo>
                  <a:cubicBezTo>
                    <a:pt x="227" y="151"/>
                    <a:pt x="227" y="151"/>
                    <a:pt x="227" y="151"/>
                  </a:cubicBezTo>
                  <a:cubicBezTo>
                    <a:pt x="263" y="151"/>
                    <a:pt x="263" y="151"/>
                    <a:pt x="263" y="151"/>
                  </a:cubicBezTo>
                  <a:cubicBezTo>
                    <a:pt x="150" y="21"/>
                    <a:pt x="150" y="21"/>
                    <a:pt x="150" y="21"/>
                  </a:cubicBezTo>
                  <a:cubicBezTo>
                    <a:pt x="150" y="21"/>
                    <a:pt x="150" y="21"/>
                    <a:pt x="150" y="20"/>
                  </a:cubicBezTo>
                  <a:cubicBezTo>
                    <a:pt x="149" y="19"/>
                    <a:pt x="148" y="19"/>
                    <a:pt x="14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8" name="Freeform 11"/>
            <p:cNvSpPr>
              <a:spLocks noEditPoints="1"/>
            </p:cNvSpPr>
            <p:nvPr/>
          </p:nvSpPr>
          <p:spPr bwMode="auto">
            <a:xfrm>
              <a:off x="6002338" y="2571751"/>
              <a:ext cx="258763" cy="160338"/>
            </a:xfrm>
            <a:custGeom>
              <a:avLst/>
              <a:gdLst>
                <a:gd name="T0" fmla="*/ 273 w 288"/>
                <a:gd name="T1" fmla="*/ 0 h 177"/>
                <a:gd name="T2" fmla="*/ 16 w 288"/>
                <a:gd name="T3" fmla="*/ 0 h 177"/>
                <a:gd name="T4" fmla="*/ 0 w 288"/>
                <a:gd name="T5" fmla="*/ 15 h 177"/>
                <a:gd name="T6" fmla="*/ 0 w 288"/>
                <a:gd name="T7" fmla="*/ 162 h 177"/>
                <a:gd name="T8" fmla="*/ 16 w 288"/>
                <a:gd name="T9" fmla="*/ 177 h 177"/>
                <a:gd name="T10" fmla="*/ 273 w 288"/>
                <a:gd name="T11" fmla="*/ 177 h 177"/>
                <a:gd name="T12" fmla="*/ 288 w 288"/>
                <a:gd name="T13" fmla="*/ 162 h 177"/>
                <a:gd name="T14" fmla="*/ 288 w 288"/>
                <a:gd name="T15" fmla="*/ 15 h 177"/>
                <a:gd name="T16" fmla="*/ 273 w 288"/>
                <a:gd name="T17" fmla="*/ 0 h 177"/>
                <a:gd name="T18" fmla="*/ 273 w 288"/>
                <a:gd name="T19" fmla="*/ 162 h 177"/>
                <a:gd name="T20" fmla="*/ 273 w 288"/>
                <a:gd name="T21" fmla="*/ 162 h 177"/>
                <a:gd name="T22" fmla="*/ 16 w 288"/>
                <a:gd name="T23" fmla="*/ 162 h 177"/>
                <a:gd name="T24" fmla="*/ 15 w 288"/>
                <a:gd name="T25" fmla="*/ 162 h 177"/>
                <a:gd name="T26" fmla="*/ 15 w 288"/>
                <a:gd name="T27" fmla="*/ 15 h 177"/>
                <a:gd name="T28" fmla="*/ 16 w 288"/>
                <a:gd name="T29" fmla="*/ 15 h 177"/>
                <a:gd name="T30" fmla="*/ 273 w 288"/>
                <a:gd name="T31" fmla="*/ 15 h 177"/>
                <a:gd name="T32" fmla="*/ 273 w 288"/>
                <a:gd name="T33" fmla="*/ 15 h 177"/>
                <a:gd name="T34" fmla="*/ 273 w 288"/>
                <a:gd name="T35" fmla="*/ 16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177">
                  <a:moveTo>
                    <a:pt x="273" y="0"/>
                  </a:moveTo>
                  <a:cubicBezTo>
                    <a:pt x="16" y="0"/>
                    <a:pt x="16" y="0"/>
                    <a:pt x="16" y="0"/>
                  </a:cubicBezTo>
                  <a:cubicBezTo>
                    <a:pt x="7" y="0"/>
                    <a:pt x="0" y="7"/>
                    <a:pt x="0" y="15"/>
                  </a:cubicBezTo>
                  <a:cubicBezTo>
                    <a:pt x="0" y="162"/>
                    <a:pt x="0" y="162"/>
                    <a:pt x="0" y="162"/>
                  </a:cubicBezTo>
                  <a:cubicBezTo>
                    <a:pt x="0" y="170"/>
                    <a:pt x="7" y="177"/>
                    <a:pt x="16" y="177"/>
                  </a:cubicBezTo>
                  <a:cubicBezTo>
                    <a:pt x="273" y="177"/>
                    <a:pt x="273" y="177"/>
                    <a:pt x="273" y="177"/>
                  </a:cubicBezTo>
                  <a:cubicBezTo>
                    <a:pt x="281" y="177"/>
                    <a:pt x="288" y="170"/>
                    <a:pt x="288" y="162"/>
                  </a:cubicBezTo>
                  <a:cubicBezTo>
                    <a:pt x="288" y="15"/>
                    <a:pt x="288" y="15"/>
                    <a:pt x="288" y="15"/>
                  </a:cubicBezTo>
                  <a:cubicBezTo>
                    <a:pt x="288" y="7"/>
                    <a:pt x="281" y="0"/>
                    <a:pt x="273" y="0"/>
                  </a:cubicBezTo>
                  <a:close/>
                  <a:moveTo>
                    <a:pt x="273" y="162"/>
                  </a:moveTo>
                  <a:cubicBezTo>
                    <a:pt x="273" y="162"/>
                    <a:pt x="273" y="162"/>
                    <a:pt x="273" y="162"/>
                  </a:cubicBezTo>
                  <a:cubicBezTo>
                    <a:pt x="16" y="162"/>
                    <a:pt x="16" y="162"/>
                    <a:pt x="16" y="162"/>
                  </a:cubicBezTo>
                  <a:cubicBezTo>
                    <a:pt x="15" y="162"/>
                    <a:pt x="15" y="162"/>
                    <a:pt x="15" y="162"/>
                  </a:cubicBezTo>
                  <a:cubicBezTo>
                    <a:pt x="15" y="15"/>
                    <a:pt x="15" y="15"/>
                    <a:pt x="15" y="15"/>
                  </a:cubicBezTo>
                  <a:cubicBezTo>
                    <a:pt x="15" y="15"/>
                    <a:pt x="15" y="15"/>
                    <a:pt x="16" y="15"/>
                  </a:cubicBezTo>
                  <a:cubicBezTo>
                    <a:pt x="273" y="15"/>
                    <a:pt x="273" y="15"/>
                    <a:pt x="273" y="15"/>
                  </a:cubicBezTo>
                  <a:cubicBezTo>
                    <a:pt x="273" y="15"/>
                    <a:pt x="273" y="15"/>
                    <a:pt x="273" y="15"/>
                  </a:cubicBezTo>
                  <a:lnTo>
                    <a:pt x="273"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19" name="Rectangle 12"/>
            <p:cNvSpPr>
              <a:spLocks noChangeArrowheads="1"/>
            </p:cNvSpPr>
            <p:nvPr/>
          </p:nvSpPr>
          <p:spPr bwMode="auto">
            <a:xfrm>
              <a:off x="6040438" y="2603501"/>
              <a:ext cx="20638"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0" name="Rectangle 13"/>
            <p:cNvSpPr>
              <a:spLocks noChangeArrowheads="1"/>
            </p:cNvSpPr>
            <p:nvPr/>
          </p:nvSpPr>
          <p:spPr bwMode="auto">
            <a:xfrm>
              <a:off x="6080126" y="2603501"/>
              <a:ext cx="2222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1" name="Rectangle 14"/>
            <p:cNvSpPr>
              <a:spLocks noChangeArrowheads="1"/>
            </p:cNvSpPr>
            <p:nvPr/>
          </p:nvSpPr>
          <p:spPr bwMode="auto">
            <a:xfrm>
              <a:off x="6121401" y="2603501"/>
              <a:ext cx="2222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2" name="Rectangle 15"/>
            <p:cNvSpPr>
              <a:spLocks noChangeArrowheads="1"/>
            </p:cNvSpPr>
            <p:nvPr/>
          </p:nvSpPr>
          <p:spPr bwMode="auto">
            <a:xfrm>
              <a:off x="6162676" y="2603501"/>
              <a:ext cx="20638"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3" name="Rectangle 16"/>
            <p:cNvSpPr>
              <a:spLocks noChangeArrowheads="1"/>
            </p:cNvSpPr>
            <p:nvPr/>
          </p:nvSpPr>
          <p:spPr bwMode="auto">
            <a:xfrm>
              <a:off x="6202363" y="2603501"/>
              <a:ext cx="2222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4" name="Rectangle 17"/>
            <p:cNvSpPr>
              <a:spLocks noChangeArrowheads="1"/>
            </p:cNvSpPr>
            <p:nvPr/>
          </p:nvSpPr>
          <p:spPr bwMode="auto">
            <a:xfrm>
              <a:off x="6061076" y="2641601"/>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5" name="Rectangle 18"/>
            <p:cNvSpPr>
              <a:spLocks noChangeArrowheads="1"/>
            </p:cNvSpPr>
            <p:nvPr/>
          </p:nvSpPr>
          <p:spPr bwMode="auto">
            <a:xfrm>
              <a:off x="6100763" y="2641601"/>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6" name="Rectangle 19"/>
            <p:cNvSpPr>
              <a:spLocks noChangeArrowheads="1"/>
            </p:cNvSpPr>
            <p:nvPr/>
          </p:nvSpPr>
          <p:spPr bwMode="auto">
            <a:xfrm>
              <a:off x="6142038" y="2641601"/>
              <a:ext cx="222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7" name="Rectangle 20"/>
            <p:cNvSpPr>
              <a:spLocks noChangeArrowheads="1"/>
            </p:cNvSpPr>
            <p:nvPr/>
          </p:nvSpPr>
          <p:spPr bwMode="auto">
            <a:xfrm>
              <a:off x="6183313" y="2641601"/>
              <a:ext cx="206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8" name="Rectangle 21"/>
            <p:cNvSpPr>
              <a:spLocks noChangeArrowheads="1"/>
            </p:cNvSpPr>
            <p:nvPr/>
          </p:nvSpPr>
          <p:spPr bwMode="auto">
            <a:xfrm>
              <a:off x="6080126" y="2679701"/>
              <a:ext cx="1031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29" name="Freeform 22"/>
            <p:cNvSpPr>
              <a:spLocks noEditPoints="1"/>
            </p:cNvSpPr>
            <p:nvPr/>
          </p:nvSpPr>
          <p:spPr bwMode="auto">
            <a:xfrm>
              <a:off x="6519863" y="3554414"/>
              <a:ext cx="260350" cy="260350"/>
            </a:xfrm>
            <a:custGeom>
              <a:avLst/>
              <a:gdLst>
                <a:gd name="T0" fmla="*/ 144 w 289"/>
                <a:gd name="T1" fmla="*/ 0 h 288"/>
                <a:gd name="T2" fmla="*/ 0 w 289"/>
                <a:gd name="T3" fmla="*/ 144 h 288"/>
                <a:gd name="T4" fmla="*/ 144 w 289"/>
                <a:gd name="T5" fmla="*/ 288 h 288"/>
                <a:gd name="T6" fmla="*/ 289 w 289"/>
                <a:gd name="T7" fmla="*/ 144 h 288"/>
                <a:gd name="T8" fmla="*/ 144 w 289"/>
                <a:gd name="T9" fmla="*/ 0 h 288"/>
                <a:gd name="T10" fmla="*/ 144 w 289"/>
                <a:gd name="T11" fmla="*/ 252 h 288"/>
                <a:gd name="T12" fmla="*/ 36 w 289"/>
                <a:gd name="T13" fmla="*/ 144 h 288"/>
                <a:gd name="T14" fmla="*/ 144 w 289"/>
                <a:gd name="T15" fmla="*/ 36 h 288"/>
                <a:gd name="T16" fmla="*/ 253 w 289"/>
                <a:gd name="T17" fmla="*/ 144 h 288"/>
                <a:gd name="T18" fmla="*/ 144 w 289"/>
                <a:gd name="T19" fmla="*/ 25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 h="288">
                  <a:moveTo>
                    <a:pt x="144" y="0"/>
                  </a:moveTo>
                  <a:cubicBezTo>
                    <a:pt x="65" y="0"/>
                    <a:pt x="0" y="64"/>
                    <a:pt x="0" y="144"/>
                  </a:cubicBezTo>
                  <a:cubicBezTo>
                    <a:pt x="0" y="223"/>
                    <a:pt x="65" y="288"/>
                    <a:pt x="144" y="288"/>
                  </a:cubicBezTo>
                  <a:cubicBezTo>
                    <a:pt x="224" y="288"/>
                    <a:pt x="289" y="223"/>
                    <a:pt x="289" y="144"/>
                  </a:cubicBezTo>
                  <a:cubicBezTo>
                    <a:pt x="289" y="64"/>
                    <a:pt x="224" y="0"/>
                    <a:pt x="144" y="0"/>
                  </a:cubicBezTo>
                  <a:close/>
                  <a:moveTo>
                    <a:pt x="144" y="252"/>
                  </a:moveTo>
                  <a:cubicBezTo>
                    <a:pt x="85" y="252"/>
                    <a:pt x="36" y="203"/>
                    <a:pt x="36" y="144"/>
                  </a:cubicBezTo>
                  <a:cubicBezTo>
                    <a:pt x="36" y="84"/>
                    <a:pt x="85" y="36"/>
                    <a:pt x="144" y="36"/>
                  </a:cubicBezTo>
                  <a:cubicBezTo>
                    <a:pt x="204" y="36"/>
                    <a:pt x="253" y="84"/>
                    <a:pt x="253" y="144"/>
                  </a:cubicBezTo>
                  <a:cubicBezTo>
                    <a:pt x="253" y="203"/>
                    <a:pt x="204" y="252"/>
                    <a:pt x="144"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0" name="Freeform 23"/>
            <p:cNvSpPr>
              <a:spLocks noEditPoints="1"/>
            </p:cNvSpPr>
            <p:nvPr/>
          </p:nvSpPr>
          <p:spPr bwMode="auto">
            <a:xfrm>
              <a:off x="6573838" y="3608389"/>
              <a:ext cx="153988" cy="153988"/>
            </a:xfrm>
            <a:custGeom>
              <a:avLst/>
              <a:gdLst>
                <a:gd name="T0" fmla="*/ 86 w 172"/>
                <a:gd name="T1" fmla="*/ 0 h 172"/>
                <a:gd name="T2" fmla="*/ 0 w 172"/>
                <a:gd name="T3" fmla="*/ 86 h 172"/>
                <a:gd name="T4" fmla="*/ 86 w 172"/>
                <a:gd name="T5" fmla="*/ 172 h 172"/>
                <a:gd name="T6" fmla="*/ 172 w 172"/>
                <a:gd name="T7" fmla="*/ 86 h 172"/>
                <a:gd name="T8" fmla="*/ 86 w 172"/>
                <a:gd name="T9" fmla="*/ 0 h 172"/>
                <a:gd name="T10" fmla="*/ 63 w 172"/>
                <a:gd name="T11" fmla="*/ 58 h 172"/>
                <a:gd name="T12" fmla="*/ 39 w 172"/>
                <a:gd name="T13" fmla="*/ 93 h 172"/>
                <a:gd name="T14" fmla="*/ 24 w 172"/>
                <a:gd name="T15" fmla="*/ 82 h 172"/>
                <a:gd name="T16" fmla="*/ 24 w 172"/>
                <a:gd name="T17" fmla="*/ 79 h 172"/>
                <a:gd name="T18" fmla="*/ 83 w 172"/>
                <a:gd name="T19" fmla="*/ 20 h 172"/>
                <a:gd name="T20" fmla="*/ 87 w 172"/>
                <a:gd name="T21" fmla="*/ 20 h 172"/>
                <a:gd name="T22" fmla="*/ 97 w 172"/>
                <a:gd name="T23" fmla="*/ 34 h 172"/>
                <a:gd name="T24" fmla="*/ 63 w 172"/>
                <a:gd name="T25" fmla="*/ 58 h 172"/>
                <a:gd name="T26" fmla="*/ 112 w 172"/>
                <a:gd name="T27" fmla="*/ 128 h 172"/>
                <a:gd name="T28" fmla="*/ 98 w 172"/>
                <a:gd name="T29" fmla="*/ 114 h 172"/>
                <a:gd name="T30" fmla="*/ 112 w 172"/>
                <a:gd name="T31" fmla="*/ 100 h 172"/>
                <a:gd name="T32" fmla="*/ 126 w 172"/>
                <a:gd name="T33" fmla="*/ 114 h 172"/>
                <a:gd name="T34" fmla="*/ 112 w 172"/>
                <a:gd name="T35" fmla="*/ 12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172">
                  <a:moveTo>
                    <a:pt x="86" y="0"/>
                  </a:moveTo>
                  <a:cubicBezTo>
                    <a:pt x="38" y="0"/>
                    <a:pt x="0" y="38"/>
                    <a:pt x="0" y="86"/>
                  </a:cubicBezTo>
                  <a:cubicBezTo>
                    <a:pt x="0" y="133"/>
                    <a:pt x="38" y="172"/>
                    <a:pt x="86" y="172"/>
                  </a:cubicBezTo>
                  <a:cubicBezTo>
                    <a:pt x="133" y="172"/>
                    <a:pt x="172" y="133"/>
                    <a:pt x="172" y="86"/>
                  </a:cubicBezTo>
                  <a:cubicBezTo>
                    <a:pt x="172" y="38"/>
                    <a:pt x="133" y="0"/>
                    <a:pt x="86" y="0"/>
                  </a:cubicBezTo>
                  <a:close/>
                  <a:moveTo>
                    <a:pt x="63" y="58"/>
                  </a:moveTo>
                  <a:cubicBezTo>
                    <a:pt x="53" y="67"/>
                    <a:pt x="43" y="85"/>
                    <a:pt x="39" y="93"/>
                  </a:cubicBezTo>
                  <a:cubicBezTo>
                    <a:pt x="24" y="82"/>
                    <a:pt x="24" y="82"/>
                    <a:pt x="24" y="82"/>
                  </a:cubicBezTo>
                  <a:cubicBezTo>
                    <a:pt x="24" y="81"/>
                    <a:pt x="24" y="80"/>
                    <a:pt x="24" y="79"/>
                  </a:cubicBezTo>
                  <a:cubicBezTo>
                    <a:pt x="24" y="51"/>
                    <a:pt x="55" y="20"/>
                    <a:pt x="83" y="20"/>
                  </a:cubicBezTo>
                  <a:cubicBezTo>
                    <a:pt x="84" y="20"/>
                    <a:pt x="86" y="20"/>
                    <a:pt x="87" y="20"/>
                  </a:cubicBezTo>
                  <a:cubicBezTo>
                    <a:pt x="97" y="34"/>
                    <a:pt x="97" y="34"/>
                    <a:pt x="97" y="34"/>
                  </a:cubicBezTo>
                  <a:cubicBezTo>
                    <a:pt x="88" y="39"/>
                    <a:pt x="74" y="46"/>
                    <a:pt x="63" y="58"/>
                  </a:cubicBezTo>
                  <a:close/>
                  <a:moveTo>
                    <a:pt x="112" y="128"/>
                  </a:moveTo>
                  <a:cubicBezTo>
                    <a:pt x="104" y="128"/>
                    <a:pt x="98" y="122"/>
                    <a:pt x="98" y="114"/>
                  </a:cubicBezTo>
                  <a:cubicBezTo>
                    <a:pt x="98" y="106"/>
                    <a:pt x="104" y="100"/>
                    <a:pt x="112" y="100"/>
                  </a:cubicBezTo>
                  <a:cubicBezTo>
                    <a:pt x="119" y="100"/>
                    <a:pt x="126" y="106"/>
                    <a:pt x="126" y="114"/>
                  </a:cubicBezTo>
                  <a:cubicBezTo>
                    <a:pt x="126" y="122"/>
                    <a:pt x="119" y="128"/>
                    <a:pt x="112"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1" name="Freeform 24"/>
            <p:cNvSpPr/>
            <p:nvPr/>
          </p:nvSpPr>
          <p:spPr bwMode="auto">
            <a:xfrm>
              <a:off x="3408363" y="1497014"/>
              <a:ext cx="258763" cy="225425"/>
            </a:xfrm>
            <a:custGeom>
              <a:avLst/>
              <a:gdLst>
                <a:gd name="T0" fmla="*/ 251 w 288"/>
                <a:gd name="T1" fmla="*/ 175 h 250"/>
                <a:gd name="T2" fmla="*/ 251 w 288"/>
                <a:gd name="T3" fmla="*/ 60 h 250"/>
                <a:gd name="T4" fmla="*/ 191 w 288"/>
                <a:gd name="T5" fmla="*/ 0 h 250"/>
                <a:gd name="T6" fmla="*/ 190 w 288"/>
                <a:gd name="T7" fmla="*/ 0 h 250"/>
                <a:gd name="T8" fmla="*/ 189 w 288"/>
                <a:gd name="T9" fmla="*/ 0 h 250"/>
                <a:gd name="T10" fmla="*/ 129 w 288"/>
                <a:gd name="T11" fmla="*/ 60 h 250"/>
                <a:gd name="T12" fmla="*/ 129 w 288"/>
                <a:gd name="T13" fmla="*/ 190 h 250"/>
                <a:gd name="T14" fmla="*/ 99 w 288"/>
                <a:gd name="T15" fmla="*/ 220 h 250"/>
                <a:gd name="T16" fmla="*/ 98 w 288"/>
                <a:gd name="T17" fmla="*/ 220 h 250"/>
                <a:gd name="T18" fmla="*/ 97 w 288"/>
                <a:gd name="T19" fmla="*/ 220 h 250"/>
                <a:gd name="T20" fmla="*/ 67 w 288"/>
                <a:gd name="T21" fmla="*/ 190 h 250"/>
                <a:gd name="T22" fmla="*/ 67 w 288"/>
                <a:gd name="T23" fmla="*/ 75 h 250"/>
                <a:gd name="T24" fmla="*/ 105 w 288"/>
                <a:gd name="T25" fmla="*/ 75 h 250"/>
                <a:gd name="T26" fmla="*/ 52 w 288"/>
                <a:gd name="T27" fmla="*/ 19 h 250"/>
                <a:gd name="T28" fmla="*/ 0 w 288"/>
                <a:gd name="T29" fmla="*/ 75 h 250"/>
                <a:gd name="T30" fmla="*/ 37 w 288"/>
                <a:gd name="T31" fmla="*/ 75 h 250"/>
                <a:gd name="T32" fmla="*/ 37 w 288"/>
                <a:gd name="T33" fmla="*/ 190 h 250"/>
                <a:gd name="T34" fmla="*/ 97 w 288"/>
                <a:gd name="T35" fmla="*/ 250 h 250"/>
                <a:gd name="T36" fmla="*/ 98 w 288"/>
                <a:gd name="T37" fmla="*/ 250 h 250"/>
                <a:gd name="T38" fmla="*/ 99 w 288"/>
                <a:gd name="T39" fmla="*/ 250 h 250"/>
                <a:gd name="T40" fmla="*/ 159 w 288"/>
                <a:gd name="T41" fmla="*/ 190 h 250"/>
                <a:gd name="T42" fmla="*/ 159 w 288"/>
                <a:gd name="T43" fmla="*/ 60 h 250"/>
                <a:gd name="T44" fmla="*/ 189 w 288"/>
                <a:gd name="T45" fmla="*/ 30 h 250"/>
                <a:gd name="T46" fmla="*/ 190 w 288"/>
                <a:gd name="T47" fmla="*/ 30 h 250"/>
                <a:gd name="T48" fmla="*/ 191 w 288"/>
                <a:gd name="T49" fmla="*/ 30 h 250"/>
                <a:gd name="T50" fmla="*/ 221 w 288"/>
                <a:gd name="T51" fmla="*/ 60 h 250"/>
                <a:gd name="T52" fmla="*/ 221 w 288"/>
                <a:gd name="T53" fmla="*/ 175 h 250"/>
                <a:gd name="T54" fmla="*/ 184 w 288"/>
                <a:gd name="T55" fmla="*/ 175 h 250"/>
                <a:gd name="T56" fmla="*/ 236 w 288"/>
                <a:gd name="T57" fmla="*/ 231 h 250"/>
                <a:gd name="T58" fmla="*/ 288 w 288"/>
                <a:gd name="T59" fmla="*/ 175 h 250"/>
                <a:gd name="T60" fmla="*/ 251 w 288"/>
                <a:gd name="T61" fmla="*/ 17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50">
                  <a:moveTo>
                    <a:pt x="251" y="175"/>
                  </a:moveTo>
                  <a:cubicBezTo>
                    <a:pt x="251" y="60"/>
                    <a:pt x="251" y="60"/>
                    <a:pt x="251" y="60"/>
                  </a:cubicBezTo>
                  <a:cubicBezTo>
                    <a:pt x="251" y="27"/>
                    <a:pt x="224" y="0"/>
                    <a:pt x="191" y="0"/>
                  </a:cubicBezTo>
                  <a:cubicBezTo>
                    <a:pt x="191" y="0"/>
                    <a:pt x="190" y="0"/>
                    <a:pt x="190" y="0"/>
                  </a:cubicBezTo>
                  <a:cubicBezTo>
                    <a:pt x="190" y="0"/>
                    <a:pt x="189" y="0"/>
                    <a:pt x="189" y="0"/>
                  </a:cubicBezTo>
                  <a:cubicBezTo>
                    <a:pt x="156" y="0"/>
                    <a:pt x="129" y="27"/>
                    <a:pt x="129" y="60"/>
                  </a:cubicBezTo>
                  <a:cubicBezTo>
                    <a:pt x="129" y="190"/>
                    <a:pt x="129" y="190"/>
                    <a:pt x="129" y="190"/>
                  </a:cubicBezTo>
                  <a:cubicBezTo>
                    <a:pt x="129" y="206"/>
                    <a:pt x="116" y="220"/>
                    <a:pt x="99" y="220"/>
                  </a:cubicBezTo>
                  <a:cubicBezTo>
                    <a:pt x="99" y="220"/>
                    <a:pt x="98" y="220"/>
                    <a:pt x="98" y="220"/>
                  </a:cubicBezTo>
                  <a:cubicBezTo>
                    <a:pt x="98" y="220"/>
                    <a:pt x="97" y="220"/>
                    <a:pt x="97" y="220"/>
                  </a:cubicBezTo>
                  <a:cubicBezTo>
                    <a:pt x="81" y="220"/>
                    <a:pt x="67" y="206"/>
                    <a:pt x="67" y="190"/>
                  </a:cubicBezTo>
                  <a:cubicBezTo>
                    <a:pt x="67" y="75"/>
                    <a:pt x="67" y="75"/>
                    <a:pt x="67" y="75"/>
                  </a:cubicBezTo>
                  <a:cubicBezTo>
                    <a:pt x="105" y="75"/>
                    <a:pt x="105" y="75"/>
                    <a:pt x="105" y="75"/>
                  </a:cubicBezTo>
                  <a:cubicBezTo>
                    <a:pt x="52" y="19"/>
                    <a:pt x="52" y="19"/>
                    <a:pt x="52" y="19"/>
                  </a:cubicBezTo>
                  <a:cubicBezTo>
                    <a:pt x="0" y="75"/>
                    <a:pt x="0" y="75"/>
                    <a:pt x="0" y="75"/>
                  </a:cubicBezTo>
                  <a:cubicBezTo>
                    <a:pt x="37" y="75"/>
                    <a:pt x="37" y="75"/>
                    <a:pt x="37" y="75"/>
                  </a:cubicBezTo>
                  <a:cubicBezTo>
                    <a:pt x="37" y="190"/>
                    <a:pt x="37" y="190"/>
                    <a:pt x="37" y="190"/>
                  </a:cubicBezTo>
                  <a:cubicBezTo>
                    <a:pt x="37" y="223"/>
                    <a:pt x="64" y="250"/>
                    <a:pt x="97" y="250"/>
                  </a:cubicBezTo>
                  <a:cubicBezTo>
                    <a:pt x="98" y="250"/>
                    <a:pt x="98" y="250"/>
                    <a:pt x="98" y="250"/>
                  </a:cubicBezTo>
                  <a:cubicBezTo>
                    <a:pt x="99" y="250"/>
                    <a:pt x="99" y="250"/>
                    <a:pt x="99" y="250"/>
                  </a:cubicBezTo>
                  <a:cubicBezTo>
                    <a:pt x="132" y="250"/>
                    <a:pt x="159" y="223"/>
                    <a:pt x="159" y="190"/>
                  </a:cubicBezTo>
                  <a:cubicBezTo>
                    <a:pt x="159" y="60"/>
                    <a:pt x="159" y="60"/>
                    <a:pt x="159" y="60"/>
                  </a:cubicBezTo>
                  <a:cubicBezTo>
                    <a:pt x="159" y="44"/>
                    <a:pt x="172" y="30"/>
                    <a:pt x="189" y="30"/>
                  </a:cubicBezTo>
                  <a:cubicBezTo>
                    <a:pt x="189" y="30"/>
                    <a:pt x="190" y="30"/>
                    <a:pt x="190" y="30"/>
                  </a:cubicBezTo>
                  <a:cubicBezTo>
                    <a:pt x="190" y="30"/>
                    <a:pt x="191" y="30"/>
                    <a:pt x="191" y="30"/>
                  </a:cubicBezTo>
                  <a:cubicBezTo>
                    <a:pt x="208" y="30"/>
                    <a:pt x="221" y="44"/>
                    <a:pt x="221" y="60"/>
                  </a:cubicBezTo>
                  <a:cubicBezTo>
                    <a:pt x="221" y="175"/>
                    <a:pt x="221" y="175"/>
                    <a:pt x="221" y="175"/>
                  </a:cubicBezTo>
                  <a:cubicBezTo>
                    <a:pt x="184" y="175"/>
                    <a:pt x="184" y="175"/>
                    <a:pt x="184" y="175"/>
                  </a:cubicBezTo>
                  <a:cubicBezTo>
                    <a:pt x="236" y="231"/>
                    <a:pt x="236" y="231"/>
                    <a:pt x="236" y="231"/>
                  </a:cubicBezTo>
                  <a:cubicBezTo>
                    <a:pt x="288" y="175"/>
                    <a:pt x="288" y="175"/>
                    <a:pt x="288" y="175"/>
                  </a:cubicBezTo>
                  <a:lnTo>
                    <a:pt x="25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2" name="Freeform 25"/>
            <p:cNvSpPr/>
            <p:nvPr/>
          </p:nvSpPr>
          <p:spPr bwMode="auto">
            <a:xfrm>
              <a:off x="2370138" y="4591051"/>
              <a:ext cx="261938" cy="261938"/>
            </a:xfrm>
            <a:custGeom>
              <a:avLst/>
              <a:gdLst>
                <a:gd name="T0" fmla="*/ 283 w 291"/>
                <a:gd name="T1" fmla="*/ 157 h 291"/>
                <a:gd name="T2" fmla="*/ 283 w 291"/>
                <a:gd name="T3" fmla="*/ 133 h 291"/>
                <a:gd name="T4" fmla="*/ 283 w 291"/>
                <a:gd name="T5" fmla="*/ 99 h 291"/>
                <a:gd name="T6" fmla="*/ 283 w 291"/>
                <a:gd name="T7" fmla="*/ 75 h 291"/>
                <a:gd name="T8" fmla="*/ 278 w 291"/>
                <a:gd name="T9" fmla="*/ 43 h 291"/>
                <a:gd name="T10" fmla="*/ 285 w 291"/>
                <a:gd name="T11" fmla="*/ 13 h 291"/>
                <a:gd name="T12" fmla="*/ 254 w 291"/>
                <a:gd name="T13" fmla="*/ 6 h 291"/>
                <a:gd name="T14" fmla="*/ 233 w 291"/>
                <a:gd name="T15" fmla="*/ 21 h 291"/>
                <a:gd name="T16" fmla="*/ 204 w 291"/>
                <a:gd name="T17" fmla="*/ 1 h 291"/>
                <a:gd name="T18" fmla="*/ 175 w 291"/>
                <a:gd name="T19" fmla="*/ 21 h 291"/>
                <a:gd name="T20" fmla="*/ 146 w 291"/>
                <a:gd name="T21" fmla="*/ 1 h 291"/>
                <a:gd name="T22" fmla="*/ 117 w 291"/>
                <a:gd name="T23" fmla="*/ 21 h 291"/>
                <a:gd name="T24" fmla="*/ 88 w 291"/>
                <a:gd name="T25" fmla="*/ 1 h 291"/>
                <a:gd name="T26" fmla="*/ 59 w 291"/>
                <a:gd name="T27" fmla="*/ 21 h 291"/>
                <a:gd name="T28" fmla="*/ 37 w 291"/>
                <a:gd name="T29" fmla="*/ 6 h 291"/>
                <a:gd name="T30" fmla="*/ 7 w 291"/>
                <a:gd name="T31" fmla="*/ 13 h 291"/>
                <a:gd name="T32" fmla="*/ 12 w 291"/>
                <a:gd name="T33" fmla="*/ 42 h 291"/>
                <a:gd name="T34" fmla="*/ 9 w 291"/>
                <a:gd name="T35" fmla="*/ 75 h 291"/>
                <a:gd name="T36" fmla="*/ 10 w 291"/>
                <a:gd name="T37" fmla="*/ 99 h 291"/>
                <a:gd name="T38" fmla="*/ 9 w 291"/>
                <a:gd name="T39" fmla="*/ 133 h 291"/>
                <a:gd name="T40" fmla="*/ 10 w 291"/>
                <a:gd name="T41" fmla="*/ 157 h 291"/>
                <a:gd name="T42" fmla="*/ 9 w 291"/>
                <a:gd name="T43" fmla="*/ 191 h 291"/>
                <a:gd name="T44" fmla="*/ 10 w 291"/>
                <a:gd name="T45" fmla="*/ 215 h 291"/>
                <a:gd name="T46" fmla="*/ 12 w 291"/>
                <a:gd name="T47" fmla="*/ 248 h 291"/>
                <a:gd name="T48" fmla="*/ 7 w 291"/>
                <a:gd name="T49" fmla="*/ 278 h 291"/>
                <a:gd name="T50" fmla="*/ 37 w 291"/>
                <a:gd name="T51" fmla="*/ 284 h 291"/>
                <a:gd name="T52" fmla="*/ 59 w 291"/>
                <a:gd name="T53" fmla="*/ 269 h 291"/>
                <a:gd name="T54" fmla="*/ 88 w 291"/>
                <a:gd name="T55" fmla="*/ 289 h 291"/>
                <a:gd name="T56" fmla="*/ 117 w 291"/>
                <a:gd name="T57" fmla="*/ 269 h 291"/>
                <a:gd name="T58" fmla="*/ 146 w 291"/>
                <a:gd name="T59" fmla="*/ 289 h 291"/>
                <a:gd name="T60" fmla="*/ 175 w 291"/>
                <a:gd name="T61" fmla="*/ 269 h 291"/>
                <a:gd name="T62" fmla="*/ 204 w 291"/>
                <a:gd name="T63" fmla="*/ 289 h 291"/>
                <a:gd name="T64" fmla="*/ 233 w 291"/>
                <a:gd name="T65" fmla="*/ 269 h 291"/>
                <a:gd name="T66" fmla="*/ 254 w 291"/>
                <a:gd name="T67" fmla="*/ 284 h 291"/>
                <a:gd name="T68" fmla="*/ 285 w 291"/>
                <a:gd name="T69" fmla="*/ 278 h 291"/>
                <a:gd name="T70" fmla="*/ 277 w 291"/>
                <a:gd name="T71" fmla="*/ 247 h 291"/>
                <a:gd name="T72" fmla="*/ 283 w 291"/>
                <a:gd name="T73" fmla="*/ 215 h 291"/>
                <a:gd name="T74" fmla="*/ 284 w 291"/>
                <a:gd name="T75" fmla="*/ 1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3" name="Freeform 26"/>
            <p:cNvSpPr>
              <a:spLocks noEditPoints="1"/>
            </p:cNvSpPr>
            <p:nvPr/>
          </p:nvSpPr>
          <p:spPr bwMode="auto">
            <a:xfrm>
              <a:off x="2887663" y="4591051"/>
              <a:ext cx="261938" cy="261938"/>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154 w 291"/>
                <a:gd name="T77" fmla="*/ 200 h 291"/>
                <a:gd name="T78" fmla="*/ 81 w 291"/>
                <a:gd name="T79" fmla="*/ 217 h 291"/>
                <a:gd name="T80" fmla="*/ 65 w 291"/>
                <a:gd name="T81" fmla="*/ 144 h 291"/>
                <a:gd name="T82" fmla="*/ 228 w 291"/>
                <a:gd name="T83" fmla="*/ 12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154" y="200"/>
                  </a:moveTo>
                  <a:cubicBezTo>
                    <a:pt x="146" y="201"/>
                    <a:pt x="138" y="201"/>
                    <a:pt x="130" y="200"/>
                  </a:cubicBezTo>
                  <a:cubicBezTo>
                    <a:pt x="104" y="227"/>
                    <a:pt x="75" y="222"/>
                    <a:pt x="81" y="217"/>
                  </a:cubicBezTo>
                  <a:cubicBezTo>
                    <a:pt x="95" y="207"/>
                    <a:pt x="98" y="197"/>
                    <a:pt x="97" y="189"/>
                  </a:cubicBezTo>
                  <a:cubicBezTo>
                    <a:pt x="79" y="179"/>
                    <a:pt x="67" y="163"/>
                    <a:pt x="65" y="144"/>
                  </a:cubicBezTo>
                  <a:cubicBezTo>
                    <a:pt x="60" y="108"/>
                    <a:pt x="94" y="75"/>
                    <a:pt x="139" y="70"/>
                  </a:cubicBezTo>
                  <a:cubicBezTo>
                    <a:pt x="184" y="65"/>
                    <a:pt x="223" y="90"/>
                    <a:pt x="228" y="126"/>
                  </a:cubicBezTo>
                  <a:cubicBezTo>
                    <a:pt x="232" y="162"/>
                    <a:pt x="199" y="195"/>
                    <a:pt x="154"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4" name="Freeform 27"/>
            <p:cNvSpPr>
              <a:spLocks noEditPoints="1"/>
            </p:cNvSpPr>
            <p:nvPr/>
          </p:nvSpPr>
          <p:spPr bwMode="auto">
            <a:xfrm>
              <a:off x="3406776" y="4591051"/>
              <a:ext cx="261938" cy="261938"/>
            </a:xfrm>
            <a:custGeom>
              <a:avLst/>
              <a:gdLst>
                <a:gd name="T0" fmla="*/ 290 w 291"/>
                <a:gd name="T1" fmla="*/ 145 h 291"/>
                <a:gd name="T2" fmla="*/ 270 w 291"/>
                <a:gd name="T3" fmla="*/ 116 h 291"/>
                <a:gd name="T4" fmla="*/ 290 w 291"/>
                <a:gd name="T5" fmla="*/ 87 h 291"/>
                <a:gd name="T6" fmla="*/ 270 w 291"/>
                <a:gd name="T7" fmla="*/ 58 h 291"/>
                <a:gd name="T8" fmla="*/ 285 w 291"/>
                <a:gd name="T9" fmla="*/ 37 h 291"/>
                <a:gd name="T10" fmla="*/ 278 w 291"/>
                <a:gd name="T11" fmla="*/ 6 h 291"/>
                <a:gd name="T12" fmla="*/ 249 w 291"/>
                <a:gd name="T13" fmla="*/ 11 h 291"/>
                <a:gd name="T14" fmla="*/ 216 w 291"/>
                <a:gd name="T15" fmla="*/ 8 h 291"/>
                <a:gd name="T16" fmla="*/ 193 w 291"/>
                <a:gd name="T17" fmla="*/ 8 h 291"/>
                <a:gd name="T18" fmla="*/ 158 w 291"/>
                <a:gd name="T19" fmla="*/ 8 h 291"/>
                <a:gd name="T20" fmla="*/ 135 w 291"/>
                <a:gd name="T21" fmla="*/ 8 h 291"/>
                <a:gd name="T22" fmla="*/ 100 w 291"/>
                <a:gd name="T23" fmla="*/ 8 h 291"/>
                <a:gd name="T24" fmla="*/ 77 w 291"/>
                <a:gd name="T25" fmla="*/ 8 h 291"/>
                <a:gd name="T26" fmla="*/ 45 w 291"/>
                <a:gd name="T27" fmla="*/ 14 h 291"/>
                <a:gd name="T28" fmla="*/ 13 w 291"/>
                <a:gd name="T29" fmla="*/ 6 h 291"/>
                <a:gd name="T30" fmla="*/ 7 w 291"/>
                <a:gd name="T31" fmla="*/ 37 h 291"/>
                <a:gd name="T32" fmla="*/ 23 w 291"/>
                <a:gd name="T33" fmla="*/ 58 h 291"/>
                <a:gd name="T34" fmla="*/ 2 w 291"/>
                <a:gd name="T35" fmla="*/ 87 h 291"/>
                <a:gd name="T36" fmla="*/ 23 w 291"/>
                <a:gd name="T37" fmla="*/ 116 h 291"/>
                <a:gd name="T38" fmla="*/ 2 w 291"/>
                <a:gd name="T39" fmla="*/ 145 h 291"/>
                <a:gd name="T40" fmla="*/ 23 w 291"/>
                <a:gd name="T41" fmla="*/ 174 h 291"/>
                <a:gd name="T42" fmla="*/ 2 w 291"/>
                <a:gd name="T43" fmla="*/ 203 h 291"/>
                <a:gd name="T44" fmla="*/ 23 w 291"/>
                <a:gd name="T45" fmla="*/ 232 h 291"/>
                <a:gd name="T46" fmla="*/ 7 w 291"/>
                <a:gd name="T47" fmla="*/ 254 h 291"/>
                <a:gd name="T48" fmla="*/ 13 w 291"/>
                <a:gd name="T49" fmla="*/ 284 h 291"/>
                <a:gd name="T50" fmla="*/ 44 w 291"/>
                <a:gd name="T51" fmla="*/ 277 h 291"/>
                <a:gd name="T52" fmla="*/ 76 w 291"/>
                <a:gd name="T53" fmla="*/ 282 h 291"/>
                <a:gd name="T54" fmla="*/ 100 w 291"/>
                <a:gd name="T55" fmla="*/ 282 h 291"/>
                <a:gd name="T56" fmla="*/ 134 w 291"/>
                <a:gd name="T57" fmla="*/ 282 h 291"/>
                <a:gd name="T58" fmla="*/ 158 w 291"/>
                <a:gd name="T59" fmla="*/ 282 h 291"/>
                <a:gd name="T60" fmla="*/ 192 w 291"/>
                <a:gd name="T61" fmla="*/ 282 h 291"/>
                <a:gd name="T62" fmla="*/ 216 w 291"/>
                <a:gd name="T63" fmla="*/ 282 h 291"/>
                <a:gd name="T64" fmla="*/ 250 w 291"/>
                <a:gd name="T65" fmla="*/ 280 h 291"/>
                <a:gd name="T66" fmla="*/ 278 w 291"/>
                <a:gd name="T67" fmla="*/ 284 h 291"/>
                <a:gd name="T68" fmla="*/ 285 w 291"/>
                <a:gd name="T69" fmla="*/ 254 h 291"/>
                <a:gd name="T70" fmla="*/ 270 w 291"/>
                <a:gd name="T71" fmla="*/ 232 h 291"/>
                <a:gd name="T72" fmla="*/ 290 w 291"/>
                <a:gd name="T73" fmla="*/ 203 h 291"/>
                <a:gd name="T74" fmla="*/ 270 w 291"/>
                <a:gd name="T75" fmla="*/ 174 h 291"/>
                <a:gd name="T76" fmla="*/ 68 w 291"/>
                <a:gd name="T77" fmla="*/ 86 h 291"/>
                <a:gd name="T78" fmla="*/ 226 w 291"/>
                <a:gd name="T79" fmla="*/ 86 h 291"/>
                <a:gd name="T80" fmla="*/ 161 w 291"/>
                <a:gd name="T81" fmla="*/ 142 h 291"/>
                <a:gd name="T82" fmla="*/ 131 w 291"/>
                <a:gd name="T83" fmla="*/ 142 h 291"/>
                <a:gd name="T84" fmla="*/ 65 w 291"/>
                <a:gd name="T85" fmla="*/ 86 h 291"/>
                <a:gd name="T86" fmla="*/ 58 w 291"/>
                <a:gd name="T87" fmla="*/ 197 h 291"/>
                <a:gd name="T88" fmla="*/ 58 w 291"/>
                <a:gd name="T89" fmla="*/ 96 h 291"/>
                <a:gd name="T90" fmla="*/ 116 w 291"/>
                <a:gd name="T91" fmla="*/ 142 h 291"/>
                <a:gd name="T92" fmla="*/ 223 w 291"/>
                <a:gd name="T93" fmla="*/ 205 h 291"/>
                <a:gd name="T94" fmla="*/ 65 w 291"/>
                <a:gd name="T95" fmla="*/ 204 h 291"/>
                <a:gd name="T96" fmla="*/ 146 w 291"/>
                <a:gd name="T97" fmla="*/ 167 h 291"/>
                <a:gd name="T98" fmla="*/ 226 w 291"/>
                <a:gd name="T99" fmla="*/ 204 h 291"/>
                <a:gd name="T100" fmla="*/ 234 w 291"/>
                <a:gd name="T101" fmla="*/ 194 h 291"/>
                <a:gd name="T102" fmla="*/ 176 w 291"/>
                <a:gd name="T103" fmla="*/ 142 h 291"/>
                <a:gd name="T104" fmla="*/ 234 w 291"/>
                <a:gd name="T105" fmla="*/ 9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1" h="291">
                  <a:moveTo>
                    <a:pt x="283" y="157"/>
                  </a:move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ubicBezTo>
                    <a:pt x="270" y="167"/>
                    <a:pt x="275" y="160"/>
                    <a:pt x="283" y="157"/>
                  </a:cubicBezTo>
                  <a:close/>
                  <a:moveTo>
                    <a:pt x="68" y="86"/>
                  </a:moveTo>
                  <a:cubicBezTo>
                    <a:pt x="223" y="86"/>
                    <a:pt x="223" y="86"/>
                    <a:pt x="223" y="86"/>
                  </a:cubicBezTo>
                  <a:cubicBezTo>
                    <a:pt x="224" y="86"/>
                    <a:pt x="225" y="86"/>
                    <a:pt x="226" y="86"/>
                  </a:cubicBezTo>
                  <a:cubicBezTo>
                    <a:pt x="168" y="136"/>
                    <a:pt x="168" y="136"/>
                    <a:pt x="168" y="136"/>
                  </a:cubicBezTo>
                  <a:cubicBezTo>
                    <a:pt x="161" y="142"/>
                    <a:pt x="161" y="142"/>
                    <a:pt x="161" y="142"/>
                  </a:cubicBezTo>
                  <a:cubicBezTo>
                    <a:pt x="146" y="154"/>
                    <a:pt x="146" y="154"/>
                    <a:pt x="146" y="154"/>
                  </a:cubicBezTo>
                  <a:cubicBezTo>
                    <a:pt x="131" y="142"/>
                    <a:pt x="131" y="142"/>
                    <a:pt x="131" y="142"/>
                  </a:cubicBezTo>
                  <a:cubicBezTo>
                    <a:pt x="123" y="136"/>
                    <a:pt x="123" y="136"/>
                    <a:pt x="123" y="136"/>
                  </a:cubicBezTo>
                  <a:cubicBezTo>
                    <a:pt x="65" y="86"/>
                    <a:pt x="65" y="86"/>
                    <a:pt x="65" y="86"/>
                  </a:cubicBezTo>
                  <a:cubicBezTo>
                    <a:pt x="66" y="86"/>
                    <a:pt x="67" y="86"/>
                    <a:pt x="68" y="86"/>
                  </a:cubicBezTo>
                  <a:close/>
                  <a:moveTo>
                    <a:pt x="58" y="197"/>
                  </a:moveTo>
                  <a:cubicBezTo>
                    <a:pt x="58" y="196"/>
                    <a:pt x="58" y="195"/>
                    <a:pt x="58" y="194"/>
                  </a:cubicBezTo>
                  <a:cubicBezTo>
                    <a:pt x="58" y="96"/>
                    <a:pt x="58" y="96"/>
                    <a:pt x="58" y="96"/>
                  </a:cubicBezTo>
                  <a:cubicBezTo>
                    <a:pt x="58" y="95"/>
                    <a:pt x="58" y="94"/>
                    <a:pt x="58" y="93"/>
                  </a:cubicBezTo>
                  <a:cubicBezTo>
                    <a:pt x="116" y="142"/>
                    <a:pt x="116" y="142"/>
                    <a:pt x="116" y="142"/>
                  </a:cubicBezTo>
                  <a:lnTo>
                    <a:pt x="58" y="197"/>
                  </a:lnTo>
                  <a:close/>
                  <a:moveTo>
                    <a:pt x="223" y="205"/>
                  </a:moveTo>
                  <a:cubicBezTo>
                    <a:pt x="68" y="205"/>
                    <a:pt x="68" y="205"/>
                    <a:pt x="68" y="205"/>
                  </a:cubicBezTo>
                  <a:cubicBezTo>
                    <a:pt x="67" y="205"/>
                    <a:pt x="66" y="204"/>
                    <a:pt x="65" y="204"/>
                  </a:cubicBezTo>
                  <a:cubicBezTo>
                    <a:pt x="123" y="149"/>
                    <a:pt x="123" y="149"/>
                    <a:pt x="123" y="149"/>
                  </a:cubicBezTo>
                  <a:cubicBezTo>
                    <a:pt x="146" y="167"/>
                    <a:pt x="146" y="167"/>
                    <a:pt x="146" y="167"/>
                  </a:cubicBezTo>
                  <a:cubicBezTo>
                    <a:pt x="168" y="149"/>
                    <a:pt x="168" y="149"/>
                    <a:pt x="168" y="149"/>
                  </a:cubicBezTo>
                  <a:cubicBezTo>
                    <a:pt x="226" y="204"/>
                    <a:pt x="226" y="204"/>
                    <a:pt x="226" y="204"/>
                  </a:cubicBezTo>
                  <a:cubicBezTo>
                    <a:pt x="225" y="204"/>
                    <a:pt x="224" y="205"/>
                    <a:pt x="223" y="205"/>
                  </a:cubicBezTo>
                  <a:close/>
                  <a:moveTo>
                    <a:pt x="234" y="194"/>
                  </a:moveTo>
                  <a:cubicBezTo>
                    <a:pt x="234" y="195"/>
                    <a:pt x="233" y="196"/>
                    <a:pt x="233" y="197"/>
                  </a:cubicBezTo>
                  <a:cubicBezTo>
                    <a:pt x="176" y="142"/>
                    <a:pt x="176" y="142"/>
                    <a:pt x="176" y="142"/>
                  </a:cubicBezTo>
                  <a:cubicBezTo>
                    <a:pt x="233" y="93"/>
                    <a:pt x="233" y="93"/>
                    <a:pt x="233" y="93"/>
                  </a:cubicBezTo>
                  <a:cubicBezTo>
                    <a:pt x="233" y="94"/>
                    <a:pt x="234" y="95"/>
                    <a:pt x="234" y="96"/>
                  </a:cubicBezTo>
                  <a:lnTo>
                    <a:pt x="234" y="1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5" name="Freeform 28"/>
            <p:cNvSpPr>
              <a:spLocks noEditPoints="1"/>
            </p:cNvSpPr>
            <p:nvPr/>
          </p:nvSpPr>
          <p:spPr bwMode="auto">
            <a:xfrm>
              <a:off x="3925888" y="4592639"/>
              <a:ext cx="261938" cy="258763"/>
            </a:xfrm>
            <a:custGeom>
              <a:avLst/>
              <a:gdLst>
                <a:gd name="T0" fmla="*/ 290 w 291"/>
                <a:gd name="T1" fmla="*/ 144 h 288"/>
                <a:gd name="T2" fmla="*/ 270 w 291"/>
                <a:gd name="T3" fmla="*/ 115 h 288"/>
                <a:gd name="T4" fmla="*/ 290 w 291"/>
                <a:gd name="T5" fmla="*/ 86 h 288"/>
                <a:gd name="T6" fmla="*/ 270 w 291"/>
                <a:gd name="T7" fmla="*/ 57 h 288"/>
                <a:gd name="T8" fmla="*/ 284 w 291"/>
                <a:gd name="T9" fmla="*/ 36 h 288"/>
                <a:gd name="T10" fmla="*/ 278 w 291"/>
                <a:gd name="T11" fmla="*/ 5 h 288"/>
                <a:gd name="T12" fmla="*/ 254 w 291"/>
                <a:gd name="T13" fmla="*/ 5 h 288"/>
                <a:gd name="T14" fmla="*/ 233 w 291"/>
                <a:gd name="T15" fmla="*/ 20 h 288"/>
                <a:gd name="T16" fmla="*/ 204 w 291"/>
                <a:gd name="T17" fmla="*/ 0 h 288"/>
                <a:gd name="T18" fmla="*/ 175 w 291"/>
                <a:gd name="T19" fmla="*/ 20 h 288"/>
                <a:gd name="T20" fmla="*/ 146 w 291"/>
                <a:gd name="T21" fmla="*/ 0 h 288"/>
                <a:gd name="T22" fmla="*/ 117 w 291"/>
                <a:gd name="T23" fmla="*/ 20 h 288"/>
                <a:gd name="T24" fmla="*/ 88 w 291"/>
                <a:gd name="T25" fmla="*/ 0 h 288"/>
                <a:gd name="T26" fmla="*/ 59 w 291"/>
                <a:gd name="T27" fmla="*/ 20 h 288"/>
                <a:gd name="T28" fmla="*/ 37 w 291"/>
                <a:gd name="T29" fmla="*/ 5 h 288"/>
                <a:gd name="T30" fmla="*/ 13 w 291"/>
                <a:gd name="T31" fmla="*/ 5 h 288"/>
                <a:gd name="T32" fmla="*/ 7 w 291"/>
                <a:gd name="T33" fmla="*/ 36 h 288"/>
                <a:gd name="T34" fmla="*/ 23 w 291"/>
                <a:gd name="T35" fmla="*/ 57 h 288"/>
                <a:gd name="T36" fmla="*/ 2 w 291"/>
                <a:gd name="T37" fmla="*/ 86 h 288"/>
                <a:gd name="T38" fmla="*/ 23 w 291"/>
                <a:gd name="T39" fmla="*/ 115 h 288"/>
                <a:gd name="T40" fmla="*/ 2 w 291"/>
                <a:gd name="T41" fmla="*/ 144 h 288"/>
                <a:gd name="T42" fmla="*/ 23 w 291"/>
                <a:gd name="T43" fmla="*/ 173 h 288"/>
                <a:gd name="T44" fmla="*/ 2 w 291"/>
                <a:gd name="T45" fmla="*/ 202 h 288"/>
                <a:gd name="T46" fmla="*/ 23 w 291"/>
                <a:gd name="T47" fmla="*/ 231 h 288"/>
                <a:gd name="T48" fmla="*/ 7 w 291"/>
                <a:gd name="T49" fmla="*/ 253 h 288"/>
                <a:gd name="T50" fmla="*/ 13 w 291"/>
                <a:gd name="T51" fmla="*/ 283 h 288"/>
                <a:gd name="T52" fmla="*/ 37 w 291"/>
                <a:gd name="T53" fmla="*/ 283 h 288"/>
                <a:gd name="T54" fmla="*/ 59 w 291"/>
                <a:gd name="T55" fmla="*/ 268 h 288"/>
                <a:gd name="T56" fmla="*/ 88 w 291"/>
                <a:gd name="T57" fmla="*/ 288 h 288"/>
                <a:gd name="T58" fmla="*/ 117 w 291"/>
                <a:gd name="T59" fmla="*/ 268 h 288"/>
                <a:gd name="T60" fmla="*/ 146 w 291"/>
                <a:gd name="T61" fmla="*/ 288 h 288"/>
                <a:gd name="T62" fmla="*/ 175 w 291"/>
                <a:gd name="T63" fmla="*/ 268 h 288"/>
                <a:gd name="T64" fmla="*/ 204 w 291"/>
                <a:gd name="T65" fmla="*/ 288 h 288"/>
                <a:gd name="T66" fmla="*/ 233 w 291"/>
                <a:gd name="T67" fmla="*/ 268 h 288"/>
                <a:gd name="T68" fmla="*/ 254 w 291"/>
                <a:gd name="T69" fmla="*/ 283 h 288"/>
                <a:gd name="T70" fmla="*/ 278 w 291"/>
                <a:gd name="T71" fmla="*/ 283 h 288"/>
                <a:gd name="T72" fmla="*/ 284 w 291"/>
                <a:gd name="T73" fmla="*/ 253 h 288"/>
                <a:gd name="T74" fmla="*/ 270 w 291"/>
                <a:gd name="T75" fmla="*/ 231 h 288"/>
                <a:gd name="T76" fmla="*/ 290 w 291"/>
                <a:gd name="T77" fmla="*/ 202 h 288"/>
                <a:gd name="T78" fmla="*/ 270 w 291"/>
                <a:gd name="T79" fmla="*/ 173 h 288"/>
                <a:gd name="T80" fmla="*/ 245 w 291"/>
                <a:gd name="T81" fmla="*/ 243 h 288"/>
                <a:gd name="T82" fmla="*/ 47 w 291"/>
                <a:gd name="T83" fmla="*/ 45 h 288"/>
                <a:gd name="T84" fmla="*/ 245 w 291"/>
                <a:gd name="T85" fmla="*/ 24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1" h="288">
                  <a:moveTo>
                    <a:pt x="282" y="156"/>
                  </a:moveTo>
                  <a:cubicBezTo>
                    <a:pt x="287" y="153"/>
                    <a:pt x="290" y="148"/>
                    <a:pt x="290" y="144"/>
                  </a:cubicBezTo>
                  <a:cubicBezTo>
                    <a:pt x="290" y="140"/>
                    <a:pt x="287" y="136"/>
                    <a:pt x="283" y="132"/>
                  </a:cubicBezTo>
                  <a:cubicBezTo>
                    <a:pt x="274" y="129"/>
                    <a:pt x="270" y="123"/>
                    <a:pt x="270" y="115"/>
                  </a:cubicBezTo>
                  <a:cubicBezTo>
                    <a:pt x="270" y="107"/>
                    <a:pt x="274" y="101"/>
                    <a:pt x="282" y="98"/>
                  </a:cubicBezTo>
                  <a:cubicBezTo>
                    <a:pt x="287" y="95"/>
                    <a:pt x="290" y="91"/>
                    <a:pt x="290" y="86"/>
                  </a:cubicBezTo>
                  <a:cubicBezTo>
                    <a:pt x="290" y="82"/>
                    <a:pt x="287" y="78"/>
                    <a:pt x="283" y="74"/>
                  </a:cubicBezTo>
                  <a:cubicBezTo>
                    <a:pt x="274" y="72"/>
                    <a:pt x="270" y="65"/>
                    <a:pt x="270" y="57"/>
                  </a:cubicBezTo>
                  <a:cubicBezTo>
                    <a:pt x="270" y="51"/>
                    <a:pt x="271" y="46"/>
                    <a:pt x="278" y="42"/>
                  </a:cubicBezTo>
                  <a:cubicBezTo>
                    <a:pt x="284" y="36"/>
                    <a:pt x="284" y="36"/>
                    <a:pt x="284" y="36"/>
                  </a:cubicBezTo>
                  <a:cubicBezTo>
                    <a:pt x="291" y="29"/>
                    <a:pt x="291" y="19"/>
                    <a:pt x="284" y="12"/>
                  </a:cubicBezTo>
                  <a:cubicBezTo>
                    <a:pt x="278" y="5"/>
                    <a:pt x="278" y="5"/>
                    <a:pt x="278" y="5"/>
                  </a:cubicBezTo>
                  <a:cubicBezTo>
                    <a:pt x="274" y="2"/>
                    <a:pt x="270" y="1"/>
                    <a:pt x="266" y="1"/>
                  </a:cubicBezTo>
                  <a:cubicBezTo>
                    <a:pt x="261" y="1"/>
                    <a:pt x="257" y="2"/>
                    <a:pt x="254" y="5"/>
                  </a:cubicBezTo>
                  <a:cubicBezTo>
                    <a:pt x="249" y="10"/>
                    <a:pt x="249" y="10"/>
                    <a:pt x="249" y="10"/>
                  </a:cubicBezTo>
                  <a:cubicBezTo>
                    <a:pt x="246" y="18"/>
                    <a:pt x="240" y="20"/>
                    <a:pt x="233" y="20"/>
                  </a:cubicBezTo>
                  <a:cubicBezTo>
                    <a:pt x="225" y="20"/>
                    <a:pt x="219" y="16"/>
                    <a:pt x="216" y="7"/>
                  </a:cubicBezTo>
                  <a:cubicBezTo>
                    <a:pt x="212" y="3"/>
                    <a:pt x="208" y="0"/>
                    <a:pt x="204" y="0"/>
                  </a:cubicBezTo>
                  <a:cubicBezTo>
                    <a:pt x="200" y="0"/>
                    <a:pt x="196" y="3"/>
                    <a:pt x="192" y="7"/>
                  </a:cubicBezTo>
                  <a:cubicBezTo>
                    <a:pt x="189" y="16"/>
                    <a:pt x="183" y="20"/>
                    <a:pt x="175" y="20"/>
                  </a:cubicBezTo>
                  <a:cubicBezTo>
                    <a:pt x="167" y="20"/>
                    <a:pt x="161" y="16"/>
                    <a:pt x="158" y="7"/>
                  </a:cubicBezTo>
                  <a:cubicBezTo>
                    <a:pt x="155" y="3"/>
                    <a:pt x="151" y="0"/>
                    <a:pt x="146" y="0"/>
                  </a:cubicBezTo>
                  <a:cubicBezTo>
                    <a:pt x="142" y="0"/>
                    <a:pt x="138" y="3"/>
                    <a:pt x="134" y="7"/>
                  </a:cubicBezTo>
                  <a:cubicBezTo>
                    <a:pt x="132" y="16"/>
                    <a:pt x="125" y="20"/>
                    <a:pt x="117" y="20"/>
                  </a:cubicBezTo>
                  <a:cubicBezTo>
                    <a:pt x="109" y="20"/>
                    <a:pt x="103" y="16"/>
                    <a:pt x="100" y="7"/>
                  </a:cubicBezTo>
                  <a:cubicBezTo>
                    <a:pt x="97" y="3"/>
                    <a:pt x="93" y="0"/>
                    <a:pt x="88" y="0"/>
                  </a:cubicBezTo>
                  <a:cubicBezTo>
                    <a:pt x="84" y="0"/>
                    <a:pt x="80" y="3"/>
                    <a:pt x="77" y="7"/>
                  </a:cubicBezTo>
                  <a:cubicBezTo>
                    <a:pt x="74" y="16"/>
                    <a:pt x="67" y="20"/>
                    <a:pt x="59" y="20"/>
                  </a:cubicBezTo>
                  <a:cubicBezTo>
                    <a:pt x="53" y="20"/>
                    <a:pt x="48" y="19"/>
                    <a:pt x="45" y="13"/>
                  </a:cubicBezTo>
                  <a:cubicBezTo>
                    <a:pt x="37" y="5"/>
                    <a:pt x="37" y="5"/>
                    <a:pt x="37" y="5"/>
                  </a:cubicBezTo>
                  <a:cubicBezTo>
                    <a:pt x="34" y="2"/>
                    <a:pt x="29" y="1"/>
                    <a:pt x="25" y="1"/>
                  </a:cubicBezTo>
                  <a:cubicBezTo>
                    <a:pt x="21" y="1"/>
                    <a:pt x="16" y="2"/>
                    <a:pt x="13" y="5"/>
                  </a:cubicBezTo>
                  <a:cubicBezTo>
                    <a:pt x="7" y="12"/>
                    <a:pt x="7" y="12"/>
                    <a:pt x="7" y="12"/>
                  </a:cubicBezTo>
                  <a:cubicBezTo>
                    <a:pt x="0" y="19"/>
                    <a:pt x="0" y="29"/>
                    <a:pt x="7" y="36"/>
                  </a:cubicBezTo>
                  <a:cubicBezTo>
                    <a:pt x="12" y="41"/>
                    <a:pt x="12" y="41"/>
                    <a:pt x="12" y="41"/>
                  </a:cubicBezTo>
                  <a:cubicBezTo>
                    <a:pt x="19" y="44"/>
                    <a:pt x="23" y="50"/>
                    <a:pt x="23" y="57"/>
                  </a:cubicBezTo>
                  <a:cubicBezTo>
                    <a:pt x="23" y="65"/>
                    <a:pt x="18" y="72"/>
                    <a:pt x="9" y="74"/>
                  </a:cubicBezTo>
                  <a:cubicBezTo>
                    <a:pt x="5" y="78"/>
                    <a:pt x="2" y="82"/>
                    <a:pt x="2" y="86"/>
                  </a:cubicBezTo>
                  <a:cubicBezTo>
                    <a:pt x="2" y="91"/>
                    <a:pt x="5" y="95"/>
                    <a:pt x="10" y="98"/>
                  </a:cubicBezTo>
                  <a:cubicBezTo>
                    <a:pt x="18" y="101"/>
                    <a:pt x="23" y="107"/>
                    <a:pt x="23" y="115"/>
                  </a:cubicBezTo>
                  <a:cubicBezTo>
                    <a:pt x="23" y="123"/>
                    <a:pt x="18" y="130"/>
                    <a:pt x="9" y="132"/>
                  </a:cubicBezTo>
                  <a:cubicBezTo>
                    <a:pt x="5" y="136"/>
                    <a:pt x="2" y="140"/>
                    <a:pt x="2" y="144"/>
                  </a:cubicBezTo>
                  <a:cubicBezTo>
                    <a:pt x="2" y="148"/>
                    <a:pt x="5" y="153"/>
                    <a:pt x="10" y="156"/>
                  </a:cubicBezTo>
                  <a:cubicBezTo>
                    <a:pt x="18" y="159"/>
                    <a:pt x="23" y="165"/>
                    <a:pt x="23" y="173"/>
                  </a:cubicBezTo>
                  <a:cubicBezTo>
                    <a:pt x="23" y="181"/>
                    <a:pt x="18" y="187"/>
                    <a:pt x="9" y="190"/>
                  </a:cubicBezTo>
                  <a:cubicBezTo>
                    <a:pt x="5" y="193"/>
                    <a:pt x="2" y="197"/>
                    <a:pt x="2" y="202"/>
                  </a:cubicBezTo>
                  <a:cubicBezTo>
                    <a:pt x="2" y="206"/>
                    <a:pt x="5" y="211"/>
                    <a:pt x="10" y="214"/>
                  </a:cubicBezTo>
                  <a:cubicBezTo>
                    <a:pt x="18" y="217"/>
                    <a:pt x="23" y="223"/>
                    <a:pt x="23" y="231"/>
                  </a:cubicBezTo>
                  <a:cubicBezTo>
                    <a:pt x="23" y="238"/>
                    <a:pt x="20" y="244"/>
                    <a:pt x="12" y="247"/>
                  </a:cubicBezTo>
                  <a:cubicBezTo>
                    <a:pt x="7" y="253"/>
                    <a:pt x="7" y="253"/>
                    <a:pt x="7" y="253"/>
                  </a:cubicBezTo>
                  <a:cubicBezTo>
                    <a:pt x="0" y="259"/>
                    <a:pt x="0" y="270"/>
                    <a:pt x="7" y="277"/>
                  </a:cubicBezTo>
                  <a:cubicBezTo>
                    <a:pt x="13" y="283"/>
                    <a:pt x="13" y="283"/>
                    <a:pt x="13" y="283"/>
                  </a:cubicBezTo>
                  <a:cubicBezTo>
                    <a:pt x="16" y="286"/>
                    <a:pt x="21" y="288"/>
                    <a:pt x="25" y="288"/>
                  </a:cubicBezTo>
                  <a:cubicBezTo>
                    <a:pt x="29" y="288"/>
                    <a:pt x="34" y="286"/>
                    <a:pt x="37" y="283"/>
                  </a:cubicBezTo>
                  <a:cubicBezTo>
                    <a:pt x="44" y="276"/>
                    <a:pt x="44" y="276"/>
                    <a:pt x="44" y="276"/>
                  </a:cubicBezTo>
                  <a:cubicBezTo>
                    <a:pt x="48" y="269"/>
                    <a:pt x="53" y="268"/>
                    <a:pt x="59" y="268"/>
                  </a:cubicBezTo>
                  <a:cubicBezTo>
                    <a:pt x="67" y="268"/>
                    <a:pt x="73" y="272"/>
                    <a:pt x="76" y="281"/>
                  </a:cubicBezTo>
                  <a:cubicBezTo>
                    <a:pt x="80" y="285"/>
                    <a:pt x="84" y="288"/>
                    <a:pt x="88" y="288"/>
                  </a:cubicBezTo>
                  <a:cubicBezTo>
                    <a:pt x="93" y="288"/>
                    <a:pt x="97" y="285"/>
                    <a:pt x="100" y="281"/>
                  </a:cubicBezTo>
                  <a:cubicBezTo>
                    <a:pt x="103" y="272"/>
                    <a:pt x="110" y="268"/>
                    <a:pt x="117" y="268"/>
                  </a:cubicBezTo>
                  <a:cubicBezTo>
                    <a:pt x="125" y="268"/>
                    <a:pt x="131" y="272"/>
                    <a:pt x="134" y="281"/>
                  </a:cubicBezTo>
                  <a:cubicBezTo>
                    <a:pt x="137" y="285"/>
                    <a:pt x="142" y="288"/>
                    <a:pt x="146" y="288"/>
                  </a:cubicBezTo>
                  <a:cubicBezTo>
                    <a:pt x="151" y="288"/>
                    <a:pt x="155" y="285"/>
                    <a:pt x="158" y="281"/>
                  </a:cubicBezTo>
                  <a:cubicBezTo>
                    <a:pt x="161" y="272"/>
                    <a:pt x="167" y="268"/>
                    <a:pt x="175" y="268"/>
                  </a:cubicBezTo>
                  <a:cubicBezTo>
                    <a:pt x="183" y="268"/>
                    <a:pt x="189" y="272"/>
                    <a:pt x="192" y="281"/>
                  </a:cubicBezTo>
                  <a:cubicBezTo>
                    <a:pt x="195" y="285"/>
                    <a:pt x="200" y="288"/>
                    <a:pt x="204" y="288"/>
                  </a:cubicBezTo>
                  <a:cubicBezTo>
                    <a:pt x="208" y="288"/>
                    <a:pt x="213" y="285"/>
                    <a:pt x="216" y="281"/>
                  </a:cubicBezTo>
                  <a:cubicBezTo>
                    <a:pt x="219" y="272"/>
                    <a:pt x="225" y="268"/>
                    <a:pt x="233" y="268"/>
                  </a:cubicBezTo>
                  <a:cubicBezTo>
                    <a:pt x="240" y="268"/>
                    <a:pt x="246" y="271"/>
                    <a:pt x="249" y="279"/>
                  </a:cubicBezTo>
                  <a:cubicBezTo>
                    <a:pt x="254" y="283"/>
                    <a:pt x="254" y="283"/>
                    <a:pt x="254" y="283"/>
                  </a:cubicBezTo>
                  <a:cubicBezTo>
                    <a:pt x="257" y="286"/>
                    <a:pt x="261" y="288"/>
                    <a:pt x="266" y="288"/>
                  </a:cubicBezTo>
                  <a:cubicBezTo>
                    <a:pt x="270" y="288"/>
                    <a:pt x="274" y="286"/>
                    <a:pt x="278" y="283"/>
                  </a:cubicBezTo>
                  <a:cubicBezTo>
                    <a:pt x="284" y="277"/>
                    <a:pt x="284" y="277"/>
                    <a:pt x="284" y="277"/>
                  </a:cubicBezTo>
                  <a:cubicBezTo>
                    <a:pt x="291" y="270"/>
                    <a:pt x="291" y="259"/>
                    <a:pt x="284" y="253"/>
                  </a:cubicBezTo>
                  <a:cubicBezTo>
                    <a:pt x="277" y="245"/>
                    <a:pt x="277" y="245"/>
                    <a:pt x="277" y="245"/>
                  </a:cubicBezTo>
                  <a:cubicBezTo>
                    <a:pt x="271" y="242"/>
                    <a:pt x="270" y="237"/>
                    <a:pt x="270" y="231"/>
                  </a:cubicBezTo>
                  <a:cubicBezTo>
                    <a:pt x="270" y="223"/>
                    <a:pt x="274" y="217"/>
                    <a:pt x="283" y="214"/>
                  </a:cubicBezTo>
                  <a:cubicBezTo>
                    <a:pt x="287" y="211"/>
                    <a:pt x="290" y="206"/>
                    <a:pt x="290" y="202"/>
                  </a:cubicBezTo>
                  <a:cubicBezTo>
                    <a:pt x="290" y="197"/>
                    <a:pt x="287" y="193"/>
                    <a:pt x="283" y="190"/>
                  </a:cubicBezTo>
                  <a:cubicBezTo>
                    <a:pt x="275" y="187"/>
                    <a:pt x="270" y="181"/>
                    <a:pt x="270" y="173"/>
                  </a:cubicBezTo>
                  <a:cubicBezTo>
                    <a:pt x="270" y="165"/>
                    <a:pt x="274" y="159"/>
                    <a:pt x="282" y="156"/>
                  </a:cubicBezTo>
                  <a:close/>
                  <a:moveTo>
                    <a:pt x="245" y="243"/>
                  </a:moveTo>
                  <a:cubicBezTo>
                    <a:pt x="47" y="243"/>
                    <a:pt x="47" y="243"/>
                    <a:pt x="47" y="243"/>
                  </a:cubicBezTo>
                  <a:cubicBezTo>
                    <a:pt x="47" y="45"/>
                    <a:pt x="47" y="45"/>
                    <a:pt x="47" y="45"/>
                  </a:cubicBezTo>
                  <a:cubicBezTo>
                    <a:pt x="245" y="45"/>
                    <a:pt x="245" y="45"/>
                    <a:pt x="245" y="45"/>
                  </a:cubicBezTo>
                  <a:lnTo>
                    <a:pt x="245" y="2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6" name="Freeform 29"/>
            <p:cNvSpPr>
              <a:spLocks noEditPoints="1"/>
            </p:cNvSpPr>
            <p:nvPr/>
          </p:nvSpPr>
          <p:spPr bwMode="auto">
            <a:xfrm>
              <a:off x="6584951" y="3036889"/>
              <a:ext cx="127000" cy="260350"/>
            </a:xfrm>
            <a:custGeom>
              <a:avLst/>
              <a:gdLst>
                <a:gd name="T0" fmla="*/ 47 w 80"/>
                <a:gd name="T1" fmla="*/ 82 h 164"/>
                <a:gd name="T2" fmla="*/ 46 w 80"/>
                <a:gd name="T3" fmla="*/ 81 h 164"/>
                <a:gd name="T4" fmla="*/ 80 w 80"/>
                <a:gd name="T5" fmla="*/ 48 h 164"/>
                <a:gd name="T6" fmla="*/ 33 w 80"/>
                <a:gd name="T7" fmla="*/ 0 h 164"/>
                <a:gd name="T8" fmla="*/ 33 w 80"/>
                <a:gd name="T9" fmla="*/ 68 h 164"/>
                <a:gd name="T10" fmla="*/ 8 w 80"/>
                <a:gd name="T11" fmla="*/ 43 h 164"/>
                <a:gd name="T12" fmla="*/ 0 w 80"/>
                <a:gd name="T13" fmla="*/ 51 h 164"/>
                <a:gd name="T14" fmla="*/ 30 w 80"/>
                <a:gd name="T15" fmla="*/ 82 h 164"/>
                <a:gd name="T16" fmla="*/ 0 w 80"/>
                <a:gd name="T17" fmla="*/ 113 h 164"/>
                <a:gd name="T18" fmla="*/ 8 w 80"/>
                <a:gd name="T19" fmla="*/ 121 h 164"/>
                <a:gd name="T20" fmla="*/ 33 w 80"/>
                <a:gd name="T21" fmla="*/ 96 h 164"/>
                <a:gd name="T22" fmla="*/ 33 w 80"/>
                <a:gd name="T23" fmla="*/ 164 h 164"/>
                <a:gd name="T24" fmla="*/ 80 w 80"/>
                <a:gd name="T25" fmla="*/ 116 h 164"/>
                <a:gd name="T26" fmla="*/ 46 w 80"/>
                <a:gd name="T27" fmla="*/ 82 h 164"/>
                <a:gd name="T28" fmla="*/ 47 w 80"/>
                <a:gd name="T29" fmla="*/ 82 h 164"/>
                <a:gd name="T30" fmla="*/ 44 w 80"/>
                <a:gd name="T31" fmla="*/ 28 h 164"/>
                <a:gd name="T32" fmla="*/ 64 w 80"/>
                <a:gd name="T33" fmla="*/ 48 h 164"/>
                <a:gd name="T34" fmla="*/ 44 w 80"/>
                <a:gd name="T35" fmla="*/ 68 h 164"/>
                <a:gd name="T36" fmla="*/ 44 w 80"/>
                <a:gd name="T37" fmla="*/ 28 h 164"/>
                <a:gd name="T38" fmla="*/ 44 w 80"/>
                <a:gd name="T39" fmla="*/ 136 h 164"/>
                <a:gd name="T40" fmla="*/ 44 w 80"/>
                <a:gd name="T41" fmla="*/ 96 h 164"/>
                <a:gd name="T42" fmla="*/ 64 w 80"/>
                <a:gd name="T43" fmla="*/ 116 h 164"/>
                <a:gd name="T44" fmla="*/ 44 w 80"/>
                <a:gd name="T45" fmla="*/ 13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164">
                  <a:moveTo>
                    <a:pt x="47" y="82"/>
                  </a:moveTo>
                  <a:lnTo>
                    <a:pt x="46" y="81"/>
                  </a:lnTo>
                  <a:lnTo>
                    <a:pt x="80" y="48"/>
                  </a:lnTo>
                  <a:lnTo>
                    <a:pt x="33" y="0"/>
                  </a:lnTo>
                  <a:lnTo>
                    <a:pt x="33" y="68"/>
                  </a:lnTo>
                  <a:lnTo>
                    <a:pt x="8" y="43"/>
                  </a:lnTo>
                  <a:lnTo>
                    <a:pt x="0" y="51"/>
                  </a:lnTo>
                  <a:lnTo>
                    <a:pt x="30" y="82"/>
                  </a:lnTo>
                  <a:lnTo>
                    <a:pt x="0" y="113"/>
                  </a:lnTo>
                  <a:lnTo>
                    <a:pt x="8" y="121"/>
                  </a:lnTo>
                  <a:lnTo>
                    <a:pt x="33" y="96"/>
                  </a:lnTo>
                  <a:lnTo>
                    <a:pt x="33" y="164"/>
                  </a:lnTo>
                  <a:lnTo>
                    <a:pt x="80" y="116"/>
                  </a:lnTo>
                  <a:lnTo>
                    <a:pt x="46" y="82"/>
                  </a:lnTo>
                  <a:lnTo>
                    <a:pt x="47" y="82"/>
                  </a:lnTo>
                  <a:close/>
                  <a:moveTo>
                    <a:pt x="44" y="28"/>
                  </a:moveTo>
                  <a:lnTo>
                    <a:pt x="64" y="48"/>
                  </a:lnTo>
                  <a:lnTo>
                    <a:pt x="44" y="68"/>
                  </a:lnTo>
                  <a:lnTo>
                    <a:pt x="44" y="28"/>
                  </a:lnTo>
                  <a:close/>
                  <a:moveTo>
                    <a:pt x="44" y="136"/>
                  </a:moveTo>
                  <a:lnTo>
                    <a:pt x="44" y="96"/>
                  </a:lnTo>
                  <a:lnTo>
                    <a:pt x="64" y="116"/>
                  </a:lnTo>
                  <a:lnTo>
                    <a:pt x="44"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7" name="Freeform 30"/>
            <p:cNvSpPr/>
            <p:nvPr/>
          </p:nvSpPr>
          <p:spPr bwMode="auto">
            <a:xfrm>
              <a:off x="1905001" y="5110164"/>
              <a:ext cx="92075" cy="258763"/>
            </a:xfrm>
            <a:custGeom>
              <a:avLst/>
              <a:gdLst>
                <a:gd name="T0" fmla="*/ 71 w 102"/>
                <a:gd name="T1" fmla="*/ 97 h 288"/>
                <a:gd name="T2" fmla="*/ 71 w 102"/>
                <a:gd name="T3" fmla="*/ 13 h 288"/>
                <a:gd name="T4" fmla="*/ 60 w 102"/>
                <a:gd name="T5" fmla="*/ 0 h 288"/>
                <a:gd name="T6" fmla="*/ 42 w 102"/>
                <a:gd name="T7" fmla="*/ 0 h 288"/>
                <a:gd name="T8" fmla="*/ 31 w 102"/>
                <a:gd name="T9" fmla="*/ 13 h 288"/>
                <a:gd name="T10" fmla="*/ 31 w 102"/>
                <a:gd name="T11" fmla="*/ 97 h 288"/>
                <a:gd name="T12" fmla="*/ 0 w 102"/>
                <a:gd name="T13" fmla="*/ 142 h 288"/>
                <a:gd name="T14" fmla="*/ 0 w 102"/>
                <a:gd name="T15" fmla="*/ 269 h 288"/>
                <a:gd name="T16" fmla="*/ 19 w 102"/>
                <a:gd name="T17" fmla="*/ 288 h 288"/>
                <a:gd name="T18" fmla="*/ 83 w 102"/>
                <a:gd name="T19" fmla="*/ 288 h 288"/>
                <a:gd name="T20" fmla="*/ 102 w 102"/>
                <a:gd name="T21" fmla="*/ 269 h 288"/>
                <a:gd name="T22" fmla="*/ 102 w 102"/>
                <a:gd name="T23" fmla="*/ 142 h 288"/>
                <a:gd name="T24" fmla="*/ 71 w 102"/>
                <a:gd name="T25" fmla="*/ 9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288">
                  <a:moveTo>
                    <a:pt x="71" y="97"/>
                  </a:moveTo>
                  <a:cubicBezTo>
                    <a:pt x="71" y="13"/>
                    <a:pt x="71" y="13"/>
                    <a:pt x="71" y="13"/>
                  </a:cubicBezTo>
                  <a:cubicBezTo>
                    <a:pt x="71" y="6"/>
                    <a:pt x="68" y="0"/>
                    <a:pt x="60" y="0"/>
                  </a:cubicBezTo>
                  <a:cubicBezTo>
                    <a:pt x="42" y="0"/>
                    <a:pt x="42" y="0"/>
                    <a:pt x="42" y="0"/>
                  </a:cubicBezTo>
                  <a:cubicBezTo>
                    <a:pt x="34" y="0"/>
                    <a:pt x="31" y="6"/>
                    <a:pt x="31" y="13"/>
                  </a:cubicBezTo>
                  <a:cubicBezTo>
                    <a:pt x="31" y="97"/>
                    <a:pt x="31" y="97"/>
                    <a:pt x="31" y="97"/>
                  </a:cubicBezTo>
                  <a:cubicBezTo>
                    <a:pt x="21" y="98"/>
                    <a:pt x="0" y="116"/>
                    <a:pt x="0" y="142"/>
                  </a:cubicBezTo>
                  <a:cubicBezTo>
                    <a:pt x="0" y="269"/>
                    <a:pt x="0" y="269"/>
                    <a:pt x="0" y="269"/>
                  </a:cubicBezTo>
                  <a:cubicBezTo>
                    <a:pt x="0" y="279"/>
                    <a:pt x="9" y="288"/>
                    <a:pt x="19" y="288"/>
                  </a:cubicBezTo>
                  <a:cubicBezTo>
                    <a:pt x="83" y="288"/>
                    <a:pt x="83" y="288"/>
                    <a:pt x="83" y="288"/>
                  </a:cubicBezTo>
                  <a:cubicBezTo>
                    <a:pt x="94" y="288"/>
                    <a:pt x="102" y="279"/>
                    <a:pt x="102" y="269"/>
                  </a:cubicBezTo>
                  <a:cubicBezTo>
                    <a:pt x="102" y="142"/>
                    <a:pt x="102" y="142"/>
                    <a:pt x="102" y="142"/>
                  </a:cubicBezTo>
                  <a:cubicBezTo>
                    <a:pt x="102" y="115"/>
                    <a:pt x="81" y="97"/>
                    <a:pt x="71"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8" name="Freeform 31"/>
            <p:cNvSpPr>
              <a:spLocks noEditPoints="1"/>
            </p:cNvSpPr>
            <p:nvPr/>
          </p:nvSpPr>
          <p:spPr bwMode="auto">
            <a:xfrm>
              <a:off x="2455863" y="5110164"/>
              <a:ext cx="92075" cy="258763"/>
            </a:xfrm>
            <a:custGeom>
              <a:avLst/>
              <a:gdLst>
                <a:gd name="T0" fmla="*/ 70 w 102"/>
                <a:gd name="T1" fmla="*/ 97 h 288"/>
                <a:gd name="T2" fmla="*/ 70 w 102"/>
                <a:gd name="T3" fmla="*/ 13 h 288"/>
                <a:gd name="T4" fmla="*/ 60 w 102"/>
                <a:gd name="T5" fmla="*/ 0 h 288"/>
                <a:gd name="T6" fmla="*/ 41 w 102"/>
                <a:gd name="T7" fmla="*/ 0 h 288"/>
                <a:gd name="T8" fmla="*/ 31 w 102"/>
                <a:gd name="T9" fmla="*/ 13 h 288"/>
                <a:gd name="T10" fmla="*/ 31 w 102"/>
                <a:gd name="T11" fmla="*/ 97 h 288"/>
                <a:gd name="T12" fmla="*/ 0 w 102"/>
                <a:gd name="T13" fmla="*/ 142 h 288"/>
                <a:gd name="T14" fmla="*/ 0 w 102"/>
                <a:gd name="T15" fmla="*/ 269 h 288"/>
                <a:gd name="T16" fmla="*/ 19 w 102"/>
                <a:gd name="T17" fmla="*/ 288 h 288"/>
                <a:gd name="T18" fmla="*/ 83 w 102"/>
                <a:gd name="T19" fmla="*/ 288 h 288"/>
                <a:gd name="T20" fmla="*/ 102 w 102"/>
                <a:gd name="T21" fmla="*/ 269 h 288"/>
                <a:gd name="T22" fmla="*/ 102 w 102"/>
                <a:gd name="T23" fmla="*/ 142 h 288"/>
                <a:gd name="T24" fmla="*/ 70 w 102"/>
                <a:gd name="T25" fmla="*/ 97 h 288"/>
                <a:gd name="T26" fmla="*/ 90 w 102"/>
                <a:gd name="T27" fmla="*/ 228 h 288"/>
                <a:gd name="T28" fmla="*/ 11 w 102"/>
                <a:gd name="T29" fmla="*/ 228 h 288"/>
                <a:gd name="T30" fmla="*/ 11 w 102"/>
                <a:gd name="T31" fmla="*/ 171 h 288"/>
                <a:gd name="T32" fmla="*/ 90 w 102"/>
                <a:gd name="T33" fmla="*/ 171 h 288"/>
                <a:gd name="T34" fmla="*/ 90 w 102"/>
                <a:gd name="T35" fmla="*/ 22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288">
                  <a:moveTo>
                    <a:pt x="70" y="97"/>
                  </a:moveTo>
                  <a:cubicBezTo>
                    <a:pt x="70" y="13"/>
                    <a:pt x="70" y="13"/>
                    <a:pt x="70" y="13"/>
                  </a:cubicBezTo>
                  <a:cubicBezTo>
                    <a:pt x="70" y="6"/>
                    <a:pt x="67" y="0"/>
                    <a:pt x="60" y="0"/>
                  </a:cubicBezTo>
                  <a:cubicBezTo>
                    <a:pt x="41" y="0"/>
                    <a:pt x="41" y="0"/>
                    <a:pt x="41" y="0"/>
                  </a:cubicBezTo>
                  <a:cubicBezTo>
                    <a:pt x="34" y="0"/>
                    <a:pt x="31" y="6"/>
                    <a:pt x="31" y="13"/>
                  </a:cubicBezTo>
                  <a:cubicBezTo>
                    <a:pt x="31" y="97"/>
                    <a:pt x="31" y="97"/>
                    <a:pt x="31" y="97"/>
                  </a:cubicBezTo>
                  <a:cubicBezTo>
                    <a:pt x="20" y="98"/>
                    <a:pt x="0" y="116"/>
                    <a:pt x="0" y="142"/>
                  </a:cubicBezTo>
                  <a:cubicBezTo>
                    <a:pt x="0" y="269"/>
                    <a:pt x="0" y="269"/>
                    <a:pt x="0" y="269"/>
                  </a:cubicBezTo>
                  <a:cubicBezTo>
                    <a:pt x="0" y="279"/>
                    <a:pt x="8" y="288"/>
                    <a:pt x="19" y="288"/>
                  </a:cubicBezTo>
                  <a:cubicBezTo>
                    <a:pt x="83" y="288"/>
                    <a:pt x="83" y="288"/>
                    <a:pt x="83" y="288"/>
                  </a:cubicBezTo>
                  <a:cubicBezTo>
                    <a:pt x="93" y="288"/>
                    <a:pt x="102" y="279"/>
                    <a:pt x="102" y="269"/>
                  </a:cubicBezTo>
                  <a:cubicBezTo>
                    <a:pt x="102" y="142"/>
                    <a:pt x="102" y="142"/>
                    <a:pt x="102" y="142"/>
                  </a:cubicBezTo>
                  <a:cubicBezTo>
                    <a:pt x="102" y="115"/>
                    <a:pt x="81" y="97"/>
                    <a:pt x="70" y="97"/>
                  </a:cubicBezTo>
                  <a:close/>
                  <a:moveTo>
                    <a:pt x="90" y="228"/>
                  </a:moveTo>
                  <a:cubicBezTo>
                    <a:pt x="11" y="228"/>
                    <a:pt x="11" y="228"/>
                    <a:pt x="11" y="228"/>
                  </a:cubicBezTo>
                  <a:cubicBezTo>
                    <a:pt x="11" y="171"/>
                    <a:pt x="11" y="171"/>
                    <a:pt x="11" y="171"/>
                  </a:cubicBezTo>
                  <a:cubicBezTo>
                    <a:pt x="90" y="171"/>
                    <a:pt x="90" y="171"/>
                    <a:pt x="90" y="171"/>
                  </a:cubicBezTo>
                  <a:lnTo>
                    <a:pt x="90" y="2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39" name="Freeform 32"/>
            <p:cNvSpPr/>
            <p:nvPr/>
          </p:nvSpPr>
          <p:spPr bwMode="auto">
            <a:xfrm>
              <a:off x="2914651" y="5110164"/>
              <a:ext cx="207963" cy="258763"/>
            </a:xfrm>
            <a:custGeom>
              <a:avLst/>
              <a:gdLst>
                <a:gd name="T0" fmla="*/ 231 w 231"/>
                <a:gd name="T1" fmla="*/ 0 h 288"/>
                <a:gd name="T2" fmla="*/ 0 w 231"/>
                <a:gd name="T3" fmla="*/ 0 h 288"/>
                <a:gd name="T4" fmla="*/ 99 w 231"/>
                <a:gd name="T5" fmla="*/ 114 h 288"/>
                <a:gd name="T6" fmla="*/ 99 w 231"/>
                <a:gd name="T7" fmla="*/ 243 h 288"/>
                <a:gd name="T8" fmla="*/ 46 w 231"/>
                <a:gd name="T9" fmla="*/ 288 h 288"/>
                <a:gd name="T10" fmla="*/ 185 w 231"/>
                <a:gd name="T11" fmla="*/ 288 h 288"/>
                <a:gd name="T12" fmla="*/ 132 w 231"/>
                <a:gd name="T13" fmla="*/ 243 h 288"/>
                <a:gd name="T14" fmla="*/ 132 w 231"/>
                <a:gd name="T15" fmla="*/ 114 h 288"/>
                <a:gd name="T16" fmla="*/ 231 w 231"/>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0" name="Line 33"/>
            <p:cNvSpPr>
              <a:spLocks noChangeShapeType="1"/>
            </p:cNvSpPr>
            <p:nvPr/>
          </p:nvSpPr>
          <p:spPr bwMode="auto">
            <a:xfrm>
              <a:off x="6565901" y="148113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1" name="Line 34"/>
            <p:cNvSpPr>
              <a:spLocks noChangeShapeType="1"/>
            </p:cNvSpPr>
            <p:nvPr/>
          </p:nvSpPr>
          <p:spPr bwMode="auto">
            <a:xfrm>
              <a:off x="6565901" y="148113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2" name="Freeform 35"/>
            <p:cNvSpPr/>
            <p:nvPr/>
          </p:nvSpPr>
          <p:spPr bwMode="auto">
            <a:xfrm>
              <a:off x="6565901" y="1481139"/>
              <a:ext cx="161925" cy="258763"/>
            </a:xfrm>
            <a:custGeom>
              <a:avLst/>
              <a:gdLst>
                <a:gd name="T0" fmla="*/ 102 w 102"/>
                <a:gd name="T1" fmla="*/ 92 h 163"/>
                <a:gd name="T2" fmla="*/ 0 w 102"/>
                <a:gd name="T3" fmla="*/ 0 h 163"/>
                <a:gd name="T4" fmla="*/ 0 w 102"/>
                <a:gd name="T5" fmla="*/ 0 h 163"/>
                <a:gd name="T6" fmla="*/ 0 w 102"/>
                <a:gd name="T7" fmla="*/ 0 h 163"/>
                <a:gd name="T8" fmla="*/ 0 w 102"/>
                <a:gd name="T9" fmla="*/ 0 h 163"/>
                <a:gd name="T10" fmla="*/ 0 w 102"/>
                <a:gd name="T11" fmla="*/ 138 h 163"/>
                <a:gd name="T12" fmla="*/ 36 w 102"/>
                <a:gd name="T13" fmla="*/ 114 h 163"/>
                <a:gd name="T14" fmla="*/ 58 w 102"/>
                <a:gd name="T15" fmla="*/ 163 h 163"/>
                <a:gd name="T16" fmla="*/ 83 w 102"/>
                <a:gd name="T17" fmla="*/ 152 h 163"/>
                <a:gd name="T18" fmla="*/ 61 w 102"/>
                <a:gd name="T19" fmla="*/ 103 h 163"/>
                <a:gd name="T20" fmla="*/ 102 w 102"/>
                <a:gd name="T21" fmla="*/ 9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63">
                  <a:moveTo>
                    <a:pt x="102" y="92"/>
                  </a:moveTo>
                  <a:lnTo>
                    <a:pt x="0" y="0"/>
                  </a:lnTo>
                  <a:lnTo>
                    <a:pt x="0" y="0"/>
                  </a:lnTo>
                  <a:lnTo>
                    <a:pt x="0" y="0"/>
                  </a:lnTo>
                  <a:lnTo>
                    <a:pt x="0" y="0"/>
                  </a:lnTo>
                  <a:lnTo>
                    <a:pt x="0" y="138"/>
                  </a:lnTo>
                  <a:lnTo>
                    <a:pt x="36" y="114"/>
                  </a:lnTo>
                  <a:lnTo>
                    <a:pt x="58" y="163"/>
                  </a:lnTo>
                  <a:lnTo>
                    <a:pt x="83" y="152"/>
                  </a:lnTo>
                  <a:lnTo>
                    <a:pt x="61" y="103"/>
                  </a:lnTo>
                  <a:lnTo>
                    <a:pt x="102"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3" name="Rectangle 36"/>
            <p:cNvSpPr>
              <a:spLocks noChangeArrowheads="1"/>
            </p:cNvSpPr>
            <p:nvPr/>
          </p:nvSpPr>
          <p:spPr bwMode="auto">
            <a:xfrm>
              <a:off x="1854201" y="4610101"/>
              <a:ext cx="15240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44" name="Rectangle 37"/>
            <p:cNvSpPr>
              <a:spLocks noChangeArrowheads="1"/>
            </p:cNvSpPr>
            <p:nvPr/>
          </p:nvSpPr>
          <p:spPr bwMode="auto">
            <a:xfrm>
              <a:off x="1854201" y="4672014"/>
              <a:ext cx="152400"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45" name="Freeform 38"/>
            <p:cNvSpPr/>
            <p:nvPr/>
          </p:nvSpPr>
          <p:spPr bwMode="auto">
            <a:xfrm>
              <a:off x="1854201" y="4733926"/>
              <a:ext cx="152400" cy="28575"/>
            </a:xfrm>
            <a:custGeom>
              <a:avLst/>
              <a:gdLst>
                <a:gd name="T0" fmla="*/ 169 w 169"/>
                <a:gd name="T1" fmla="*/ 0 h 32"/>
                <a:gd name="T2" fmla="*/ 0 w 169"/>
                <a:gd name="T3" fmla="*/ 0 h 32"/>
                <a:gd name="T4" fmla="*/ 0 w 169"/>
                <a:gd name="T5" fmla="*/ 32 h 32"/>
                <a:gd name="T6" fmla="*/ 130 w 169"/>
                <a:gd name="T7" fmla="*/ 32 h 32"/>
                <a:gd name="T8" fmla="*/ 169 w 169"/>
                <a:gd name="T9" fmla="*/ 18 h 32"/>
                <a:gd name="T10" fmla="*/ 169 w 169"/>
                <a:gd name="T11" fmla="*/ 0 h 32"/>
              </a:gdLst>
              <a:ahLst/>
              <a:cxnLst>
                <a:cxn ang="0">
                  <a:pos x="T0" y="T1"/>
                </a:cxn>
                <a:cxn ang="0">
                  <a:pos x="T2" y="T3"/>
                </a:cxn>
                <a:cxn ang="0">
                  <a:pos x="T4" y="T5"/>
                </a:cxn>
                <a:cxn ang="0">
                  <a:pos x="T6" y="T7"/>
                </a:cxn>
                <a:cxn ang="0">
                  <a:pos x="T8" y="T9"/>
                </a:cxn>
                <a:cxn ang="0">
                  <a:pos x="T10" y="T11"/>
                </a:cxn>
              </a:cxnLst>
              <a:rect l="0" t="0" r="r" b="b"/>
              <a:pathLst>
                <a:path w="169" h="32">
                  <a:moveTo>
                    <a:pt x="169" y="0"/>
                  </a:moveTo>
                  <a:cubicBezTo>
                    <a:pt x="0" y="0"/>
                    <a:pt x="0" y="0"/>
                    <a:pt x="0" y="0"/>
                  </a:cubicBezTo>
                  <a:cubicBezTo>
                    <a:pt x="0" y="32"/>
                    <a:pt x="0" y="32"/>
                    <a:pt x="0" y="32"/>
                  </a:cubicBezTo>
                  <a:cubicBezTo>
                    <a:pt x="130" y="32"/>
                    <a:pt x="130" y="32"/>
                    <a:pt x="130" y="32"/>
                  </a:cubicBezTo>
                  <a:cubicBezTo>
                    <a:pt x="141" y="25"/>
                    <a:pt x="155" y="20"/>
                    <a:pt x="169" y="18"/>
                  </a:cubicBezTo>
                  <a:lnTo>
                    <a:pt x="16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6" name="Freeform 39"/>
            <p:cNvSpPr/>
            <p:nvPr/>
          </p:nvSpPr>
          <p:spPr bwMode="auto">
            <a:xfrm>
              <a:off x="1854201" y="4794251"/>
              <a:ext cx="92075" cy="28575"/>
            </a:xfrm>
            <a:custGeom>
              <a:avLst/>
              <a:gdLst>
                <a:gd name="T0" fmla="*/ 103 w 103"/>
                <a:gd name="T1" fmla="*/ 0 h 32"/>
                <a:gd name="T2" fmla="*/ 0 w 103"/>
                <a:gd name="T3" fmla="*/ 0 h 32"/>
                <a:gd name="T4" fmla="*/ 0 w 103"/>
                <a:gd name="T5" fmla="*/ 32 h 32"/>
                <a:gd name="T6" fmla="*/ 102 w 103"/>
                <a:gd name="T7" fmla="*/ 32 h 32"/>
                <a:gd name="T8" fmla="*/ 100 w 103"/>
                <a:gd name="T9" fmla="*/ 18 h 32"/>
                <a:gd name="T10" fmla="*/ 103 w 103"/>
                <a:gd name="T11" fmla="*/ 0 h 32"/>
              </a:gdLst>
              <a:ahLst/>
              <a:cxnLst>
                <a:cxn ang="0">
                  <a:pos x="T0" y="T1"/>
                </a:cxn>
                <a:cxn ang="0">
                  <a:pos x="T2" y="T3"/>
                </a:cxn>
                <a:cxn ang="0">
                  <a:pos x="T4" y="T5"/>
                </a:cxn>
                <a:cxn ang="0">
                  <a:pos x="T6" y="T7"/>
                </a:cxn>
                <a:cxn ang="0">
                  <a:pos x="T8" y="T9"/>
                </a:cxn>
                <a:cxn ang="0">
                  <a:pos x="T10" y="T11"/>
                </a:cxn>
              </a:cxnLst>
              <a:rect l="0" t="0" r="r" b="b"/>
              <a:pathLst>
                <a:path w="103" h="32">
                  <a:moveTo>
                    <a:pt x="103" y="0"/>
                  </a:moveTo>
                  <a:cubicBezTo>
                    <a:pt x="0" y="0"/>
                    <a:pt x="0" y="0"/>
                    <a:pt x="0" y="0"/>
                  </a:cubicBezTo>
                  <a:cubicBezTo>
                    <a:pt x="0" y="32"/>
                    <a:pt x="0" y="32"/>
                    <a:pt x="0" y="32"/>
                  </a:cubicBezTo>
                  <a:cubicBezTo>
                    <a:pt x="102" y="32"/>
                    <a:pt x="102" y="32"/>
                    <a:pt x="102" y="32"/>
                  </a:cubicBezTo>
                  <a:cubicBezTo>
                    <a:pt x="101" y="28"/>
                    <a:pt x="100" y="23"/>
                    <a:pt x="100" y="18"/>
                  </a:cubicBezTo>
                  <a:cubicBezTo>
                    <a:pt x="100" y="12"/>
                    <a:pt x="101" y="6"/>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7" name="Freeform 40"/>
            <p:cNvSpPr/>
            <p:nvPr/>
          </p:nvSpPr>
          <p:spPr bwMode="auto">
            <a:xfrm>
              <a:off x="1965326" y="4592639"/>
              <a:ext cx="149225" cy="258763"/>
            </a:xfrm>
            <a:custGeom>
              <a:avLst/>
              <a:gdLst>
                <a:gd name="T0" fmla="*/ 81 w 165"/>
                <a:gd name="T1" fmla="*/ 19 h 287"/>
                <a:gd name="T2" fmla="*/ 81 w 165"/>
                <a:gd name="T3" fmla="*/ 202 h 287"/>
                <a:gd name="T4" fmla="*/ 56 w 165"/>
                <a:gd name="T5" fmla="*/ 197 h 287"/>
                <a:gd name="T6" fmla="*/ 0 w 165"/>
                <a:gd name="T7" fmla="*/ 242 h 287"/>
                <a:gd name="T8" fmla="*/ 56 w 165"/>
                <a:gd name="T9" fmla="*/ 287 h 287"/>
                <a:gd name="T10" fmla="*/ 112 w 165"/>
                <a:gd name="T11" fmla="*/ 243 h 287"/>
                <a:gd name="T12" fmla="*/ 112 w 165"/>
                <a:gd name="T13" fmla="*/ 243 h 287"/>
                <a:gd name="T14" fmla="*/ 112 w 165"/>
                <a:gd name="T15" fmla="*/ 72 h 287"/>
                <a:gd name="T16" fmla="*/ 165 w 165"/>
                <a:gd name="T17" fmla="*/ 59 h 287"/>
                <a:gd name="T18" fmla="*/ 165 w 165"/>
                <a:gd name="T19" fmla="*/ 0 h 287"/>
                <a:gd name="T20" fmla="*/ 82 w 165"/>
                <a:gd name="T21" fmla="*/ 19 h 287"/>
                <a:gd name="T22" fmla="*/ 81 w 165"/>
                <a:gd name="T23" fmla="*/ 1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87">
                  <a:moveTo>
                    <a:pt x="81" y="19"/>
                  </a:moveTo>
                  <a:cubicBezTo>
                    <a:pt x="81" y="202"/>
                    <a:pt x="81" y="202"/>
                    <a:pt x="81" y="202"/>
                  </a:cubicBezTo>
                  <a:cubicBezTo>
                    <a:pt x="73" y="199"/>
                    <a:pt x="65" y="197"/>
                    <a:pt x="56" y="197"/>
                  </a:cubicBezTo>
                  <a:cubicBezTo>
                    <a:pt x="25" y="197"/>
                    <a:pt x="0" y="217"/>
                    <a:pt x="0" y="242"/>
                  </a:cubicBezTo>
                  <a:cubicBezTo>
                    <a:pt x="0" y="267"/>
                    <a:pt x="25" y="287"/>
                    <a:pt x="56" y="287"/>
                  </a:cubicBezTo>
                  <a:cubicBezTo>
                    <a:pt x="87" y="287"/>
                    <a:pt x="112" y="267"/>
                    <a:pt x="112" y="243"/>
                  </a:cubicBezTo>
                  <a:cubicBezTo>
                    <a:pt x="112" y="243"/>
                    <a:pt x="112" y="243"/>
                    <a:pt x="112" y="243"/>
                  </a:cubicBezTo>
                  <a:cubicBezTo>
                    <a:pt x="112" y="72"/>
                    <a:pt x="112" y="72"/>
                    <a:pt x="112" y="72"/>
                  </a:cubicBezTo>
                  <a:cubicBezTo>
                    <a:pt x="165" y="59"/>
                    <a:pt x="165" y="59"/>
                    <a:pt x="165" y="59"/>
                  </a:cubicBezTo>
                  <a:cubicBezTo>
                    <a:pt x="165" y="0"/>
                    <a:pt x="165" y="0"/>
                    <a:pt x="165" y="0"/>
                  </a:cubicBezTo>
                  <a:cubicBezTo>
                    <a:pt x="82" y="19"/>
                    <a:pt x="82" y="19"/>
                    <a:pt x="82" y="19"/>
                  </a:cubicBezTo>
                  <a:lnTo>
                    <a:pt x="81"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8" name="Freeform 41"/>
            <p:cNvSpPr/>
            <p:nvPr/>
          </p:nvSpPr>
          <p:spPr bwMode="auto">
            <a:xfrm>
              <a:off x="1333501" y="2603501"/>
              <a:ext cx="90488" cy="90488"/>
            </a:xfrm>
            <a:custGeom>
              <a:avLst/>
              <a:gdLst>
                <a:gd name="T0" fmla="*/ 57 w 57"/>
                <a:gd name="T1" fmla="*/ 24 h 57"/>
                <a:gd name="T2" fmla="*/ 57 w 57"/>
                <a:gd name="T3" fmla="*/ 0 h 57"/>
                <a:gd name="T4" fmla="*/ 0 w 57"/>
                <a:gd name="T5" fmla="*/ 0 h 57"/>
                <a:gd name="T6" fmla="*/ 0 w 57"/>
                <a:gd name="T7" fmla="*/ 57 h 57"/>
                <a:gd name="T8" fmla="*/ 37 w 57"/>
                <a:gd name="T9" fmla="*/ 57 h 57"/>
                <a:gd name="T10" fmla="*/ 40 w 57"/>
                <a:gd name="T11" fmla="*/ 52 h 57"/>
                <a:gd name="T12" fmla="*/ 57 w 57"/>
                <a:gd name="T13" fmla="*/ 24 h 57"/>
              </a:gdLst>
              <a:ahLst/>
              <a:cxnLst>
                <a:cxn ang="0">
                  <a:pos x="T0" y="T1"/>
                </a:cxn>
                <a:cxn ang="0">
                  <a:pos x="T2" y="T3"/>
                </a:cxn>
                <a:cxn ang="0">
                  <a:pos x="T4" y="T5"/>
                </a:cxn>
                <a:cxn ang="0">
                  <a:pos x="T6" y="T7"/>
                </a:cxn>
                <a:cxn ang="0">
                  <a:pos x="T8" y="T9"/>
                </a:cxn>
                <a:cxn ang="0">
                  <a:pos x="T10" y="T11"/>
                </a:cxn>
                <a:cxn ang="0">
                  <a:pos x="T12" y="T13"/>
                </a:cxn>
              </a:cxnLst>
              <a:rect l="0" t="0" r="r" b="b"/>
              <a:pathLst>
                <a:path w="57" h="57">
                  <a:moveTo>
                    <a:pt x="57" y="24"/>
                  </a:moveTo>
                  <a:lnTo>
                    <a:pt x="57" y="0"/>
                  </a:lnTo>
                  <a:lnTo>
                    <a:pt x="0" y="0"/>
                  </a:lnTo>
                  <a:lnTo>
                    <a:pt x="0" y="57"/>
                  </a:lnTo>
                  <a:lnTo>
                    <a:pt x="37" y="57"/>
                  </a:lnTo>
                  <a:lnTo>
                    <a:pt x="40" y="52"/>
                  </a:lnTo>
                  <a:lnTo>
                    <a:pt x="57"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49" name="Freeform 42"/>
            <p:cNvSpPr/>
            <p:nvPr/>
          </p:nvSpPr>
          <p:spPr bwMode="auto">
            <a:xfrm>
              <a:off x="1504951" y="2603501"/>
              <a:ext cx="90488" cy="90488"/>
            </a:xfrm>
            <a:custGeom>
              <a:avLst/>
              <a:gdLst>
                <a:gd name="T0" fmla="*/ 49 w 100"/>
                <a:gd name="T1" fmla="*/ 0 h 101"/>
                <a:gd name="T2" fmla="*/ 0 w 100"/>
                <a:gd name="T3" fmla="*/ 39 h 101"/>
                <a:gd name="T4" fmla="*/ 32 w 100"/>
                <a:gd name="T5" fmla="*/ 92 h 101"/>
                <a:gd name="T6" fmla="*/ 36 w 100"/>
                <a:gd name="T7" fmla="*/ 100 h 101"/>
                <a:gd name="T8" fmla="*/ 49 w 100"/>
                <a:gd name="T9" fmla="*/ 101 h 101"/>
                <a:gd name="T10" fmla="*/ 100 w 100"/>
                <a:gd name="T11" fmla="*/ 51 h 101"/>
                <a:gd name="T12" fmla="*/ 49 w 100"/>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100" h="101">
                  <a:moveTo>
                    <a:pt x="49" y="0"/>
                  </a:moveTo>
                  <a:cubicBezTo>
                    <a:pt x="25" y="0"/>
                    <a:pt x="5" y="17"/>
                    <a:pt x="0" y="39"/>
                  </a:cubicBezTo>
                  <a:cubicBezTo>
                    <a:pt x="32" y="92"/>
                    <a:pt x="32" y="92"/>
                    <a:pt x="32" y="92"/>
                  </a:cubicBezTo>
                  <a:cubicBezTo>
                    <a:pt x="36" y="100"/>
                    <a:pt x="36" y="100"/>
                    <a:pt x="36" y="100"/>
                  </a:cubicBezTo>
                  <a:cubicBezTo>
                    <a:pt x="40" y="101"/>
                    <a:pt x="45" y="101"/>
                    <a:pt x="49" y="101"/>
                  </a:cubicBezTo>
                  <a:cubicBezTo>
                    <a:pt x="77" y="101"/>
                    <a:pt x="100" y="79"/>
                    <a:pt x="100" y="51"/>
                  </a:cubicBezTo>
                  <a:cubicBezTo>
                    <a:pt x="100" y="23"/>
                    <a:pt x="77"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0" name="Freeform 43"/>
            <p:cNvSpPr/>
            <p:nvPr/>
          </p:nvSpPr>
          <p:spPr bwMode="auto">
            <a:xfrm>
              <a:off x="1409701" y="2603501"/>
              <a:ext cx="109538" cy="90488"/>
            </a:xfrm>
            <a:custGeom>
              <a:avLst/>
              <a:gdLst>
                <a:gd name="T0" fmla="*/ 35 w 69"/>
                <a:gd name="T1" fmla="*/ 0 h 57"/>
                <a:gd name="T2" fmla="*/ 0 w 69"/>
                <a:gd name="T3" fmla="*/ 57 h 57"/>
                <a:gd name="T4" fmla="*/ 69 w 69"/>
                <a:gd name="T5" fmla="*/ 57 h 57"/>
                <a:gd name="T6" fmla="*/ 35 w 69"/>
                <a:gd name="T7" fmla="*/ 0 h 57"/>
              </a:gdLst>
              <a:ahLst/>
              <a:cxnLst>
                <a:cxn ang="0">
                  <a:pos x="T0" y="T1"/>
                </a:cxn>
                <a:cxn ang="0">
                  <a:pos x="T2" y="T3"/>
                </a:cxn>
                <a:cxn ang="0">
                  <a:pos x="T4" y="T5"/>
                </a:cxn>
                <a:cxn ang="0">
                  <a:pos x="T6" y="T7"/>
                </a:cxn>
              </a:cxnLst>
              <a:rect l="0" t="0" r="r" b="b"/>
              <a:pathLst>
                <a:path w="69" h="57">
                  <a:moveTo>
                    <a:pt x="35" y="0"/>
                  </a:moveTo>
                  <a:lnTo>
                    <a:pt x="0" y="57"/>
                  </a:lnTo>
                  <a:lnTo>
                    <a:pt x="69" y="57"/>
                  </a:lnTo>
                  <a:lnTo>
                    <a:pt x="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1" name="Freeform 44"/>
            <p:cNvSpPr/>
            <p:nvPr/>
          </p:nvSpPr>
          <p:spPr bwMode="auto">
            <a:xfrm>
              <a:off x="9888538" y="1739901"/>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2" name="Freeform 45"/>
            <p:cNvSpPr/>
            <p:nvPr/>
          </p:nvSpPr>
          <p:spPr bwMode="auto">
            <a:xfrm>
              <a:off x="9840913" y="1690689"/>
              <a:ext cx="49213" cy="49213"/>
            </a:xfrm>
            <a:custGeom>
              <a:avLst/>
              <a:gdLst>
                <a:gd name="T0" fmla="*/ 30 w 31"/>
                <a:gd name="T1" fmla="*/ 31 h 31"/>
                <a:gd name="T2" fmla="*/ 31 w 31"/>
                <a:gd name="T3" fmla="*/ 31 h 31"/>
                <a:gd name="T4" fmla="*/ 31 w 31"/>
                <a:gd name="T5" fmla="*/ 0 h 31"/>
                <a:gd name="T6" fmla="*/ 0 w 31"/>
                <a:gd name="T7" fmla="*/ 31 h 31"/>
                <a:gd name="T8" fmla="*/ 30 w 31"/>
                <a:gd name="T9" fmla="*/ 31 h 31"/>
              </a:gdLst>
              <a:ahLst/>
              <a:cxnLst>
                <a:cxn ang="0">
                  <a:pos x="T0" y="T1"/>
                </a:cxn>
                <a:cxn ang="0">
                  <a:pos x="T2" y="T3"/>
                </a:cxn>
                <a:cxn ang="0">
                  <a:pos x="T4" y="T5"/>
                </a:cxn>
                <a:cxn ang="0">
                  <a:pos x="T6" y="T7"/>
                </a:cxn>
                <a:cxn ang="0">
                  <a:pos x="T8" y="T9"/>
                </a:cxn>
              </a:cxnLst>
              <a:rect l="0" t="0" r="r" b="b"/>
              <a:pathLst>
                <a:path w="31" h="31">
                  <a:moveTo>
                    <a:pt x="30" y="31"/>
                  </a:moveTo>
                  <a:lnTo>
                    <a:pt x="31" y="31"/>
                  </a:lnTo>
                  <a:lnTo>
                    <a:pt x="31" y="0"/>
                  </a:lnTo>
                  <a:lnTo>
                    <a:pt x="0" y="31"/>
                  </a:lnTo>
                  <a:lnTo>
                    <a:pt x="3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3" name="Freeform 46"/>
            <p:cNvSpPr/>
            <p:nvPr/>
          </p:nvSpPr>
          <p:spPr bwMode="auto">
            <a:xfrm>
              <a:off x="9736138" y="1585914"/>
              <a:ext cx="153988" cy="153988"/>
            </a:xfrm>
            <a:custGeom>
              <a:avLst/>
              <a:gdLst>
                <a:gd name="T0" fmla="*/ 31 w 97"/>
                <a:gd name="T1" fmla="*/ 97 h 97"/>
                <a:gd name="T2" fmla="*/ 97 w 97"/>
                <a:gd name="T3" fmla="*/ 30 h 97"/>
                <a:gd name="T4" fmla="*/ 97 w 97"/>
                <a:gd name="T5" fmla="*/ 0 h 97"/>
                <a:gd name="T6" fmla="*/ 0 w 97"/>
                <a:gd name="T7" fmla="*/ 97 h 97"/>
                <a:gd name="T8" fmla="*/ 31 w 97"/>
                <a:gd name="T9" fmla="*/ 97 h 97"/>
              </a:gdLst>
              <a:ahLst/>
              <a:cxnLst>
                <a:cxn ang="0">
                  <a:pos x="T0" y="T1"/>
                </a:cxn>
                <a:cxn ang="0">
                  <a:pos x="T2" y="T3"/>
                </a:cxn>
                <a:cxn ang="0">
                  <a:pos x="T4" y="T5"/>
                </a:cxn>
                <a:cxn ang="0">
                  <a:pos x="T6" y="T7"/>
                </a:cxn>
                <a:cxn ang="0">
                  <a:pos x="T8" y="T9"/>
                </a:cxn>
              </a:cxnLst>
              <a:rect l="0" t="0" r="r" b="b"/>
              <a:pathLst>
                <a:path w="97" h="97">
                  <a:moveTo>
                    <a:pt x="31" y="97"/>
                  </a:moveTo>
                  <a:lnTo>
                    <a:pt x="97" y="30"/>
                  </a:lnTo>
                  <a:lnTo>
                    <a:pt x="97" y="0"/>
                  </a:lnTo>
                  <a:lnTo>
                    <a:pt x="0" y="97"/>
                  </a:lnTo>
                  <a:lnTo>
                    <a:pt x="31"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4" name="Freeform 47"/>
            <p:cNvSpPr/>
            <p:nvPr/>
          </p:nvSpPr>
          <p:spPr bwMode="auto">
            <a:xfrm>
              <a:off x="9631363" y="1481139"/>
              <a:ext cx="258763" cy="258763"/>
            </a:xfrm>
            <a:custGeom>
              <a:avLst/>
              <a:gdLst>
                <a:gd name="T0" fmla="*/ 0 w 163"/>
                <a:gd name="T1" fmla="*/ 163 h 163"/>
                <a:gd name="T2" fmla="*/ 30 w 163"/>
                <a:gd name="T3" fmla="*/ 163 h 163"/>
                <a:gd name="T4" fmla="*/ 163 w 163"/>
                <a:gd name="T5" fmla="*/ 31 h 163"/>
                <a:gd name="T6" fmla="*/ 163 w 163"/>
                <a:gd name="T7" fmla="*/ 0 h 163"/>
                <a:gd name="T8" fmla="*/ 0 w 163"/>
                <a:gd name="T9" fmla="*/ 163 h 163"/>
              </a:gdLst>
              <a:ahLst/>
              <a:cxnLst>
                <a:cxn ang="0">
                  <a:pos x="T0" y="T1"/>
                </a:cxn>
                <a:cxn ang="0">
                  <a:pos x="T2" y="T3"/>
                </a:cxn>
                <a:cxn ang="0">
                  <a:pos x="T4" y="T5"/>
                </a:cxn>
                <a:cxn ang="0">
                  <a:pos x="T6" y="T7"/>
                </a:cxn>
                <a:cxn ang="0">
                  <a:pos x="T8" y="T9"/>
                </a:cxn>
              </a:cxnLst>
              <a:rect l="0" t="0" r="r" b="b"/>
              <a:pathLst>
                <a:path w="163" h="163">
                  <a:moveTo>
                    <a:pt x="0" y="163"/>
                  </a:moveTo>
                  <a:lnTo>
                    <a:pt x="30" y="163"/>
                  </a:lnTo>
                  <a:lnTo>
                    <a:pt x="163" y="31"/>
                  </a:lnTo>
                  <a:lnTo>
                    <a:pt x="163" y="0"/>
                  </a:lnTo>
                  <a:lnTo>
                    <a:pt x="0"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5" name="Freeform 48"/>
            <p:cNvSpPr>
              <a:spLocks noEditPoints="1"/>
            </p:cNvSpPr>
            <p:nvPr/>
          </p:nvSpPr>
          <p:spPr bwMode="auto">
            <a:xfrm>
              <a:off x="2371726" y="2009776"/>
              <a:ext cx="258763" cy="239713"/>
            </a:xfrm>
            <a:custGeom>
              <a:avLst/>
              <a:gdLst>
                <a:gd name="T0" fmla="*/ 229 w 288"/>
                <a:gd name="T1" fmla="*/ 0 h 266"/>
                <a:gd name="T2" fmla="*/ 58 w 288"/>
                <a:gd name="T3" fmla="*/ 0 h 266"/>
                <a:gd name="T4" fmla="*/ 0 w 288"/>
                <a:gd name="T5" fmla="*/ 59 h 266"/>
                <a:gd name="T6" fmla="*/ 0 w 288"/>
                <a:gd name="T7" fmla="*/ 208 h 266"/>
                <a:gd name="T8" fmla="*/ 58 w 288"/>
                <a:gd name="T9" fmla="*/ 266 h 266"/>
                <a:gd name="T10" fmla="*/ 229 w 288"/>
                <a:gd name="T11" fmla="*/ 266 h 266"/>
                <a:gd name="T12" fmla="*/ 288 w 288"/>
                <a:gd name="T13" fmla="*/ 208 h 266"/>
                <a:gd name="T14" fmla="*/ 288 w 288"/>
                <a:gd name="T15" fmla="*/ 59 h 266"/>
                <a:gd name="T16" fmla="*/ 229 w 288"/>
                <a:gd name="T17" fmla="*/ 0 h 266"/>
                <a:gd name="T18" fmla="*/ 255 w 288"/>
                <a:gd name="T19" fmla="*/ 208 h 266"/>
                <a:gd name="T20" fmla="*/ 229 w 288"/>
                <a:gd name="T21" fmla="*/ 233 h 266"/>
                <a:gd name="T22" fmla="*/ 58 w 288"/>
                <a:gd name="T23" fmla="*/ 233 h 266"/>
                <a:gd name="T24" fmla="*/ 33 w 288"/>
                <a:gd name="T25" fmla="*/ 208 h 266"/>
                <a:gd name="T26" fmla="*/ 33 w 288"/>
                <a:gd name="T27" fmla="*/ 59 h 266"/>
                <a:gd name="T28" fmla="*/ 58 w 288"/>
                <a:gd name="T29" fmla="*/ 33 h 266"/>
                <a:gd name="T30" fmla="*/ 229 w 288"/>
                <a:gd name="T31" fmla="*/ 33 h 266"/>
                <a:gd name="T32" fmla="*/ 255 w 288"/>
                <a:gd name="T33" fmla="*/ 59 h 266"/>
                <a:gd name="T34" fmla="*/ 255 w 288"/>
                <a:gd name="T35" fmla="*/ 20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66">
                  <a:moveTo>
                    <a:pt x="229" y="0"/>
                  </a:moveTo>
                  <a:cubicBezTo>
                    <a:pt x="58" y="0"/>
                    <a:pt x="58" y="0"/>
                    <a:pt x="58" y="0"/>
                  </a:cubicBezTo>
                  <a:cubicBezTo>
                    <a:pt x="26" y="0"/>
                    <a:pt x="0" y="27"/>
                    <a:pt x="0" y="59"/>
                  </a:cubicBezTo>
                  <a:cubicBezTo>
                    <a:pt x="0" y="208"/>
                    <a:pt x="0" y="208"/>
                    <a:pt x="0" y="208"/>
                  </a:cubicBezTo>
                  <a:cubicBezTo>
                    <a:pt x="0" y="240"/>
                    <a:pt x="26" y="266"/>
                    <a:pt x="58" y="266"/>
                  </a:cubicBezTo>
                  <a:cubicBezTo>
                    <a:pt x="229" y="266"/>
                    <a:pt x="229" y="266"/>
                    <a:pt x="229" y="266"/>
                  </a:cubicBezTo>
                  <a:cubicBezTo>
                    <a:pt x="262" y="266"/>
                    <a:pt x="288" y="240"/>
                    <a:pt x="288" y="208"/>
                  </a:cubicBezTo>
                  <a:cubicBezTo>
                    <a:pt x="288" y="59"/>
                    <a:pt x="288" y="59"/>
                    <a:pt x="288" y="59"/>
                  </a:cubicBezTo>
                  <a:cubicBezTo>
                    <a:pt x="288" y="27"/>
                    <a:pt x="262" y="0"/>
                    <a:pt x="229" y="0"/>
                  </a:cubicBezTo>
                  <a:close/>
                  <a:moveTo>
                    <a:pt x="255" y="208"/>
                  </a:moveTo>
                  <a:cubicBezTo>
                    <a:pt x="255" y="222"/>
                    <a:pt x="243" y="233"/>
                    <a:pt x="229" y="233"/>
                  </a:cubicBezTo>
                  <a:cubicBezTo>
                    <a:pt x="58" y="233"/>
                    <a:pt x="58" y="233"/>
                    <a:pt x="58" y="233"/>
                  </a:cubicBezTo>
                  <a:cubicBezTo>
                    <a:pt x="44" y="233"/>
                    <a:pt x="33" y="222"/>
                    <a:pt x="33" y="208"/>
                  </a:cubicBezTo>
                  <a:cubicBezTo>
                    <a:pt x="33" y="59"/>
                    <a:pt x="33" y="59"/>
                    <a:pt x="33" y="59"/>
                  </a:cubicBezTo>
                  <a:cubicBezTo>
                    <a:pt x="33" y="45"/>
                    <a:pt x="44" y="33"/>
                    <a:pt x="58" y="33"/>
                  </a:cubicBezTo>
                  <a:cubicBezTo>
                    <a:pt x="229" y="33"/>
                    <a:pt x="229" y="33"/>
                    <a:pt x="229" y="33"/>
                  </a:cubicBezTo>
                  <a:cubicBezTo>
                    <a:pt x="243" y="33"/>
                    <a:pt x="255" y="45"/>
                    <a:pt x="255" y="59"/>
                  </a:cubicBezTo>
                  <a:lnTo>
                    <a:pt x="255" y="2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6" name="Freeform 49"/>
            <p:cNvSpPr/>
            <p:nvPr/>
          </p:nvSpPr>
          <p:spPr bwMode="auto">
            <a:xfrm>
              <a:off x="2441576" y="2098676"/>
              <a:ext cx="120650" cy="73025"/>
            </a:xfrm>
            <a:custGeom>
              <a:avLst/>
              <a:gdLst>
                <a:gd name="T0" fmla="*/ 38 w 76"/>
                <a:gd name="T1" fmla="*/ 46 h 46"/>
                <a:gd name="T2" fmla="*/ 76 w 76"/>
                <a:gd name="T3" fmla="*/ 0 h 46"/>
                <a:gd name="T4" fmla="*/ 0 w 76"/>
                <a:gd name="T5" fmla="*/ 0 h 46"/>
                <a:gd name="T6" fmla="*/ 38 w 76"/>
                <a:gd name="T7" fmla="*/ 46 h 46"/>
              </a:gdLst>
              <a:ahLst/>
              <a:cxnLst>
                <a:cxn ang="0">
                  <a:pos x="T0" y="T1"/>
                </a:cxn>
                <a:cxn ang="0">
                  <a:pos x="T2" y="T3"/>
                </a:cxn>
                <a:cxn ang="0">
                  <a:pos x="T4" y="T5"/>
                </a:cxn>
                <a:cxn ang="0">
                  <a:pos x="T6" y="T7"/>
                </a:cxn>
              </a:cxnLst>
              <a:rect l="0" t="0" r="r" b="b"/>
              <a:pathLst>
                <a:path w="76" h="46">
                  <a:moveTo>
                    <a:pt x="38" y="46"/>
                  </a:moveTo>
                  <a:lnTo>
                    <a:pt x="76" y="0"/>
                  </a:lnTo>
                  <a:lnTo>
                    <a:pt x="0" y="0"/>
                  </a:lnTo>
                  <a:lnTo>
                    <a:pt x="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57" name="Rectangle 50"/>
            <p:cNvSpPr>
              <a:spLocks noChangeArrowheads="1"/>
            </p:cNvSpPr>
            <p:nvPr/>
          </p:nvSpPr>
          <p:spPr bwMode="auto">
            <a:xfrm>
              <a:off x="814388" y="2003426"/>
              <a:ext cx="260350"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58" name="Rectangle 51"/>
            <p:cNvSpPr>
              <a:spLocks noChangeArrowheads="1"/>
            </p:cNvSpPr>
            <p:nvPr/>
          </p:nvSpPr>
          <p:spPr bwMode="auto">
            <a:xfrm>
              <a:off x="814388" y="2078039"/>
              <a:ext cx="260350"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59" name="Rectangle 52"/>
            <p:cNvSpPr>
              <a:spLocks noChangeArrowheads="1"/>
            </p:cNvSpPr>
            <p:nvPr/>
          </p:nvSpPr>
          <p:spPr bwMode="auto">
            <a:xfrm>
              <a:off x="814388" y="2151064"/>
              <a:ext cx="260350"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0" name="Rectangle 53"/>
            <p:cNvSpPr>
              <a:spLocks noChangeArrowheads="1"/>
            </p:cNvSpPr>
            <p:nvPr/>
          </p:nvSpPr>
          <p:spPr bwMode="auto">
            <a:xfrm>
              <a:off x="814388" y="2224089"/>
              <a:ext cx="260350"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1" name="Rectangle 54"/>
            <p:cNvSpPr>
              <a:spLocks noChangeArrowheads="1"/>
            </p:cNvSpPr>
            <p:nvPr/>
          </p:nvSpPr>
          <p:spPr bwMode="auto">
            <a:xfrm>
              <a:off x="1420813" y="2089151"/>
              <a:ext cx="8572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2" name="Rectangle 55"/>
            <p:cNvSpPr>
              <a:spLocks noChangeArrowheads="1"/>
            </p:cNvSpPr>
            <p:nvPr/>
          </p:nvSpPr>
          <p:spPr bwMode="auto">
            <a:xfrm>
              <a:off x="1530351" y="2089151"/>
              <a:ext cx="19050"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3" name="Rectangle 56"/>
            <p:cNvSpPr>
              <a:spLocks noChangeArrowheads="1"/>
            </p:cNvSpPr>
            <p:nvPr/>
          </p:nvSpPr>
          <p:spPr bwMode="auto">
            <a:xfrm>
              <a:off x="1573213" y="2063751"/>
              <a:ext cx="19050" cy="134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4" name="Rectangle 57"/>
            <p:cNvSpPr>
              <a:spLocks noChangeArrowheads="1"/>
            </p:cNvSpPr>
            <p:nvPr/>
          </p:nvSpPr>
          <p:spPr bwMode="auto">
            <a:xfrm>
              <a:off x="1376363" y="2089151"/>
              <a:ext cx="19050"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5" name="Rectangle 58"/>
            <p:cNvSpPr>
              <a:spLocks noChangeArrowheads="1"/>
            </p:cNvSpPr>
            <p:nvPr/>
          </p:nvSpPr>
          <p:spPr bwMode="auto">
            <a:xfrm>
              <a:off x="1333501" y="2063751"/>
              <a:ext cx="19050" cy="134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66" name="Freeform 59"/>
            <p:cNvSpPr>
              <a:spLocks noEditPoints="1"/>
            </p:cNvSpPr>
            <p:nvPr/>
          </p:nvSpPr>
          <p:spPr bwMode="auto">
            <a:xfrm>
              <a:off x="1852613" y="2033589"/>
              <a:ext cx="258763" cy="193675"/>
            </a:xfrm>
            <a:custGeom>
              <a:avLst/>
              <a:gdLst>
                <a:gd name="T0" fmla="*/ 0 w 163"/>
                <a:gd name="T1" fmla="*/ 0 h 122"/>
                <a:gd name="T2" fmla="*/ 0 w 163"/>
                <a:gd name="T3" fmla="*/ 122 h 122"/>
                <a:gd name="T4" fmla="*/ 163 w 163"/>
                <a:gd name="T5" fmla="*/ 122 h 122"/>
                <a:gd name="T6" fmla="*/ 163 w 163"/>
                <a:gd name="T7" fmla="*/ 0 h 122"/>
                <a:gd name="T8" fmla="*/ 0 w 163"/>
                <a:gd name="T9" fmla="*/ 0 h 122"/>
                <a:gd name="T10" fmla="*/ 100 w 163"/>
                <a:gd name="T11" fmla="*/ 13 h 122"/>
                <a:gd name="T12" fmla="*/ 100 w 163"/>
                <a:gd name="T13" fmla="*/ 108 h 122"/>
                <a:gd name="T14" fmla="*/ 63 w 163"/>
                <a:gd name="T15" fmla="*/ 108 h 122"/>
                <a:gd name="T16" fmla="*/ 63 w 163"/>
                <a:gd name="T17" fmla="*/ 13 h 122"/>
                <a:gd name="T18" fmla="*/ 100 w 163"/>
                <a:gd name="T19" fmla="*/ 13 h 122"/>
                <a:gd name="T20" fmla="*/ 13 w 163"/>
                <a:gd name="T21" fmla="*/ 13 h 122"/>
                <a:gd name="T22" fmla="*/ 49 w 163"/>
                <a:gd name="T23" fmla="*/ 13 h 122"/>
                <a:gd name="T24" fmla="*/ 49 w 163"/>
                <a:gd name="T25" fmla="*/ 108 h 122"/>
                <a:gd name="T26" fmla="*/ 13 w 163"/>
                <a:gd name="T27" fmla="*/ 108 h 122"/>
                <a:gd name="T28" fmla="*/ 13 w 163"/>
                <a:gd name="T29" fmla="*/ 13 h 122"/>
                <a:gd name="T30" fmla="*/ 149 w 163"/>
                <a:gd name="T31" fmla="*/ 108 h 122"/>
                <a:gd name="T32" fmla="*/ 114 w 163"/>
                <a:gd name="T33" fmla="*/ 108 h 122"/>
                <a:gd name="T34" fmla="*/ 114 w 163"/>
                <a:gd name="T35" fmla="*/ 13 h 122"/>
                <a:gd name="T36" fmla="*/ 149 w 163"/>
                <a:gd name="T37" fmla="*/ 13 h 122"/>
                <a:gd name="T38" fmla="*/ 149 w 163"/>
                <a:gd name="T39" fmla="*/ 10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3" h="122">
                  <a:moveTo>
                    <a:pt x="0" y="0"/>
                  </a:moveTo>
                  <a:lnTo>
                    <a:pt x="0" y="122"/>
                  </a:lnTo>
                  <a:lnTo>
                    <a:pt x="163" y="122"/>
                  </a:lnTo>
                  <a:lnTo>
                    <a:pt x="163" y="0"/>
                  </a:lnTo>
                  <a:lnTo>
                    <a:pt x="0" y="0"/>
                  </a:lnTo>
                  <a:close/>
                  <a:moveTo>
                    <a:pt x="100" y="13"/>
                  </a:moveTo>
                  <a:lnTo>
                    <a:pt x="100" y="108"/>
                  </a:lnTo>
                  <a:lnTo>
                    <a:pt x="63" y="108"/>
                  </a:lnTo>
                  <a:lnTo>
                    <a:pt x="63" y="13"/>
                  </a:lnTo>
                  <a:lnTo>
                    <a:pt x="100" y="13"/>
                  </a:lnTo>
                  <a:close/>
                  <a:moveTo>
                    <a:pt x="13" y="13"/>
                  </a:moveTo>
                  <a:lnTo>
                    <a:pt x="49" y="13"/>
                  </a:lnTo>
                  <a:lnTo>
                    <a:pt x="49" y="108"/>
                  </a:lnTo>
                  <a:lnTo>
                    <a:pt x="13" y="108"/>
                  </a:lnTo>
                  <a:lnTo>
                    <a:pt x="13" y="13"/>
                  </a:lnTo>
                  <a:close/>
                  <a:moveTo>
                    <a:pt x="149" y="108"/>
                  </a:moveTo>
                  <a:lnTo>
                    <a:pt x="114" y="108"/>
                  </a:lnTo>
                  <a:lnTo>
                    <a:pt x="114" y="13"/>
                  </a:lnTo>
                  <a:lnTo>
                    <a:pt x="149" y="13"/>
                  </a:lnTo>
                  <a:lnTo>
                    <a:pt x="149"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67" name="Freeform 60"/>
            <p:cNvSpPr/>
            <p:nvPr/>
          </p:nvSpPr>
          <p:spPr bwMode="auto">
            <a:xfrm>
              <a:off x="7624763" y="1611314"/>
              <a:ext cx="66675" cy="66675"/>
            </a:xfrm>
            <a:custGeom>
              <a:avLst/>
              <a:gdLst>
                <a:gd name="T0" fmla="*/ 0 w 42"/>
                <a:gd name="T1" fmla="*/ 42 h 42"/>
                <a:gd name="T2" fmla="*/ 42 w 42"/>
                <a:gd name="T3" fmla="*/ 0 h 42"/>
                <a:gd name="T4" fmla="*/ 0 w 42"/>
                <a:gd name="T5" fmla="*/ 42 h 42"/>
              </a:gdLst>
              <a:ahLst/>
              <a:cxnLst>
                <a:cxn ang="0">
                  <a:pos x="T0" y="T1"/>
                </a:cxn>
                <a:cxn ang="0">
                  <a:pos x="T2" y="T3"/>
                </a:cxn>
                <a:cxn ang="0">
                  <a:pos x="T4" y="T5"/>
                </a:cxn>
              </a:cxnLst>
              <a:rect l="0" t="0" r="r" b="b"/>
              <a:pathLst>
                <a:path w="42" h="42">
                  <a:moveTo>
                    <a:pt x="0" y="42"/>
                  </a:moveTo>
                  <a:lnTo>
                    <a:pt x="42" y="0"/>
                  </a:lnTo>
                  <a:lnTo>
                    <a:pt x="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68" name="Line 61"/>
            <p:cNvSpPr>
              <a:spLocks noChangeShapeType="1"/>
            </p:cNvSpPr>
            <p:nvPr/>
          </p:nvSpPr>
          <p:spPr bwMode="auto">
            <a:xfrm flipV="1">
              <a:off x="7624763" y="1611314"/>
              <a:ext cx="66675" cy="66675"/>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69" name="Line 62"/>
            <p:cNvSpPr>
              <a:spLocks noChangeShapeType="1"/>
            </p:cNvSpPr>
            <p:nvPr/>
          </p:nvSpPr>
          <p:spPr bwMode="auto">
            <a:xfrm>
              <a:off x="7624763" y="154463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0" name="Line 63"/>
            <p:cNvSpPr>
              <a:spLocks noChangeShapeType="1"/>
            </p:cNvSpPr>
            <p:nvPr/>
          </p:nvSpPr>
          <p:spPr bwMode="auto">
            <a:xfrm>
              <a:off x="7624763" y="154463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1" name="Freeform 64"/>
            <p:cNvSpPr/>
            <p:nvPr/>
          </p:nvSpPr>
          <p:spPr bwMode="auto">
            <a:xfrm>
              <a:off x="7624763" y="1482726"/>
              <a:ext cx="130175" cy="258763"/>
            </a:xfrm>
            <a:custGeom>
              <a:avLst/>
              <a:gdLst>
                <a:gd name="T0" fmla="*/ 42 w 82"/>
                <a:gd name="T1" fmla="*/ 81 h 163"/>
                <a:gd name="T2" fmla="*/ 0 w 82"/>
                <a:gd name="T3" fmla="*/ 123 h 163"/>
                <a:gd name="T4" fmla="*/ 0 w 82"/>
                <a:gd name="T5" fmla="*/ 163 h 163"/>
                <a:gd name="T6" fmla="*/ 0 w 82"/>
                <a:gd name="T7" fmla="*/ 163 h 163"/>
                <a:gd name="T8" fmla="*/ 82 w 82"/>
                <a:gd name="T9" fmla="*/ 81 h 163"/>
                <a:gd name="T10" fmla="*/ 0 w 82"/>
                <a:gd name="T11" fmla="*/ 0 h 163"/>
                <a:gd name="T12" fmla="*/ 0 w 82"/>
                <a:gd name="T13" fmla="*/ 0 h 163"/>
                <a:gd name="T14" fmla="*/ 0 w 82"/>
                <a:gd name="T15" fmla="*/ 39 h 163"/>
                <a:gd name="T16" fmla="*/ 42 w 82"/>
                <a:gd name="T17"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63">
                  <a:moveTo>
                    <a:pt x="42" y="81"/>
                  </a:moveTo>
                  <a:lnTo>
                    <a:pt x="0" y="123"/>
                  </a:lnTo>
                  <a:lnTo>
                    <a:pt x="0" y="163"/>
                  </a:lnTo>
                  <a:lnTo>
                    <a:pt x="0" y="163"/>
                  </a:lnTo>
                  <a:lnTo>
                    <a:pt x="82" y="81"/>
                  </a:lnTo>
                  <a:lnTo>
                    <a:pt x="0" y="0"/>
                  </a:lnTo>
                  <a:lnTo>
                    <a:pt x="0" y="0"/>
                  </a:lnTo>
                  <a:lnTo>
                    <a:pt x="0" y="39"/>
                  </a:lnTo>
                  <a:lnTo>
                    <a:pt x="42"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2" name="Freeform 65"/>
            <p:cNvSpPr/>
            <p:nvPr/>
          </p:nvSpPr>
          <p:spPr bwMode="auto">
            <a:xfrm>
              <a:off x="8142288" y="1482726"/>
              <a:ext cx="138113" cy="257175"/>
            </a:xfrm>
            <a:custGeom>
              <a:avLst/>
              <a:gdLst>
                <a:gd name="T0" fmla="*/ 149 w 153"/>
                <a:gd name="T1" fmla="*/ 137 h 286"/>
                <a:gd name="T2" fmla="*/ 16 w 153"/>
                <a:gd name="T3" fmla="*/ 3 h 286"/>
                <a:gd name="T4" fmla="*/ 9 w 153"/>
                <a:gd name="T5" fmla="*/ 0 h 286"/>
                <a:gd name="T6" fmla="*/ 3 w 153"/>
                <a:gd name="T7" fmla="*/ 3 h 286"/>
                <a:gd name="T8" fmla="*/ 2 w 153"/>
                <a:gd name="T9" fmla="*/ 3 h 286"/>
                <a:gd name="T10" fmla="*/ 0 w 153"/>
                <a:gd name="T11" fmla="*/ 10 h 286"/>
                <a:gd name="T12" fmla="*/ 0 w 153"/>
                <a:gd name="T13" fmla="*/ 75 h 286"/>
                <a:gd name="T14" fmla="*/ 2 w 153"/>
                <a:gd name="T15" fmla="*/ 81 h 286"/>
                <a:gd name="T16" fmla="*/ 64 w 153"/>
                <a:gd name="T17" fmla="*/ 143 h 286"/>
                <a:gd name="T18" fmla="*/ 2 w 153"/>
                <a:gd name="T19" fmla="*/ 205 h 286"/>
                <a:gd name="T20" fmla="*/ 0 w 153"/>
                <a:gd name="T21" fmla="*/ 212 h 286"/>
                <a:gd name="T22" fmla="*/ 0 w 153"/>
                <a:gd name="T23" fmla="*/ 277 h 286"/>
                <a:gd name="T24" fmla="*/ 2 w 153"/>
                <a:gd name="T25" fmla="*/ 283 h 286"/>
                <a:gd name="T26" fmla="*/ 3 w 153"/>
                <a:gd name="T27" fmla="*/ 283 h 286"/>
                <a:gd name="T28" fmla="*/ 9 w 153"/>
                <a:gd name="T29" fmla="*/ 286 h 286"/>
                <a:gd name="T30" fmla="*/ 16 w 153"/>
                <a:gd name="T31" fmla="*/ 283 h 286"/>
                <a:gd name="T32" fmla="*/ 149 w 153"/>
                <a:gd name="T33" fmla="*/ 150 h 286"/>
                <a:gd name="T34" fmla="*/ 149 w 153"/>
                <a:gd name="T35" fmla="*/ 137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86">
                  <a:moveTo>
                    <a:pt x="149" y="137"/>
                  </a:moveTo>
                  <a:cubicBezTo>
                    <a:pt x="16" y="3"/>
                    <a:pt x="16" y="3"/>
                    <a:pt x="16" y="3"/>
                  </a:cubicBezTo>
                  <a:cubicBezTo>
                    <a:pt x="14" y="1"/>
                    <a:pt x="11" y="0"/>
                    <a:pt x="9" y="0"/>
                  </a:cubicBezTo>
                  <a:cubicBezTo>
                    <a:pt x="7" y="0"/>
                    <a:pt x="4" y="1"/>
                    <a:pt x="3" y="3"/>
                  </a:cubicBezTo>
                  <a:cubicBezTo>
                    <a:pt x="2" y="3"/>
                    <a:pt x="2" y="3"/>
                    <a:pt x="2" y="3"/>
                  </a:cubicBezTo>
                  <a:cubicBezTo>
                    <a:pt x="1" y="5"/>
                    <a:pt x="0" y="7"/>
                    <a:pt x="0" y="10"/>
                  </a:cubicBezTo>
                  <a:cubicBezTo>
                    <a:pt x="0" y="75"/>
                    <a:pt x="0" y="75"/>
                    <a:pt x="0" y="75"/>
                  </a:cubicBezTo>
                  <a:cubicBezTo>
                    <a:pt x="0" y="77"/>
                    <a:pt x="1" y="79"/>
                    <a:pt x="2" y="81"/>
                  </a:cubicBezTo>
                  <a:cubicBezTo>
                    <a:pt x="64" y="143"/>
                    <a:pt x="64" y="143"/>
                    <a:pt x="64" y="143"/>
                  </a:cubicBezTo>
                  <a:cubicBezTo>
                    <a:pt x="2" y="205"/>
                    <a:pt x="2" y="205"/>
                    <a:pt x="2" y="205"/>
                  </a:cubicBezTo>
                  <a:cubicBezTo>
                    <a:pt x="1" y="207"/>
                    <a:pt x="0" y="209"/>
                    <a:pt x="0" y="212"/>
                  </a:cubicBezTo>
                  <a:cubicBezTo>
                    <a:pt x="0" y="277"/>
                    <a:pt x="0" y="277"/>
                    <a:pt x="0" y="277"/>
                  </a:cubicBezTo>
                  <a:cubicBezTo>
                    <a:pt x="0" y="279"/>
                    <a:pt x="1" y="281"/>
                    <a:pt x="2" y="283"/>
                  </a:cubicBezTo>
                  <a:cubicBezTo>
                    <a:pt x="3" y="283"/>
                    <a:pt x="3" y="283"/>
                    <a:pt x="3" y="283"/>
                  </a:cubicBezTo>
                  <a:cubicBezTo>
                    <a:pt x="4" y="285"/>
                    <a:pt x="7" y="286"/>
                    <a:pt x="9" y="286"/>
                  </a:cubicBezTo>
                  <a:cubicBezTo>
                    <a:pt x="12" y="286"/>
                    <a:pt x="14" y="285"/>
                    <a:pt x="16" y="283"/>
                  </a:cubicBezTo>
                  <a:cubicBezTo>
                    <a:pt x="149" y="150"/>
                    <a:pt x="149" y="150"/>
                    <a:pt x="149" y="150"/>
                  </a:cubicBezTo>
                  <a:cubicBezTo>
                    <a:pt x="153" y="146"/>
                    <a:pt x="153" y="140"/>
                    <a:pt x="149"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3" name="Freeform 66"/>
            <p:cNvSpPr>
              <a:spLocks noEditPoints="1"/>
            </p:cNvSpPr>
            <p:nvPr/>
          </p:nvSpPr>
          <p:spPr bwMode="auto">
            <a:xfrm>
              <a:off x="8593138" y="1479551"/>
              <a:ext cx="260350" cy="260350"/>
            </a:xfrm>
            <a:custGeom>
              <a:avLst/>
              <a:gdLst>
                <a:gd name="T0" fmla="*/ 144 w 288"/>
                <a:gd name="T1" fmla="*/ 0 h 289"/>
                <a:gd name="T2" fmla="*/ 0 w 288"/>
                <a:gd name="T3" fmla="*/ 145 h 289"/>
                <a:gd name="T4" fmla="*/ 144 w 288"/>
                <a:gd name="T5" fmla="*/ 289 h 289"/>
                <a:gd name="T6" fmla="*/ 288 w 288"/>
                <a:gd name="T7" fmla="*/ 145 h 289"/>
                <a:gd name="T8" fmla="*/ 144 w 288"/>
                <a:gd name="T9" fmla="*/ 0 h 289"/>
                <a:gd name="T10" fmla="*/ 208 w 288"/>
                <a:gd name="T11" fmla="*/ 148 h 289"/>
                <a:gd name="T12" fmla="*/ 117 w 288"/>
                <a:gd name="T13" fmla="*/ 239 h 289"/>
                <a:gd name="T14" fmla="*/ 114 w 288"/>
                <a:gd name="T15" fmla="*/ 240 h 289"/>
                <a:gd name="T16" fmla="*/ 111 w 288"/>
                <a:gd name="T17" fmla="*/ 239 h 289"/>
                <a:gd name="T18" fmla="*/ 111 w 288"/>
                <a:gd name="T19" fmla="*/ 239 h 289"/>
                <a:gd name="T20" fmla="*/ 110 w 288"/>
                <a:gd name="T21" fmla="*/ 236 h 289"/>
                <a:gd name="T22" fmla="*/ 110 w 288"/>
                <a:gd name="T23" fmla="*/ 192 h 289"/>
                <a:gd name="T24" fmla="*/ 111 w 288"/>
                <a:gd name="T25" fmla="*/ 189 h 289"/>
                <a:gd name="T26" fmla="*/ 155 w 288"/>
                <a:gd name="T27" fmla="*/ 145 h 289"/>
                <a:gd name="T28" fmla="*/ 111 w 288"/>
                <a:gd name="T29" fmla="*/ 101 h 289"/>
                <a:gd name="T30" fmla="*/ 110 w 288"/>
                <a:gd name="T31" fmla="*/ 98 h 289"/>
                <a:gd name="T32" fmla="*/ 110 w 288"/>
                <a:gd name="T33" fmla="*/ 54 h 289"/>
                <a:gd name="T34" fmla="*/ 111 w 288"/>
                <a:gd name="T35" fmla="*/ 51 h 289"/>
                <a:gd name="T36" fmla="*/ 111 w 288"/>
                <a:gd name="T37" fmla="*/ 51 h 289"/>
                <a:gd name="T38" fmla="*/ 117 w 288"/>
                <a:gd name="T39" fmla="*/ 51 h 289"/>
                <a:gd name="T40" fmla="*/ 208 w 288"/>
                <a:gd name="T41" fmla="*/ 142 h 289"/>
                <a:gd name="T42" fmla="*/ 209 w 288"/>
                <a:gd name="T43" fmla="*/ 145 h 289"/>
                <a:gd name="T44" fmla="*/ 208 w 288"/>
                <a:gd name="T45" fmla="*/ 14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9">
                  <a:moveTo>
                    <a:pt x="144" y="0"/>
                  </a:moveTo>
                  <a:cubicBezTo>
                    <a:pt x="64" y="0"/>
                    <a:pt x="0" y="65"/>
                    <a:pt x="0" y="145"/>
                  </a:cubicBezTo>
                  <a:cubicBezTo>
                    <a:pt x="0" y="224"/>
                    <a:pt x="64" y="289"/>
                    <a:pt x="144" y="289"/>
                  </a:cubicBezTo>
                  <a:cubicBezTo>
                    <a:pt x="224" y="289"/>
                    <a:pt x="288" y="224"/>
                    <a:pt x="288" y="145"/>
                  </a:cubicBezTo>
                  <a:cubicBezTo>
                    <a:pt x="288" y="65"/>
                    <a:pt x="224" y="0"/>
                    <a:pt x="144" y="0"/>
                  </a:cubicBezTo>
                  <a:close/>
                  <a:moveTo>
                    <a:pt x="208" y="148"/>
                  </a:moveTo>
                  <a:cubicBezTo>
                    <a:pt x="117" y="239"/>
                    <a:pt x="117" y="239"/>
                    <a:pt x="117" y="239"/>
                  </a:cubicBezTo>
                  <a:cubicBezTo>
                    <a:pt x="116" y="240"/>
                    <a:pt x="115" y="240"/>
                    <a:pt x="114" y="240"/>
                  </a:cubicBezTo>
                  <a:cubicBezTo>
                    <a:pt x="113" y="240"/>
                    <a:pt x="112" y="240"/>
                    <a:pt x="111" y="239"/>
                  </a:cubicBezTo>
                  <a:cubicBezTo>
                    <a:pt x="111" y="239"/>
                    <a:pt x="111" y="239"/>
                    <a:pt x="111" y="239"/>
                  </a:cubicBezTo>
                  <a:cubicBezTo>
                    <a:pt x="110" y="238"/>
                    <a:pt x="110" y="237"/>
                    <a:pt x="110" y="236"/>
                  </a:cubicBezTo>
                  <a:cubicBezTo>
                    <a:pt x="110" y="192"/>
                    <a:pt x="110" y="192"/>
                    <a:pt x="110" y="192"/>
                  </a:cubicBezTo>
                  <a:cubicBezTo>
                    <a:pt x="110" y="191"/>
                    <a:pt x="110" y="190"/>
                    <a:pt x="111" y="189"/>
                  </a:cubicBezTo>
                  <a:cubicBezTo>
                    <a:pt x="155" y="145"/>
                    <a:pt x="155" y="145"/>
                    <a:pt x="155" y="145"/>
                  </a:cubicBezTo>
                  <a:cubicBezTo>
                    <a:pt x="111" y="101"/>
                    <a:pt x="111" y="101"/>
                    <a:pt x="111" y="101"/>
                  </a:cubicBezTo>
                  <a:cubicBezTo>
                    <a:pt x="110" y="100"/>
                    <a:pt x="110" y="99"/>
                    <a:pt x="110" y="98"/>
                  </a:cubicBezTo>
                  <a:cubicBezTo>
                    <a:pt x="110" y="54"/>
                    <a:pt x="110" y="54"/>
                    <a:pt x="110" y="54"/>
                  </a:cubicBezTo>
                  <a:cubicBezTo>
                    <a:pt x="110" y="53"/>
                    <a:pt x="110" y="52"/>
                    <a:pt x="111" y="51"/>
                  </a:cubicBezTo>
                  <a:cubicBezTo>
                    <a:pt x="111" y="51"/>
                    <a:pt x="111" y="51"/>
                    <a:pt x="111" y="51"/>
                  </a:cubicBezTo>
                  <a:cubicBezTo>
                    <a:pt x="113" y="49"/>
                    <a:pt x="115" y="49"/>
                    <a:pt x="117" y="51"/>
                  </a:cubicBezTo>
                  <a:cubicBezTo>
                    <a:pt x="208" y="142"/>
                    <a:pt x="208" y="142"/>
                    <a:pt x="208" y="142"/>
                  </a:cubicBezTo>
                  <a:cubicBezTo>
                    <a:pt x="209" y="143"/>
                    <a:pt x="209" y="144"/>
                    <a:pt x="209" y="145"/>
                  </a:cubicBezTo>
                  <a:cubicBezTo>
                    <a:pt x="209" y="146"/>
                    <a:pt x="209" y="147"/>
                    <a:pt x="208"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4" name="Freeform 67"/>
            <p:cNvSpPr>
              <a:spLocks noEditPoints="1"/>
            </p:cNvSpPr>
            <p:nvPr/>
          </p:nvSpPr>
          <p:spPr bwMode="auto">
            <a:xfrm>
              <a:off x="5483226" y="4592639"/>
              <a:ext cx="258763" cy="258763"/>
            </a:xfrm>
            <a:custGeom>
              <a:avLst/>
              <a:gdLst>
                <a:gd name="T0" fmla="*/ 0 w 163"/>
                <a:gd name="T1" fmla="*/ 0 h 163"/>
                <a:gd name="T2" fmla="*/ 0 w 163"/>
                <a:gd name="T3" fmla="*/ 163 h 163"/>
                <a:gd name="T4" fmla="*/ 163 w 163"/>
                <a:gd name="T5" fmla="*/ 163 h 163"/>
                <a:gd name="T6" fmla="*/ 163 w 163"/>
                <a:gd name="T7" fmla="*/ 0 h 163"/>
                <a:gd name="T8" fmla="*/ 0 w 163"/>
                <a:gd name="T9" fmla="*/ 0 h 163"/>
                <a:gd name="T10" fmla="*/ 13 w 163"/>
                <a:gd name="T11" fmla="*/ 105 h 163"/>
                <a:gd name="T12" fmla="*/ 59 w 163"/>
                <a:gd name="T13" fmla="*/ 150 h 163"/>
                <a:gd name="T14" fmla="*/ 13 w 163"/>
                <a:gd name="T15" fmla="*/ 150 h 163"/>
                <a:gd name="T16" fmla="*/ 13 w 163"/>
                <a:gd name="T17" fmla="*/ 105 h 163"/>
                <a:gd name="T18" fmla="*/ 9 w 163"/>
                <a:gd name="T19" fmla="*/ 81 h 163"/>
                <a:gd name="T20" fmla="*/ 82 w 163"/>
                <a:gd name="T21" fmla="*/ 81 h 163"/>
                <a:gd name="T22" fmla="*/ 82 w 163"/>
                <a:gd name="T23" fmla="*/ 154 h 163"/>
                <a:gd name="T24" fmla="*/ 9 w 163"/>
                <a:gd name="T25"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3" h="163">
                  <a:moveTo>
                    <a:pt x="0" y="0"/>
                  </a:moveTo>
                  <a:lnTo>
                    <a:pt x="0" y="163"/>
                  </a:lnTo>
                  <a:lnTo>
                    <a:pt x="163" y="163"/>
                  </a:lnTo>
                  <a:lnTo>
                    <a:pt x="163" y="0"/>
                  </a:lnTo>
                  <a:lnTo>
                    <a:pt x="0" y="0"/>
                  </a:lnTo>
                  <a:close/>
                  <a:moveTo>
                    <a:pt x="13" y="105"/>
                  </a:moveTo>
                  <a:lnTo>
                    <a:pt x="59" y="150"/>
                  </a:lnTo>
                  <a:lnTo>
                    <a:pt x="13" y="150"/>
                  </a:lnTo>
                  <a:lnTo>
                    <a:pt x="13" y="105"/>
                  </a:lnTo>
                  <a:close/>
                  <a:moveTo>
                    <a:pt x="9" y="81"/>
                  </a:moveTo>
                  <a:lnTo>
                    <a:pt x="82" y="81"/>
                  </a:lnTo>
                  <a:lnTo>
                    <a:pt x="82" y="154"/>
                  </a:lnTo>
                  <a:lnTo>
                    <a:pt x="9"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5" name="Freeform 68"/>
            <p:cNvSpPr>
              <a:spLocks noEditPoints="1"/>
            </p:cNvSpPr>
            <p:nvPr/>
          </p:nvSpPr>
          <p:spPr bwMode="auto">
            <a:xfrm>
              <a:off x="815976" y="2519364"/>
              <a:ext cx="257175" cy="258763"/>
            </a:xfrm>
            <a:custGeom>
              <a:avLst/>
              <a:gdLst>
                <a:gd name="T0" fmla="*/ 286 w 286"/>
                <a:gd name="T1" fmla="*/ 131 h 288"/>
                <a:gd name="T2" fmla="*/ 259 w 286"/>
                <a:gd name="T3" fmla="*/ 131 h 288"/>
                <a:gd name="T4" fmla="*/ 155 w 286"/>
                <a:gd name="T5" fmla="*/ 26 h 288"/>
                <a:gd name="T6" fmla="*/ 155 w 286"/>
                <a:gd name="T7" fmla="*/ 0 h 288"/>
                <a:gd name="T8" fmla="*/ 131 w 286"/>
                <a:gd name="T9" fmla="*/ 0 h 288"/>
                <a:gd name="T10" fmla="*/ 131 w 286"/>
                <a:gd name="T11" fmla="*/ 26 h 288"/>
                <a:gd name="T12" fmla="*/ 27 w 286"/>
                <a:gd name="T13" fmla="*/ 131 h 288"/>
                <a:gd name="T14" fmla="*/ 0 w 286"/>
                <a:gd name="T15" fmla="*/ 131 h 288"/>
                <a:gd name="T16" fmla="*/ 0 w 286"/>
                <a:gd name="T17" fmla="*/ 155 h 288"/>
                <a:gd name="T18" fmla="*/ 28 w 286"/>
                <a:gd name="T19" fmla="*/ 155 h 288"/>
                <a:gd name="T20" fmla="*/ 131 w 286"/>
                <a:gd name="T21" fmla="*/ 258 h 288"/>
                <a:gd name="T22" fmla="*/ 131 w 286"/>
                <a:gd name="T23" fmla="*/ 288 h 288"/>
                <a:gd name="T24" fmla="*/ 155 w 286"/>
                <a:gd name="T25" fmla="*/ 288 h 288"/>
                <a:gd name="T26" fmla="*/ 155 w 286"/>
                <a:gd name="T27" fmla="*/ 258 h 288"/>
                <a:gd name="T28" fmla="*/ 259 w 286"/>
                <a:gd name="T29" fmla="*/ 155 h 288"/>
                <a:gd name="T30" fmla="*/ 286 w 286"/>
                <a:gd name="T31" fmla="*/ 155 h 288"/>
                <a:gd name="T32" fmla="*/ 286 w 286"/>
                <a:gd name="T33" fmla="*/ 131 h 288"/>
                <a:gd name="T34" fmla="*/ 235 w 286"/>
                <a:gd name="T35" fmla="*/ 131 h 288"/>
                <a:gd name="T36" fmla="*/ 155 w 286"/>
                <a:gd name="T37" fmla="*/ 131 h 288"/>
                <a:gd name="T38" fmla="*/ 155 w 286"/>
                <a:gd name="T39" fmla="*/ 50 h 288"/>
                <a:gd name="T40" fmla="*/ 235 w 286"/>
                <a:gd name="T41" fmla="*/ 131 h 288"/>
                <a:gd name="T42" fmla="*/ 131 w 286"/>
                <a:gd name="T43" fmla="*/ 50 h 288"/>
                <a:gd name="T44" fmla="*/ 131 w 286"/>
                <a:gd name="T45" fmla="*/ 131 h 288"/>
                <a:gd name="T46" fmla="*/ 51 w 286"/>
                <a:gd name="T47" fmla="*/ 131 h 288"/>
                <a:gd name="T48" fmla="*/ 131 w 286"/>
                <a:gd name="T49" fmla="*/ 50 h 288"/>
                <a:gd name="T50" fmla="*/ 52 w 286"/>
                <a:gd name="T51" fmla="*/ 155 h 288"/>
                <a:gd name="T52" fmla="*/ 131 w 286"/>
                <a:gd name="T53" fmla="*/ 155 h 288"/>
                <a:gd name="T54" fmla="*/ 131 w 286"/>
                <a:gd name="T55" fmla="*/ 234 h 288"/>
                <a:gd name="T56" fmla="*/ 52 w 286"/>
                <a:gd name="T57" fmla="*/ 155 h 288"/>
                <a:gd name="T58" fmla="*/ 155 w 286"/>
                <a:gd name="T59" fmla="*/ 234 h 288"/>
                <a:gd name="T60" fmla="*/ 155 w 286"/>
                <a:gd name="T61" fmla="*/ 155 h 288"/>
                <a:gd name="T62" fmla="*/ 235 w 286"/>
                <a:gd name="T63" fmla="*/ 155 h 288"/>
                <a:gd name="T64" fmla="*/ 155 w 286"/>
                <a:gd name="T65" fmla="*/ 23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88">
                  <a:moveTo>
                    <a:pt x="286" y="131"/>
                  </a:moveTo>
                  <a:cubicBezTo>
                    <a:pt x="259" y="131"/>
                    <a:pt x="259" y="131"/>
                    <a:pt x="259" y="131"/>
                  </a:cubicBezTo>
                  <a:cubicBezTo>
                    <a:pt x="254" y="76"/>
                    <a:pt x="210" y="31"/>
                    <a:pt x="155" y="26"/>
                  </a:cubicBezTo>
                  <a:cubicBezTo>
                    <a:pt x="155" y="0"/>
                    <a:pt x="155" y="0"/>
                    <a:pt x="155" y="0"/>
                  </a:cubicBezTo>
                  <a:cubicBezTo>
                    <a:pt x="131" y="0"/>
                    <a:pt x="131" y="0"/>
                    <a:pt x="131" y="0"/>
                  </a:cubicBezTo>
                  <a:cubicBezTo>
                    <a:pt x="131" y="26"/>
                    <a:pt x="131" y="26"/>
                    <a:pt x="131" y="26"/>
                  </a:cubicBezTo>
                  <a:cubicBezTo>
                    <a:pt x="76" y="32"/>
                    <a:pt x="32" y="76"/>
                    <a:pt x="27" y="131"/>
                  </a:cubicBezTo>
                  <a:cubicBezTo>
                    <a:pt x="0" y="131"/>
                    <a:pt x="0" y="131"/>
                    <a:pt x="0" y="131"/>
                  </a:cubicBezTo>
                  <a:cubicBezTo>
                    <a:pt x="0" y="155"/>
                    <a:pt x="0" y="155"/>
                    <a:pt x="0" y="155"/>
                  </a:cubicBezTo>
                  <a:cubicBezTo>
                    <a:pt x="28" y="155"/>
                    <a:pt x="28" y="155"/>
                    <a:pt x="28" y="155"/>
                  </a:cubicBezTo>
                  <a:cubicBezTo>
                    <a:pt x="33" y="209"/>
                    <a:pt x="77" y="252"/>
                    <a:pt x="131" y="258"/>
                  </a:cubicBezTo>
                  <a:cubicBezTo>
                    <a:pt x="131" y="288"/>
                    <a:pt x="131" y="288"/>
                    <a:pt x="131" y="288"/>
                  </a:cubicBezTo>
                  <a:cubicBezTo>
                    <a:pt x="155" y="288"/>
                    <a:pt x="155" y="288"/>
                    <a:pt x="155" y="288"/>
                  </a:cubicBezTo>
                  <a:cubicBezTo>
                    <a:pt x="155" y="258"/>
                    <a:pt x="155" y="258"/>
                    <a:pt x="155" y="258"/>
                  </a:cubicBezTo>
                  <a:cubicBezTo>
                    <a:pt x="210" y="253"/>
                    <a:pt x="253" y="209"/>
                    <a:pt x="259" y="155"/>
                  </a:cubicBezTo>
                  <a:cubicBezTo>
                    <a:pt x="286" y="155"/>
                    <a:pt x="286" y="155"/>
                    <a:pt x="286" y="155"/>
                  </a:cubicBezTo>
                  <a:lnTo>
                    <a:pt x="286" y="131"/>
                  </a:lnTo>
                  <a:close/>
                  <a:moveTo>
                    <a:pt x="235" y="131"/>
                  </a:moveTo>
                  <a:cubicBezTo>
                    <a:pt x="155" y="131"/>
                    <a:pt x="155" y="131"/>
                    <a:pt x="155" y="131"/>
                  </a:cubicBezTo>
                  <a:cubicBezTo>
                    <a:pt x="155" y="50"/>
                    <a:pt x="155" y="50"/>
                    <a:pt x="155" y="50"/>
                  </a:cubicBezTo>
                  <a:cubicBezTo>
                    <a:pt x="197" y="55"/>
                    <a:pt x="231" y="89"/>
                    <a:pt x="235" y="131"/>
                  </a:cubicBezTo>
                  <a:close/>
                  <a:moveTo>
                    <a:pt x="131" y="50"/>
                  </a:moveTo>
                  <a:cubicBezTo>
                    <a:pt x="131" y="131"/>
                    <a:pt x="131" y="131"/>
                    <a:pt x="131" y="131"/>
                  </a:cubicBezTo>
                  <a:cubicBezTo>
                    <a:pt x="51" y="131"/>
                    <a:pt x="51" y="131"/>
                    <a:pt x="51" y="131"/>
                  </a:cubicBezTo>
                  <a:cubicBezTo>
                    <a:pt x="56" y="89"/>
                    <a:pt x="89" y="56"/>
                    <a:pt x="131" y="50"/>
                  </a:cubicBezTo>
                  <a:close/>
                  <a:moveTo>
                    <a:pt x="52" y="155"/>
                  </a:moveTo>
                  <a:cubicBezTo>
                    <a:pt x="131" y="155"/>
                    <a:pt x="131" y="155"/>
                    <a:pt x="131" y="155"/>
                  </a:cubicBezTo>
                  <a:cubicBezTo>
                    <a:pt x="131" y="234"/>
                    <a:pt x="131" y="234"/>
                    <a:pt x="131" y="234"/>
                  </a:cubicBezTo>
                  <a:cubicBezTo>
                    <a:pt x="90" y="228"/>
                    <a:pt x="57" y="196"/>
                    <a:pt x="52" y="155"/>
                  </a:cubicBezTo>
                  <a:close/>
                  <a:moveTo>
                    <a:pt x="155" y="234"/>
                  </a:moveTo>
                  <a:cubicBezTo>
                    <a:pt x="155" y="155"/>
                    <a:pt x="155" y="155"/>
                    <a:pt x="155" y="155"/>
                  </a:cubicBezTo>
                  <a:cubicBezTo>
                    <a:pt x="235" y="155"/>
                    <a:pt x="235" y="155"/>
                    <a:pt x="235" y="155"/>
                  </a:cubicBezTo>
                  <a:cubicBezTo>
                    <a:pt x="229" y="196"/>
                    <a:pt x="196" y="229"/>
                    <a:pt x="155"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6" name="Freeform 69"/>
            <p:cNvSpPr/>
            <p:nvPr/>
          </p:nvSpPr>
          <p:spPr bwMode="auto">
            <a:xfrm>
              <a:off x="7686676" y="5224464"/>
              <a:ext cx="0" cy="1588"/>
            </a:xfrm>
            <a:custGeom>
              <a:avLst/>
              <a:gdLst>
                <a:gd name="T0" fmla="*/ 1 h 2"/>
                <a:gd name="T1" fmla="*/ 2 h 2"/>
                <a:gd name="T2" fmla="*/ 1 h 2"/>
                <a:gd name="T3" fmla="*/ 0 h 2"/>
                <a:gd name="T4" fmla="*/ 1 h 2"/>
              </a:gdLst>
              <a:ahLst/>
              <a:cxnLst>
                <a:cxn ang="0">
                  <a:pos x="0" y="T0"/>
                </a:cxn>
                <a:cxn ang="0">
                  <a:pos x="0" y="T1"/>
                </a:cxn>
                <a:cxn ang="0">
                  <a:pos x="0" y="T2"/>
                </a:cxn>
                <a:cxn ang="0">
                  <a:pos x="0" y="T3"/>
                </a:cxn>
                <a:cxn ang="0">
                  <a:pos x="0" y="T4"/>
                </a:cxn>
              </a:cxnLst>
              <a:rect l="0" t="0" r="r" b="b"/>
              <a:pathLst>
                <a:path h="2">
                  <a:moveTo>
                    <a:pt x="0" y="1"/>
                  </a:moveTo>
                  <a:cubicBezTo>
                    <a:pt x="0" y="1"/>
                    <a:pt x="0" y="1"/>
                    <a:pt x="0" y="2"/>
                  </a:cubicBezTo>
                  <a:cubicBezTo>
                    <a:pt x="0" y="2"/>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7" name="Freeform 70"/>
            <p:cNvSpPr/>
            <p:nvPr/>
          </p:nvSpPr>
          <p:spPr bwMode="auto">
            <a:xfrm>
              <a:off x="7623176" y="5111751"/>
              <a:ext cx="125413" cy="114300"/>
            </a:xfrm>
            <a:custGeom>
              <a:avLst/>
              <a:gdLst>
                <a:gd name="T0" fmla="*/ 71 w 141"/>
                <a:gd name="T1" fmla="*/ 126 h 126"/>
                <a:gd name="T2" fmla="*/ 71 w 141"/>
                <a:gd name="T3" fmla="*/ 125 h 126"/>
                <a:gd name="T4" fmla="*/ 71 w 141"/>
                <a:gd name="T5" fmla="*/ 126 h 126"/>
                <a:gd name="T6" fmla="*/ 141 w 141"/>
                <a:gd name="T7" fmla="*/ 36 h 126"/>
                <a:gd name="T8" fmla="*/ 71 w 141"/>
                <a:gd name="T9" fmla="*/ 0 h 126"/>
                <a:gd name="T10" fmla="*/ 71 w 141"/>
                <a:gd name="T11" fmla="*/ 0 h 126"/>
                <a:gd name="T12" fmla="*/ 71 w 141"/>
                <a:gd name="T13" fmla="*/ 0 h 126"/>
                <a:gd name="T14" fmla="*/ 70 w 141"/>
                <a:gd name="T15" fmla="*/ 0 h 126"/>
                <a:gd name="T16" fmla="*/ 70 w 141"/>
                <a:gd name="T17" fmla="*/ 0 h 126"/>
                <a:gd name="T18" fmla="*/ 0 w 141"/>
                <a:gd name="T19" fmla="*/ 35 h 126"/>
                <a:gd name="T20" fmla="*/ 71 w 141"/>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26">
                  <a:moveTo>
                    <a:pt x="71" y="126"/>
                  </a:moveTo>
                  <a:cubicBezTo>
                    <a:pt x="71" y="126"/>
                    <a:pt x="71" y="125"/>
                    <a:pt x="71" y="125"/>
                  </a:cubicBezTo>
                  <a:cubicBezTo>
                    <a:pt x="71" y="125"/>
                    <a:pt x="71" y="126"/>
                    <a:pt x="71" y="126"/>
                  </a:cubicBezTo>
                  <a:cubicBezTo>
                    <a:pt x="83" y="88"/>
                    <a:pt x="108" y="57"/>
                    <a:pt x="141" y="36"/>
                  </a:cubicBezTo>
                  <a:cubicBezTo>
                    <a:pt x="122" y="17"/>
                    <a:pt x="98" y="4"/>
                    <a:pt x="71" y="0"/>
                  </a:cubicBezTo>
                  <a:cubicBezTo>
                    <a:pt x="71" y="0"/>
                    <a:pt x="71" y="0"/>
                    <a:pt x="71" y="0"/>
                  </a:cubicBezTo>
                  <a:cubicBezTo>
                    <a:pt x="71" y="0"/>
                    <a:pt x="71" y="0"/>
                    <a:pt x="71" y="0"/>
                  </a:cubicBezTo>
                  <a:cubicBezTo>
                    <a:pt x="71" y="0"/>
                    <a:pt x="71" y="0"/>
                    <a:pt x="70" y="0"/>
                  </a:cubicBezTo>
                  <a:cubicBezTo>
                    <a:pt x="70" y="0"/>
                    <a:pt x="70" y="0"/>
                    <a:pt x="70" y="0"/>
                  </a:cubicBezTo>
                  <a:cubicBezTo>
                    <a:pt x="44" y="4"/>
                    <a:pt x="19" y="17"/>
                    <a:pt x="0" y="35"/>
                  </a:cubicBezTo>
                  <a:cubicBezTo>
                    <a:pt x="33" y="56"/>
                    <a:pt x="58" y="88"/>
                    <a:pt x="71"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8" name="Freeform 71"/>
            <p:cNvSpPr/>
            <p:nvPr/>
          </p:nvSpPr>
          <p:spPr bwMode="auto">
            <a:xfrm>
              <a:off x="7556501" y="5143501"/>
              <a:ext cx="114300" cy="227013"/>
            </a:xfrm>
            <a:custGeom>
              <a:avLst/>
              <a:gdLst>
                <a:gd name="T0" fmla="*/ 126 w 126"/>
                <a:gd name="T1" fmla="*/ 252 h 252"/>
                <a:gd name="T2" fmla="*/ 126 w 126"/>
                <a:gd name="T3" fmla="*/ 127 h 252"/>
                <a:gd name="T4" fmla="*/ 126 w 126"/>
                <a:gd name="T5" fmla="*/ 127 h 252"/>
                <a:gd name="T6" fmla="*/ 0 w 126"/>
                <a:gd name="T7" fmla="*/ 0 h 252"/>
                <a:gd name="T8" fmla="*/ 0 w 126"/>
                <a:gd name="T9" fmla="*/ 127 h 252"/>
                <a:gd name="T10" fmla="*/ 0 w 126"/>
                <a:gd name="T11" fmla="*/ 127 h 252"/>
                <a:gd name="T12" fmla="*/ 126 w 126"/>
                <a:gd name="T13" fmla="*/ 252 h 252"/>
              </a:gdLst>
              <a:ahLst/>
              <a:cxnLst>
                <a:cxn ang="0">
                  <a:pos x="T0" y="T1"/>
                </a:cxn>
                <a:cxn ang="0">
                  <a:pos x="T2" y="T3"/>
                </a:cxn>
                <a:cxn ang="0">
                  <a:pos x="T4" y="T5"/>
                </a:cxn>
                <a:cxn ang="0">
                  <a:pos x="T6" y="T7"/>
                </a:cxn>
                <a:cxn ang="0">
                  <a:pos x="T8" y="T9"/>
                </a:cxn>
                <a:cxn ang="0">
                  <a:pos x="T10" y="T11"/>
                </a:cxn>
                <a:cxn ang="0">
                  <a:pos x="T12" y="T13"/>
                </a:cxn>
              </a:cxnLst>
              <a:rect l="0" t="0" r="r" b="b"/>
              <a:pathLst>
                <a:path w="126" h="252">
                  <a:moveTo>
                    <a:pt x="126" y="252"/>
                  </a:moveTo>
                  <a:cubicBezTo>
                    <a:pt x="126" y="127"/>
                    <a:pt x="126" y="127"/>
                    <a:pt x="126" y="127"/>
                  </a:cubicBezTo>
                  <a:cubicBezTo>
                    <a:pt x="126" y="127"/>
                    <a:pt x="126" y="127"/>
                    <a:pt x="126" y="127"/>
                  </a:cubicBezTo>
                  <a:cubicBezTo>
                    <a:pt x="118" y="61"/>
                    <a:pt x="66" y="8"/>
                    <a:pt x="0" y="0"/>
                  </a:cubicBezTo>
                  <a:cubicBezTo>
                    <a:pt x="0" y="127"/>
                    <a:pt x="0" y="127"/>
                    <a:pt x="0" y="127"/>
                  </a:cubicBezTo>
                  <a:cubicBezTo>
                    <a:pt x="0" y="127"/>
                    <a:pt x="0" y="127"/>
                    <a:pt x="0" y="127"/>
                  </a:cubicBezTo>
                  <a:cubicBezTo>
                    <a:pt x="9" y="192"/>
                    <a:pt x="61" y="243"/>
                    <a:pt x="126" y="2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79" name="Freeform 72"/>
            <p:cNvSpPr/>
            <p:nvPr/>
          </p:nvSpPr>
          <p:spPr bwMode="auto">
            <a:xfrm>
              <a:off x="7700963" y="5143501"/>
              <a:ext cx="114300" cy="227013"/>
            </a:xfrm>
            <a:custGeom>
              <a:avLst/>
              <a:gdLst>
                <a:gd name="T0" fmla="*/ 127 w 127"/>
                <a:gd name="T1" fmla="*/ 0 h 252"/>
                <a:gd name="T2" fmla="*/ 0 w 127"/>
                <a:gd name="T3" fmla="*/ 127 h 252"/>
                <a:gd name="T4" fmla="*/ 0 w 127"/>
                <a:gd name="T5" fmla="*/ 127 h 252"/>
                <a:gd name="T6" fmla="*/ 0 w 127"/>
                <a:gd name="T7" fmla="*/ 252 h 252"/>
                <a:gd name="T8" fmla="*/ 127 w 127"/>
                <a:gd name="T9" fmla="*/ 127 h 252"/>
                <a:gd name="T10" fmla="*/ 127 w 127"/>
                <a:gd name="T11" fmla="*/ 127 h 252"/>
                <a:gd name="T12" fmla="*/ 127 w 127"/>
                <a:gd name="T13" fmla="*/ 0 h 252"/>
              </a:gdLst>
              <a:ahLst/>
              <a:cxnLst>
                <a:cxn ang="0">
                  <a:pos x="T0" y="T1"/>
                </a:cxn>
                <a:cxn ang="0">
                  <a:pos x="T2" y="T3"/>
                </a:cxn>
                <a:cxn ang="0">
                  <a:pos x="T4" y="T5"/>
                </a:cxn>
                <a:cxn ang="0">
                  <a:pos x="T6" y="T7"/>
                </a:cxn>
                <a:cxn ang="0">
                  <a:pos x="T8" y="T9"/>
                </a:cxn>
                <a:cxn ang="0">
                  <a:pos x="T10" y="T11"/>
                </a:cxn>
                <a:cxn ang="0">
                  <a:pos x="T12" y="T13"/>
                </a:cxn>
              </a:cxnLst>
              <a:rect l="0" t="0" r="r" b="b"/>
              <a:pathLst>
                <a:path w="127" h="252">
                  <a:moveTo>
                    <a:pt x="127" y="0"/>
                  </a:moveTo>
                  <a:cubicBezTo>
                    <a:pt x="61" y="8"/>
                    <a:pt x="8" y="61"/>
                    <a:pt x="0" y="127"/>
                  </a:cubicBezTo>
                  <a:cubicBezTo>
                    <a:pt x="0" y="127"/>
                    <a:pt x="0" y="127"/>
                    <a:pt x="0" y="127"/>
                  </a:cubicBezTo>
                  <a:cubicBezTo>
                    <a:pt x="0" y="252"/>
                    <a:pt x="0" y="252"/>
                    <a:pt x="0" y="252"/>
                  </a:cubicBezTo>
                  <a:cubicBezTo>
                    <a:pt x="66" y="243"/>
                    <a:pt x="118" y="192"/>
                    <a:pt x="127" y="127"/>
                  </a:cubicBezTo>
                  <a:cubicBezTo>
                    <a:pt x="127" y="127"/>
                    <a:pt x="127" y="127"/>
                    <a:pt x="127" y="127"/>
                  </a:cubicBezTo>
                  <a:lnTo>
                    <a:pt x="1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0" name="Freeform 73"/>
            <p:cNvSpPr/>
            <p:nvPr/>
          </p:nvSpPr>
          <p:spPr bwMode="auto">
            <a:xfrm>
              <a:off x="1852613" y="5702301"/>
              <a:ext cx="260350" cy="114300"/>
            </a:xfrm>
            <a:custGeom>
              <a:avLst/>
              <a:gdLst>
                <a:gd name="T0" fmla="*/ 255 w 288"/>
                <a:gd name="T1" fmla="*/ 0 h 127"/>
                <a:gd name="T2" fmla="*/ 255 w 288"/>
                <a:gd name="T3" fmla="*/ 0 h 127"/>
                <a:gd name="T4" fmla="*/ 254 w 288"/>
                <a:gd name="T5" fmla="*/ 0 h 127"/>
                <a:gd name="T6" fmla="*/ 222 w 288"/>
                <a:gd name="T7" fmla="*/ 95 h 127"/>
                <a:gd name="T8" fmla="*/ 210 w 288"/>
                <a:gd name="T9" fmla="*/ 106 h 127"/>
                <a:gd name="T10" fmla="*/ 199 w 288"/>
                <a:gd name="T11" fmla="*/ 95 h 127"/>
                <a:gd name="T12" fmla="*/ 166 w 288"/>
                <a:gd name="T13" fmla="*/ 0 h 127"/>
                <a:gd name="T14" fmla="*/ 166 w 288"/>
                <a:gd name="T15" fmla="*/ 0 h 127"/>
                <a:gd name="T16" fmla="*/ 166 w 288"/>
                <a:gd name="T17" fmla="*/ 0 h 127"/>
                <a:gd name="T18" fmla="*/ 133 w 288"/>
                <a:gd name="T19" fmla="*/ 32 h 127"/>
                <a:gd name="T20" fmla="*/ 122 w 288"/>
                <a:gd name="T21" fmla="*/ 106 h 127"/>
                <a:gd name="T22" fmla="*/ 121 w 288"/>
                <a:gd name="T23" fmla="*/ 106 h 127"/>
                <a:gd name="T24" fmla="*/ 110 w 288"/>
                <a:gd name="T25" fmla="*/ 32 h 127"/>
                <a:gd name="T26" fmla="*/ 78 w 288"/>
                <a:gd name="T27" fmla="*/ 0 h 127"/>
                <a:gd name="T28" fmla="*/ 77 w 288"/>
                <a:gd name="T29" fmla="*/ 0 h 127"/>
                <a:gd name="T30" fmla="*/ 77 w 288"/>
                <a:gd name="T31" fmla="*/ 0 h 127"/>
                <a:gd name="T32" fmla="*/ 44 w 288"/>
                <a:gd name="T33" fmla="*/ 95 h 127"/>
                <a:gd name="T34" fmla="*/ 33 w 288"/>
                <a:gd name="T35" fmla="*/ 106 h 127"/>
                <a:gd name="T36" fmla="*/ 21 w 288"/>
                <a:gd name="T37" fmla="*/ 95 h 127"/>
                <a:gd name="T38" fmla="*/ 18 w 288"/>
                <a:gd name="T39" fmla="*/ 59 h 127"/>
                <a:gd name="T40" fmla="*/ 0 w 288"/>
                <a:gd name="T41" fmla="*/ 62 h 127"/>
                <a:gd name="T42" fmla="*/ 32 w 288"/>
                <a:gd name="T43" fmla="*/ 127 h 127"/>
                <a:gd name="T44" fmla="*/ 33 w 288"/>
                <a:gd name="T45" fmla="*/ 127 h 127"/>
                <a:gd name="T46" fmla="*/ 33 w 288"/>
                <a:gd name="T47" fmla="*/ 127 h 127"/>
                <a:gd name="T48" fmla="*/ 33 w 288"/>
                <a:gd name="T49" fmla="*/ 127 h 127"/>
                <a:gd name="T50" fmla="*/ 66 w 288"/>
                <a:gd name="T51" fmla="*/ 32 h 127"/>
                <a:gd name="T52" fmla="*/ 77 w 288"/>
                <a:gd name="T53" fmla="*/ 21 h 127"/>
                <a:gd name="T54" fmla="*/ 89 w 288"/>
                <a:gd name="T55" fmla="*/ 32 h 127"/>
                <a:gd name="T56" fmla="*/ 121 w 288"/>
                <a:gd name="T57" fmla="*/ 127 h 127"/>
                <a:gd name="T58" fmla="*/ 121 w 288"/>
                <a:gd name="T59" fmla="*/ 127 h 127"/>
                <a:gd name="T60" fmla="*/ 122 w 288"/>
                <a:gd name="T61" fmla="*/ 127 h 127"/>
                <a:gd name="T62" fmla="*/ 122 w 288"/>
                <a:gd name="T63" fmla="*/ 127 h 127"/>
                <a:gd name="T64" fmla="*/ 154 w 288"/>
                <a:gd name="T65" fmla="*/ 32 h 127"/>
                <a:gd name="T66" fmla="*/ 166 w 288"/>
                <a:gd name="T67" fmla="*/ 21 h 127"/>
                <a:gd name="T68" fmla="*/ 177 w 288"/>
                <a:gd name="T69" fmla="*/ 32 h 127"/>
                <a:gd name="T70" fmla="*/ 210 w 288"/>
                <a:gd name="T71" fmla="*/ 127 h 127"/>
                <a:gd name="T72" fmla="*/ 210 w 288"/>
                <a:gd name="T73" fmla="*/ 127 h 127"/>
                <a:gd name="T74" fmla="*/ 210 w 288"/>
                <a:gd name="T75" fmla="*/ 127 h 127"/>
                <a:gd name="T76" fmla="*/ 211 w 288"/>
                <a:gd name="T77" fmla="*/ 127 h 127"/>
                <a:gd name="T78" fmla="*/ 243 w 288"/>
                <a:gd name="T79" fmla="*/ 32 h 127"/>
                <a:gd name="T80" fmla="*/ 255 w 288"/>
                <a:gd name="T81" fmla="*/ 21 h 127"/>
                <a:gd name="T82" fmla="*/ 266 w 288"/>
                <a:gd name="T83" fmla="*/ 32 h 127"/>
                <a:gd name="T84" fmla="*/ 270 w 288"/>
                <a:gd name="T85" fmla="*/ 66 h 127"/>
                <a:gd name="T86" fmla="*/ 288 w 288"/>
                <a:gd name="T87" fmla="*/ 62 h 127"/>
                <a:gd name="T88" fmla="*/ 255 w 288"/>
                <a:gd name="T8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127">
                  <a:moveTo>
                    <a:pt x="255" y="0"/>
                  </a:moveTo>
                  <a:cubicBezTo>
                    <a:pt x="255" y="0"/>
                    <a:pt x="255" y="0"/>
                    <a:pt x="255" y="0"/>
                  </a:cubicBezTo>
                  <a:cubicBezTo>
                    <a:pt x="255" y="0"/>
                    <a:pt x="255" y="0"/>
                    <a:pt x="255" y="0"/>
                  </a:cubicBezTo>
                  <a:cubicBezTo>
                    <a:pt x="255" y="0"/>
                    <a:pt x="255" y="0"/>
                    <a:pt x="255" y="0"/>
                  </a:cubicBezTo>
                  <a:cubicBezTo>
                    <a:pt x="254" y="0"/>
                    <a:pt x="254" y="0"/>
                    <a:pt x="254" y="0"/>
                  </a:cubicBezTo>
                  <a:cubicBezTo>
                    <a:pt x="254" y="0"/>
                    <a:pt x="254" y="0"/>
                    <a:pt x="254" y="0"/>
                  </a:cubicBezTo>
                  <a:cubicBezTo>
                    <a:pt x="236" y="0"/>
                    <a:pt x="222" y="14"/>
                    <a:pt x="222" y="32"/>
                  </a:cubicBezTo>
                  <a:cubicBezTo>
                    <a:pt x="222" y="95"/>
                    <a:pt x="222" y="95"/>
                    <a:pt x="222" y="95"/>
                  </a:cubicBezTo>
                  <a:cubicBezTo>
                    <a:pt x="222" y="101"/>
                    <a:pt x="217" y="106"/>
                    <a:pt x="211" y="106"/>
                  </a:cubicBezTo>
                  <a:cubicBezTo>
                    <a:pt x="211" y="106"/>
                    <a:pt x="210" y="106"/>
                    <a:pt x="210" y="106"/>
                  </a:cubicBezTo>
                  <a:cubicBezTo>
                    <a:pt x="210" y="106"/>
                    <a:pt x="210" y="106"/>
                    <a:pt x="210" y="106"/>
                  </a:cubicBezTo>
                  <a:cubicBezTo>
                    <a:pt x="204" y="106"/>
                    <a:pt x="199" y="101"/>
                    <a:pt x="199" y="95"/>
                  </a:cubicBezTo>
                  <a:cubicBezTo>
                    <a:pt x="199" y="32"/>
                    <a:pt x="199" y="32"/>
                    <a:pt x="199" y="32"/>
                  </a:cubicBezTo>
                  <a:cubicBezTo>
                    <a:pt x="199" y="14"/>
                    <a:pt x="184" y="0"/>
                    <a:pt x="166" y="0"/>
                  </a:cubicBezTo>
                  <a:cubicBezTo>
                    <a:pt x="166" y="0"/>
                    <a:pt x="166" y="0"/>
                    <a:pt x="166" y="0"/>
                  </a:cubicBezTo>
                  <a:cubicBezTo>
                    <a:pt x="166" y="0"/>
                    <a:pt x="166" y="0"/>
                    <a:pt x="166" y="0"/>
                  </a:cubicBezTo>
                  <a:cubicBezTo>
                    <a:pt x="166" y="0"/>
                    <a:pt x="166" y="0"/>
                    <a:pt x="166" y="0"/>
                  </a:cubicBezTo>
                  <a:cubicBezTo>
                    <a:pt x="166" y="0"/>
                    <a:pt x="166" y="0"/>
                    <a:pt x="166" y="0"/>
                  </a:cubicBezTo>
                  <a:cubicBezTo>
                    <a:pt x="165" y="0"/>
                    <a:pt x="165" y="0"/>
                    <a:pt x="165" y="0"/>
                  </a:cubicBezTo>
                  <a:cubicBezTo>
                    <a:pt x="148" y="0"/>
                    <a:pt x="133" y="14"/>
                    <a:pt x="133" y="32"/>
                  </a:cubicBezTo>
                  <a:cubicBezTo>
                    <a:pt x="133" y="95"/>
                    <a:pt x="133" y="95"/>
                    <a:pt x="133" y="95"/>
                  </a:cubicBezTo>
                  <a:cubicBezTo>
                    <a:pt x="133" y="101"/>
                    <a:pt x="128" y="106"/>
                    <a:pt x="122" y="106"/>
                  </a:cubicBezTo>
                  <a:cubicBezTo>
                    <a:pt x="122" y="106"/>
                    <a:pt x="122" y="106"/>
                    <a:pt x="121" y="106"/>
                  </a:cubicBezTo>
                  <a:cubicBezTo>
                    <a:pt x="121" y="106"/>
                    <a:pt x="121" y="106"/>
                    <a:pt x="121" y="106"/>
                  </a:cubicBezTo>
                  <a:cubicBezTo>
                    <a:pt x="115" y="106"/>
                    <a:pt x="110" y="101"/>
                    <a:pt x="110" y="95"/>
                  </a:cubicBezTo>
                  <a:cubicBezTo>
                    <a:pt x="110" y="32"/>
                    <a:pt x="110" y="32"/>
                    <a:pt x="110" y="32"/>
                  </a:cubicBezTo>
                  <a:cubicBezTo>
                    <a:pt x="110" y="14"/>
                    <a:pt x="96" y="0"/>
                    <a:pt x="78" y="0"/>
                  </a:cubicBezTo>
                  <a:cubicBezTo>
                    <a:pt x="78" y="0"/>
                    <a:pt x="78" y="0"/>
                    <a:pt x="78" y="0"/>
                  </a:cubicBezTo>
                  <a:cubicBezTo>
                    <a:pt x="77" y="0"/>
                    <a:pt x="77" y="0"/>
                    <a:pt x="77" y="0"/>
                  </a:cubicBezTo>
                  <a:cubicBezTo>
                    <a:pt x="77" y="0"/>
                    <a:pt x="77" y="0"/>
                    <a:pt x="77" y="0"/>
                  </a:cubicBezTo>
                  <a:cubicBezTo>
                    <a:pt x="77" y="0"/>
                    <a:pt x="77" y="0"/>
                    <a:pt x="77" y="0"/>
                  </a:cubicBezTo>
                  <a:cubicBezTo>
                    <a:pt x="77" y="0"/>
                    <a:pt x="77" y="0"/>
                    <a:pt x="77" y="0"/>
                  </a:cubicBezTo>
                  <a:cubicBezTo>
                    <a:pt x="59" y="0"/>
                    <a:pt x="44" y="14"/>
                    <a:pt x="44" y="32"/>
                  </a:cubicBezTo>
                  <a:cubicBezTo>
                    <a:pt x="44" y="95"/>
                    <a:pt x="44" y="95"/>
                    <a:pt x="44" y="95"/>
                  </a:cubicBezTo>
                  <a:cubicBezTo>
                    <a:pt x="44" y="101"/>
                    <a:pt x="39" y="106"/>
                    <a:pt x="33" y="106"/>
                  </a:cubicBezTo>
                  <a:cubicBezTo>
                    <a:pt x="33" y="106"/>
                    <a:pt x="33" y="106"/>
                    <a:pt x="33" y="106"/>
                  </a:cubicBezTo>
                  <a:cubicBezTo>
                    <a:pt x="33" y="106"/>
                    <a:pt x="32" y="106"/>
                    <a:pt x="32" y="106"/>
                  </a:cubicBezTo>
                  <a:cubicBezTo>
                    <a:pt x="26" y="106"/>
                    <a:pt x="21" y="101"/>
                    <a:pt x="21" y="95"/>
                  </a:cubicBezTo>
                  <a:cubicBezTo>
                    <a:pt x="21" y="62"/>
                    <a:pt x="21" y="62"/>
                    <a:pt x="21" y="62"/>
                  </a:cubicBezTo>
                  <a:cubicBezTo>
                    <a:pt x="21" y="60"/>
                    <a:pt x="20" y="59"/>
                    <a:pt x="18" y="59"/>
                  </a:cubicBezTo>
                  <a:cubicBezTo>
                    <a:pt x="3" y="59"/>
                    <a:pt x="3" y="59"/>
                    <a:pt x="3" y="59"/>
                  </a:cubicBezTo>
                  <a:cubicBezTo>
                    <a:pt x="2" y="59"/>
                    <a:pt x="0" y="60"/>
                    <a:pt x="0" y="62"/>
                  </a:cubicBezTo>
                  <a:cubicBezTo>
                    <a:pt x="0" y="95"/>
                    <a:pt x="0" y="95"/>
                    <a:pt x="0" y="95"/>
                  </a:cubicBezTo>
                  <a:cubicBezTo>
                    <a:pt x="0" y="113"/>
                    <a:pt x="14" y="127"/>
                    <a:pt x="32" y="127"/>
                  </a:cubicBezTo>
                  <a:cubicBezTo>
                    <a:pt x="32" y="127"/>
                    <a:pt x="32" y="127"/>
                    <a:pt x="32" y="127"/>
                  </a:cubicBezTo>
                  <a:cubicBezTo>
                    <a:pt x="33" y="127"/>
                    <a:pt x="33" y="127"/>
                    <a:pt x="33" y="127"/>
                  </a:cubicBezTo>
                  <a:cubicBezTo>
                    <a:pt x="33" y="127"/>
                    <a:pt x="33" y="127"/>
                    <a:pt x="33" y="127"/>
                  </a:cubicBezTo>
                  <a:cubicBezTo>
                    <a:pt x="33" y="127"/>
                    <a:pt x="33" y="127"/>
                    <a:pt x="33" y="127"/>
                  </a:cubicBezTo>
                  <a:cubicBezTo>
                    <a:pt x="33" y="127"/>
                    <a:pt x="33" y="127"/>
                    <a:pt x="33" y="127"/>
                  </a:cubicBezTo>
                  <a:cubicBezTo>
                    <a:pt x="33" y="127"/>
                    <a:pt x="33" y="127"/>
                    <a:pt x="33" y="127"/>
                  </a:cubicBezTo>
                  <a:cubicBezTo>
                    <a:pt x="51" y="127"/>
                    <a:pt x="66" y="113"/>
                    <a:pt x="66" y="95"/>
                  </a:cubicBezTo>
                  <a:cubicBezTo>
                    <a:pt x="66" y="32"/>
                    <a:pt x="66" y="32"/>
                    <a:pt x="66" y="32"/>
                  </a:cubicBezTo>
                  <a:cubicBezTo>
                    <a:pt x="66" y="26"/>
                    <a:pt x="71" y="21"/>
                    <a:pt x="77" y="21"/>
                  </a:cubicBezTo>
                  <a:cubicBezTo>
                    <a:pt x="77" y="21"/>
                    <a:pt x="77" y="21"/>
                    <a:pt x="77" y="21"/>
                  </a:cubicBezTo>
                  <a:cubicBezTo>
                    <a:pt x="77" y="21"/>
                    <a:pt x="78" y="21"/>
                    <a:pt x="78" y="21"/>
                  </a:cubicBezTo>
                  <a:cubicBezTo>
                    <a:pt x="84" y="21"/>
                    <a:pt x="89" y="26"/>
                    <a:pt x="89" y="32"/>
                  </a:cubicBezTo>
                  <a:cubicBezTo>
                    <a:pt x="89" y="95"/>
                    <a:pt x="89" y="95"/>
                    <a:pt x="89" y="95"/>
                  </a:cubicBezTo>
                  <a:cubicBezTo>
                    <a:pt x="89" y="113"/>
                    <a:pt x="103" y="127"/>
                    <a:pt x="121" y="127"/>
                  </a:cubicBezTo>
                  <a:cubicBezTo>
                    <a:pt x="121" y="127"/>
                    <a:pt x="121" y="127"/>
                    <a:pt x="121" y="127"/>
                  </a:cubicBezTo>
                  <a:cubicBezTo>
                    <a:pt x="121" y="127"/>
                    <a:pt x="121" y="127"/>
                    <a:pt x="121" y="127"/>
                  </a:cubicBezTo>
                  <a:cubicBezTo>
                    <a:pt x="122" y="127"/>
                    <a:pt x="122" y="127"/>
                    <a:pt x="122" y="127"/>
                  </a:cubicBezTo>
                  <a:cubicBezTo>
                    <a:pt x="122" y="127"/>
                    <a:pt x="122" y="127"/>
                    <a:pt x="122" y="127"/>
                  </a:cubicBezTo>
                  <a:cubicBezTo>
                    <a:pt x="122" y="127"/>
                    <a:pt x="122" y="127"/>
                    <a:pt x="122" y="127"/>
                  </a:cubicBezTo>
                  <a:cubicBezTo>
                    <a:pt x="122" y="127"/>
                    <a:pt x="122" y="127"/>
                    <a:pt x="122" y="127"/>
                  </a:cubicBezTo>
                  <a:cubicBezTo>
                    <a:pt x="140" y="127"/>
                    <a:pt x="154" y="113"/>
                    <a:pt x="154" y="95"/>
                  </a:cubicBezTo>
                  <a:cubicBezTo>
                    <a:pt x="154" y="32"/>
                    <a:pt x="154" y="32"/>
                    <a:pt x="154" y="32"/>
                  </a:cubicBezTo>
                  <a:cubicBezTo>
                    <a:pt x="154" y="26"/>
                    <a:pt x="159" y="21"/>
                    <a:pt x="165" y="21"/>
                  </a:cubicBezTo>
                  <a:cubicBezTo>
                    <a:pt x="166" y="21"/>
                    <a:pt x="166" y="21"/>
                    <a:pt x="166" y="21"/>
                  </a:cubicBezTo>
                  <a:cubicBezTo>
                    <a:pt x="166" y="21"/>
                    <a:pt x="166" y="21"/>
                    <a:pt x="166" y="21"/>
                  </a:cubicBezTo>
                  <a:cubicBezTo>
                    <a:pt x="172" y="21"/>
                    <a:pt x="177" y="26"/>
                    <a:pt x="177" y="32"/>
                  </a:cubicBezTo>
                  <a:cubicBezTo>
                    <a:pt x="177" y="95"/>
                    <a:pt x="177" y="95"/>
                    <a:pt x="177" y="95"/>
                  </a:cubicBezTo>
                  <a:cubicBezTo>
                    <a:pt x="177" y="113"/>
                    <a:pt x="192" y="127"/>
                    <a:pt x="210" y="127"/>
                  </a:cubicBezTo>
                  <a:cubicBezTo>
                    <a:pt x="210" y="127"/>
                    <a:pt x="210" y="127"/>
                    <a:pt x="210" y="127"/>
                  </a:cubicBezTo>
                  <a:cubicBezTo>
                    <a:pt x="210" y="127"/>
                    <a:pt x="210" y="127"/>
                    <a:pt x="210" y="127"/>
                  </a:cubicBezTo>
                  <a:cubicBezTo>
                    <a:pt x="210" y="127"/>
                    <a:pt x="210" y="127"/>
                    <a:pt x="210" y="127"/>
                  </a:cubicBezTo>
                  <a:cubicBezTo>
                    <a:pt x="210" y="127"/>
                    <a:pt x="210" y="127"/>
                    <a:pt x="210" y="127"/>
                  </a:cubicBezTo>
                  <a:cubicBezTo>
                    <a:pt x="210" y="127"/>
                    <a:pt x="211" y="127"/>
                    <a:pt x="211" y="127"/>
                  </a:cubicBezTo>
                  <a:cubicBezTo>
                    <a:pt x="211" y="127"/>
                    <a:pt x="211" y="127"/>
                    <a:pt x="211" y="127"/>
                  </a:cubicBezTo>
                  <a:cubicBezTo>
                    <a:pt x="229" y="127"/>
                    <a:pt x="243" y="113"/>
                    <a:pt x="243" y="95"/>
                  </a:cubicBezTo>
                  <a:cubicBezTo>
                    <a:pt x="243" y="32"/>
                    <a:pt x="243" y="32"/>
                    <a:pt x="243" y="32"/>
                  </a:cubicBezTo>
                  <a:cubicBezTo>
                    <a:pt x="243" y="26"/>
                    <a:pt x="248" y="21"/>
                    <a:pt x="254" y="21"/>
                  </a:cubicBezTo>
                  <a:cubicBezTo>
                    <a:pt x="254" y="21"/>
                    <a:pt x="255" y="21"/>
                    <a:pt x="255" y="21"/>
                  </a:cubicBezTo>
                  <a:cubicBezTo>
                    <a:pt x="255" y="21"/>
                    <a:pt x="255" y="21"/>
                    <a:pt x="255" y="21"/>
                  </a:cubicBezTo>
                  <a:cubicBezTo>
                    <a:pt x="261" y="21"/>
                    <a:pt x="266" y="26"/>
                    <a:pt x="266" y="32"/>
                  </a:cubicBezTo>
                  <a:cubicBezTo>
                    <a:pt x="266" y="62"/>
                    <a:pt x="266" y="62"/>
                    <a:pt x="266" y="62"/>
                  </a:cubicBezTo>
                  <a:cubicBezTo>
                    <a:pt x="266" y="64"/>
                    <a:pt x="268" y="66"/>
                    <a:pt x="270" y="66"/>
                  </a:cubicBezTo>
                  <a:cubicBezTo>
                    <a:pt x="284" y="66"/>
                    <a:pt x="284" y="66"/>
                    <a:pt x="284" y="66"/>
                  </a:cubicBezTo>
                  <a:cubicBezTo>
                    <a:pt x="286" y="66"/>
                    <a:pt x="288" y="64"/>
                    <a:pt x="288" y="62"/>
                  </a:cubicBezTo>
                  <a:cubicBezTo>
                    <a:pt x="288" y="32"/>
                    <a:pt x="288" y="32"/>
                    <a:pt x="288" y="32"/>
                  </a:cubicBezTo>
                  <a:cubicBezTo>
                    <a:pt x="288" y="14"/>
                    <a:pt x="273" y="0"/>
                    <a:pt x="2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nvGrpSpPr>
            <p:cNvPr id="181" name="组合 180"/>
            <p:cNvGrpSpPr/>
            <p:nvPr/>
          </p:nvGrpSpPr>
          <p:grpSpPr>
            <a:xfrm>
              <a:off x="6016626" y="5110164"/>
              <a:ext cx="231775" cy="258763"/>
              <a:chOff x="6016626" y="5110164"/>
              <a:chExt cx="231775" cy="258763"/>
            </a:xfrm>
            <a:grpFill/>
          </p:grpSpPr>
          <p:sp>
            <p:nvSpPr>
              <p:cNvPr id="664" name="Rectangle 74"/>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65" name="Freeform 75"/>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66" name="Freeform 76"/>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sp>
          <p:nvSpPr>
            <p:cNvPr id="182" name="Freeform 77"/>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3" name="Rectangle 78"/>
            <p:cNvSpPr>
              <a:spLocks noChangeArrowheads="1"/>
            </p:cNvSpPr>
            <p:nvPr/>
          </p:nvSpPr>
          <p:spPr bwMode="auto">
            <a:xfrm>
              <a:off x="6537326" y="5111751"/>
              <a:ext cx="22225"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184" name="Freeform 79"/>
            <p:cNvSpPr/>
            <p:nvPr/>
          </p:nvSpPr>
          <p:spPr bwMode="auto">
            <a:xfrm>
              <a:off x="3000376" y="1998664"/>
              <a:ext cx="150813" cy="149225"/>
            </a:xfrm>
            <a:custGeom>
              <a:avLst/>
              <a:gdLst>
                <a:gd name="T0" fmla="*/ 47 w 95"/>
                <a:gd name="T1" fmla="*/ 0 h 94"/>
                <a:gd name="T2" fmla="*/ 0 w 95"/>
                <a:gd name="T3" fmla="*/ 47 h 94"/>
                <a:gd name="T4" fmla="*/ 47 w 95"/>
                <a:gd name="T5" fmla="*/ 94 h 94"/>
                <a:gd name="T6" fmla="*/ 95 w 95"/>
                <a:gd name="T7" fmla="*/ 47 h 94"/>
                <a:gd name="T8" fmla="*/ 47 w 95"/>
                <a:gd name="T9" fmla="*/ 0 h 94"/>
              </a:gdLst>
              <a:ahLst/>
              <a:cxnLst>
                <a:cxn ang="0">
                  <a:pos x="T0" y="T1"/>
                </a:cxn>
                <a:cxn ang="0">
                  <a:pos x="T2" y="T3"/>
                </a:cxn>
                <a:cxn ang="0">
                  <a:pos x="T4" y="T5"/>
                </a:cxn>
                <a:cxn ang="0">
                  <a:pos x="T6" y="T7"/>
                </a:cxn>
                <a:cxn ang="0">
                  <a:pos x="T8" y="T9"/>
                </a:cxn>
              </a:cxnLst>
              <a:rect l="0" t="0" r="r" b="b"/>
              <a:pathLst>
                <a:path w="95" h="94">
                  <a:moveTo>
                    <a:pt x="47" y="0"/>
                  </a:moveTo>
                  <a:lnTo>
                    <a:pt x="0" y="47"/>
                  </a:lnTo>
                  <a:lnTo>
                    <a:pt x="47" y="94"/>
                  </a:lnTo>
                  <a:lnTo>
                    <a:pt x="95" y="47"/>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5" name="Freeform 80"/>
            <p:cNvSpPr>
              <a:spLocks noEditPoints="1"/>
            </p:cNvSpPr>
            <p:nvPr/>
          </p:nvSpPr>
          <p:spPr bwMode="auto">
            <a:xfrm>
              <a:off x="2890838" y="2097089"/>
              <a:ext cx="158750" cy="161925"/>
            </a:xfrm>
            <a:custGeom>
              <a:avLst/>
              <a:gdLst>
                <a:gd name="T0" fmla="*/ 25 w 178"/>
                <a:gd name="T1" fmla="*/ 71 h 179"/>
                <a:gd name="T2" fmla="*/ 0 w 178"/>
                <a:gd name="T3" fmla="*/ 152 h 179"/>
                <a:gd name="T4" fmla="*/ 27 w 178"/>
                <a:gd name="T5" fmla="*/ 179 h 179"/>
                <a:gd name="T6" fmla="*/ 108 w 178"/>
                <a:gd name="T7" fmla="*/ 153 h 179"/>
                <a:gd name="T8" fmla="*/ 178 w 178"/>
                <a:gd name="T9" fmla="*/ 57 h 179"/>
                <a:gd name="T10" fmla="*/ 121 w 178"/>
                <a:gd name="T11" fmla="*/ 0 h 179"/>
                <a:gd name="T12" fmla="*/ 25 w 178"/>
                <a:gd name="T13" fmla="*/ 71 h 179"/>
                <a:gd name="T14" fmla="*/ 81 w 178"/>
                <a:gd name="T15" fmla="*/ 120 h 179"/>
                <a:gd name="T16" fmla="*/ 59 w 178"/>
                <a:gd name="T17" fmla="*/ 120 h 179"/>
                <a:gd name="T18" fmla="*/ 59 w 178"/>
                <a:gd name="T19" fmla="*/ 98 h 179"/>
                <a:gd name="T20" fmla="*/ 81 w 178"/>
                <a:gd name="T21" fmla="*/ 98 h 179"/>
                <a:gd name="T22" fmla="*/ 81 w 178"/>
                <a:gd name="T23" fmla="*/ 12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79">
                  <a:moveTo>
                    <a:pt x="25" y="71"/>
                  </a:moveTo>
                  <a:cubicBezTo>
                    <a:pt x="38" y="88"/>
                    <a:pt x="27" y="122"/>
                    <a:pt x="0" y="152"/>
                  </a:cubicBezTo>
                  <a:cubicBezTo>
                    <a:pt x="27" y="179"/>
                    <a:pt x="27" y="179"/>
                    <a:pt x="27" y="179"/>
                  </a:cubicBezTo>
                  <a:cubicBezTo>
                    <a:pt x="57" y="152"/>
                    <a:pt x="91" y="141"/>
                    <a:pt x="108" y="153"/>
                  </a:cubicBezTo>
                  <a:cubicBezTo>
                    <a:pt x="178" y="57"/>
                    <a:pt x="178" y="57"/>
                    <a:pt x="178" y="57"/>
                  </a:cubicBezTo>
                  <a:cubicBezTo>
                    <a:pt x="121" y="0"/>
                    <a:pt x="121" y="0"/>
                    <a:pt x="121" y="0"/>
                  </a:cubicBezTo>
                  <a:lnTo>
                    <a:pt x="25" y="71"/>
                  </a:lnTo>
                  <a:close/>
                  <a:moveTo>
                    <a:pt x="81" y="120"/>
                  </a:moveTo>
                  <a:cubicBezTo>
                    <a:pt x="75" y="126"/>
                    <a:pt x="65" y="126"/>
                    <a:pt x="59" y="120"/>
                  </a:cubicBezTo>
                  <a:cubicBezTo>
                    <a:pt x="53" y="114"/>
                    <a:pt x="53" y="104"/>
                    <a:pt x="59" y="98"/>
                  </a:cubicBezTo>
                  <a:cubicBezTo>
                    <a:pt x="65" y="91"/>
                    <a:pt x="75" y="91"/>
                    <a:pt x="81" y="98"/>
                  </a:cubicBezTo>
                  <a:cubicBezTo>
                    <a:pt x="88" y="104"/>
                    <a:pt x="88" y="114"/>
                    <a:pt x="81"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6" name="Freeform 81"/>
            <p:cNvSpPr>
              <a:spLocks noEditPoints="1"/>
            </p:cNvSpPr>
            <p:nvPr/>
          </p:nvSpPr>
          <p:spPr bwMode="auto">
            <a:xfrm>
              <a:off x="3408363" y="2166939"/>
              <a:ext cx="92075" cy="92075"/>
            </a:xfrm>
            <a:custGeom>
              <a:avLst/>
              <a:gdLst>
                <a:gd name="T0" fmla="*/ 15 w 102"/>
                <a:gd name="T1" fmla="*/ 40 h 102"/>
                <a:gd name="T2" fmla="*/ 0 w 102"/>
                <a:gd name="T3" fmla="*/ 87 h 102"/>
                <a:gd name="T4" fmla="*/ 15 w 102"/>
                <a:gd name="T5" fmla="*/ 102 h 102"/>
                <a:gd name="T6" fmla="*/ 62 w 102"/>
                <a:gd name="T7" fmla="*/ 87 h 102"/>
                <a:gd name="T8" fmla="*/ 102 w 102"/>
                <a:gd name="T9" fmla="*/ 32 h 102"/>
                <a:gd name="T10" fmla="*/ 69 w 102"/>
                <a:gd name="T11" fmla="*/ 0 h 102"/>
                <a:gd name="T12" fmla="*/ 15 w 102"/>
                <a:gd name="T13" fmla="*/ 40 h 102"/>
                <a:gd name="T14" fmla="*/ 47 w 102"/>
                <a:gd name="T15" fmla="*/ 68 h 102"/>
                <a:gd name="T16" fmla="*/ 34 w 102"/>
                <a:gd name="T17" fmla="*/ 68 h 102"/>
                <a:gd name="T18" fmla="*/ 34 w 102"/>
                <a:gd name="T19" fmla="*/ 55 h 102"/>
                <a:gd name="T20" fmla="*/ 47 w 102"/>
                <a:gd name="T21" fmla="*/ 55 h 102"/>
                <a:gd name="T22" fmla="*/ 47 w 102"/>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02">
                  <a:moveTo>
                    <a:pt x="15" y="40"/>
                  </a:moveTo>
                  <a:cubicBezTo>
                    <a:pt x="22" y="50"/>
                    <a:pt x="16" y="69"/>
                    <a:pt x="0" y="87"/>
                  </a:cubicBezTo>
                  <a:cubicBezTo>
                    <a:pt x="15" y="102"/>
                    <a:pt x="15" y="102"/>
                    <a:pt x="15" y="102"/>
                  </a:cubicBezTo>
                  <a:cubicBezTo>
                    <a:pt x="32" y="87"/>
                    <a:pt x="52" y="80"/>
                    <a:pt x="62" y="87"/>
                  </a:cubicBezTo>
                  <a:cubicBezTo>
                    <a:pt x="102" y="32"/>
                    <a:pt x="102" y="32"/>
                    <a:pt x="102" y="32"/>
                  </a:cubicBezTo>
                  <a:cubicBezTo>
                    <a:pt x="69" y="0"/>
                    <a:pt x="69" y="0"/>
                    <a:pt x="69" y="0"/>
                  </a:cubicBezTo>
                  <a:lnTo>
                    <a:pt x="15" y="40"/>
                  </a:lnTo>
                  <a:close/>
                  <a:moveTo>
                    <a:pt x="47" y="68"/>
                  </a:moveTo>
                  <a:cubicBezTo>
                    <a:pt x="43" y="72"/>
                    <a:pt x="37" y="72"/>
                    <a:pt x="34" y="68"/>
                  </a:cubicBezTo>
                  <a:cubicBezTo>
                    <a:pt x="30" y="65"/>
                    <a:pt x="30" y="59"/>
                    <a:pt x="34" y="55"/>
                  </a:cubicBezTo>
                  <a:cubicBezTo>
                    <a:pt x="37" y="52"/>
                    <a:pt x="43" y="52"/>
                    <a:pt x="47" y="55"/>
                  </a:cubicBezTo>
                  <a:cubicBezTo>
                    <a:pt x="50" y="59"/>
                    <a:pt x="50" y="65"/>
                    <a:pt x="4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7" name="Freeform 82"/>
            <p:cNvSpPr/>
            <p:nvPr/>
          </p:nvSpPr>
          <p:spPr bwMode="auto">
            <a:xfrm>
              <a:off x="3471863" y="1998664"/>
              <a:ext cx="198438" cy="196850"/>
            </a:xfrm>
            <a:custGeom>
              <a:avLst/>
              <a:gdLst>
                <a:gd name="T0" fmla="*/ 209 w 220"/>
                <a:gd name="T1" fmla="*/ 10 h 220"/>
                <a:gd name="T2" fmla="*/ 171 w 220"/>
                <a:gd name="T3" fmla="*/ 10 h 220"/>
                <a:gd name="T4" fmla="*/ 53 w 220"/>
                <a:gd name="T5" fmla="*/ 129 h 220"/>
                <a:gd name="T6" fmla="*/ 48 w 220"/>
                <a:gd name="T7" fmla="*/ 124 h 220"/>
                <a:gd name="T8" fmla="*/ 0 w 220"/>
                <a:gd name="T9" fmla="*/ 172 h 220"/>
                <a:gd name="T10" fmla="*/ 48 w 220"/>
                <a:gd name="T11" fmla="*/ 220 h 220"/>
                <a:gd name="T12" fmla="*/ 96 w 220"/>
                <a:gd name="T13" fmla="*/ 172 h 220"/>
                <a:gd name="T14" fmla="*/ 91 w 220"/>
                <a:gd name="T15" fmla="*/ 167 h 220"/>
                <a:gd name="T16" fmla="*/ 209 w 220"/>
                <a:gd name="T17" fmla="*/ 49 h 220"/>
                <a:gd name="T18" fmla="*/ 209 w 220"/>
                <a:gd name="T19"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209" y="10"/>
                  </a:moveTo>
                  <a:cubicBezTo>
                    <a:pt x="199" y="0"/>
                    <a:pt x="182" y="0"/>
                    <a:pt x="171" y="10"/>
                  </a:cubicBezTo>
                  <a:cubicBezTo>
                    <a:pt x="53" y="129"/>
                    <a:pt x="53" y="129"/>
                    <a:pt x="53" y="129"/>
                  </a:cubicBezTo>
                  <a:cubicBezTo>
                    <a:pt x="48" y="124"/>
                    <a:pt x="48" y="124"/>
                    <a:pt x="48" y="124"/>
                  </a:cubicBezTo>
                  <a:cubicBezTo>
                    <a:pt x="0" y="172"/>
                    <a:pt x="0" y="172"/>
                    <a:pt x="0" y="172"/>
                  </a:cubicBezTo>
                  <a:cubicBezTo>
                    <a:pt x="48" y="220"/>
                    <a:pt x="48" y="220"/>
                    <a:pt x="48" y="220"/>
                  </a:cubicBezTo>
                  <a:cubicBezTo>
                    <a:pt x="96" y="172"/>
                    <a:pt x="96" y="172"/>
                    <a:pt x="96" y="172"/>
                  </a:cubicBezTo>
                  <a:cubicBezTo>
                    <a:pt x="91" y="167"/>
                    <a:pt x="91" y="167"/>
                    <a:pt x="91" y="167"/>
                  </a:cubicBezTo>
                  <a:cubicBezTo>
                    <a:pt x="209" y="49"/>
                    <a:pt x="209" y="49"/>
                    <a:pt x="209" y="49"/>
                  </a:cubicBezTo>
                  <a:cubicBezTo>
                    <a:pt x="220" y="38"/>
                    <a:pt x="220" y="21"/>
                    <a:pt x="20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8" name="Freeform 83"/>
            <p:cNvSpPr/>
            <p:nvPr/>
          </p:nvSpPr>
          <p:spPr bwMode="auto">
            <a:xfrm>
              <a:off x="3922713" y="2147889"/>
              <a:ext cx="138113" cy="112713"/>
            </a:xfrm>
            <a:custGeom>
              <a:avLst/>
              <a:gdLst>
                <a:gd name="T0" fmla="*/ 124 w 153"/>
                <a:gd name="T1" fmla="*/ 5 h 125"/>
                <a:gd name="T2" fmla="*/ 114 w 153"/>
                <a:gd name="T3" fmla="*/ 0 h 125"/>
                <a:gd name="T4" fmla="*/ 52 w 153"/>
                <a:gd name="T5" fmla="*/ 48 h 125"/>
                <a:gd name="T6" fmla="*/ 5 w 153"/>
                <a:gd name="T7" fmla="*/ 91 h 125"/>
                <a:gd name="T8" fmla="*/ 46 w 153"/>
                <a:gd name="T9" fmla="*/ 124 h 125"/>
                <a:gd name="T10" fmla="*/ 152 w 153"/>
                <a:gd name="T11" fmla="*/ 41 h 125"/>
                <a:gd name="T12" fmla="*/ 153 w 153"/>
                <a:gd name="T13" fmla="*/ 40 h 125"/>
                <a:gd name="T14" fmla="*/ 124 w 153"/>
                <a:gd name="T15" fmla="*/ 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125">
                  <a:moveTo>
                    <a:pt x="124" y="5"/>
                  </a:moveTo>
                  <a:cubicBezTo>
                    <a:pt x="120" y="3"/>
                    <a:pt x="117" y="2"/>
                    <a:pt x="114" y="0"/>
                  </a:cubicBezTo>
                  <a:cubicBezTo>
                    <a:pt x="102" y="2"/>
                    <a:pt x="56" y="12"/>
                    <a:pt x="52" y="48"/>
                  </a:cubicBezTo>
                  <a:cubicBezTo>
                    <a:pt x="46" y="99"/>
                    <a:pt x="12" y="91"/>
                    <a:pt x="5" y="91"/>
                  </a:cubicBezTo>
                  <a:cubicBezTo>
                    <a:pt x="0" y="92"/>
                    <a:pt x="9" y="122"/>
                    <a:pt x="46" y="124"/>
                  </a:cubicBezTo>
                  <a:cubicBezTo>
                    <a:pt x="83" y="125"/>
                    <a:pt x="149" y="101"/>
                    <a:pt x="152" y="41"/>
                  </a:cubicBezTo>
                  <a:cubicBezTo>
                    <a:pt x="153" y="40"/>
                    <a:pt x="153" y="40"/>
                    <a:pt x="153" y="40"/>
                  </a:cubicBezTo>
                  <a:cubicBezTo>
                    <a:pt x="148" y="21"/>
                    <a:pt x="136" y="11"/>
                    <a:pt x="1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89" name="Freeform 84"/>
            <p:cNvSpPr/>
            <p:nvPr/>
          </p:nvSpPr>
          <p:spPr bwMode="auto">
            <a:xfrm>
              <a:off x="4033838" y="1998664"/>
              <a:ext cx="153988" cy="174625"/>
            </a:xfrm>
            <a:custGeom>
              <a:avLst/>
              <a:gdLst>
                <a:gd name="T0" fmla="*/ 163 w 171"/>
                <a:gd name="T1" fmla="*/ 6 h 195"/>
                <a:gd name="T2" fmla="*/ 139 w 171"/>
                <a:gd name="T3" fmla="*/ 8 h 195"/>
                <a:gd name="T4" fmla="*/ 37 w 171"/>
                <a:gd name="T5" fmla="*/ 129 h 195"/>
                <a:gd name="T6" fmla="*/ 15 w 171"/>
                <a:gd name="T7" fmla="*/ 139 h 195"/>
                <a:gd name="T8" fmla="*/ 0 w 171"/>
                <a:gd name="T9" fmla="*/ 157 h 195"/>
                <a:gd name="T10" fmla="*/ 6 w 171"/>
                <a:gd name="T11" fmla="*/ 160 h 195"/>
                <a:gd name="T12" fmla="*/ 39 w 171"/>
                <a:gd name="T13" fmla="*/ 195 h 195"/>
                <a:gd name="T14" fmla="*/ 57 w 171"/>
                <a:gd name="T15" fmla="*/ 174 h 195"/>
                <a:gd name="T16" fmla="*/ 63 w 171"/>
                <a:gd name="T17" fmla="*/ 151 h 195"/>
                <a:gd name="T18" fmla="*/ 165 w 171"/>
                <a:gd name="T19" fmla="*/ 30 h 195"/>
                <a:gd name="T20" fmla="*/ 163 w 171"/>
                <a:gd name="T21" fmla="*/ 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95">
                  <a:moveTo>
                    <a:pt x="163" y="6"/>
                  </a:moveTo>
                  <a:cubicBezTo>
                    <a:pt x="156" y="0"/>
                    <a:pt x="145" y="1"/>
                    <a:pt x="139" y="8"/>
                  </a:cubicBezTo>
                  <a:cubicBezTo>
                    <a:pt x="37" y="129"/>
                    <a:pt x="37" y="129"/>
                    <a:pt x="37" y="129"/>
                  </a:cubicBezTo>
                  <a:cubicBezTo>
                    <a:pt x="29" y="129"/>
                    <a:pt x="21" y="132"/>
                    <a:pt x="15" y="139"/>
                  </a:cubicBezTo>
                  <a:cubicBezTo>
                    <a:pt x="0" y="157"/>
                    <a:pt x="0" y="157"/>
                    <a:pt x="0" y="157"/>
                  </a:cubicBezTo>
                  <a:cubicBezTo>
                    <a:pt x="2" y="158"/>
                    <a:pt x="4" y="159"/>
                    <a:pt x="6" y="160"/>
                  </a:cubicBezTo>
                  <a:cubicBezTo>
                    <a:pt x="19" y="166"/>
                    <a:pt x="32" y="178"/>
                    <a:pt x="39" y="195"/>
                  </a:cubicBezTo>
                  <a:cubicBezTo>
                    <a:pt x="57" y="174"/>
                    <a:pt x="57" y="174"/>
                    <a:pt x="57" y="174"/>
                  </a:cubicBezTo>
                  <a:cubicBezTo>
                    <a:pt x="63" y="167"/>
                    <a:pt x="64" y="159"/>
                    <a:pt x="63" y="151"/>
                  </a:cubicBezTo>
                  <a:cubicBezTo>
                    <a:pt x="165" y="30"/>
                    <a:pt x="165" y="30"/>
                    <a:pt x="165" y="30"/>
                  </a:cubicBezTo>
                  <a:cubicBezTo>
                    <a:pt x="171" y="23"/>
                    <a:pt x="170" y="12"/>
                    <a:pt x="16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0" name="Freeform 85"/>
            <p:cNvSpPr>
              <a:spLocks noEditPoints="1"/>
            </p:cNvSpPr>
            <p:nvPr/>
          </p:nvSpPr>
          <p:spPr bwMode="auto">
            <a:xfrm>
              <a:off x="4611688" y="2166939"/>
              <a:ext cx="92075" cy="92075"/>
            </a:xfrm>
            <a:custGeom>
              <a:avLst/>
              <a:gdLst>
                <a:gd name="T0" fmla="*/ 88 w 103"/>
                <a:gd name="T1" fmla="*/ 40 h 102"/>
                <a:gd name="T2" fmla="*/ 33 w 103"/>
                <a:gd name="T3" fmla="*/ 0 h 102"/>
                <a:gd name="T4" fmla="*/ 0 w 103"/>
                <a:gd name="T5" fmla="*/ 32 h 102"/>
                <a:gd name="T6" fmla="*/ 41 w 103"/>
                <a:gd name="T7" fmla="*/ 87 h 102"/>
                <a:gd name="T8" fmla="*/ 87 w 103"/>
                <a:gd name="T9" fmla="*/ 102 h 102"/>
                <a:gd name="T10" fmla="*/ 103 w 103"/>
                <a:gd name="T11" fmla="*/ 86 h 102"/>
                <a:gd name="T12" fmla="*/ 88 w 103"/>
                <a:gd name="T13" fmla="*/ 40 h 102"/>
                <a:gd name="T14" fmla="*/ 69 w 103"/>
                <a:gd name="T15" fmla="*/ 68 h 102"/>
                <a:gd name="T16" fmla="*/ 56 w 103"/>
                <a:gd name="T17" fmla="*/ 68 h 102"/>
                <a:gd name="T18" fmla="*/ 56 w 103"/>
                <a:gd name="T19" fmla="*/ 55 h 102"/>
                <a:gd name="T20" fmla="*/ 69 w 103"/>
                <a:gd name="T21" fmla="*/ 55 h 102"/>
                <a:gd name="T22" fmla="*/ 69 w 103"/>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02">
                  <a:moveTo>
                    <a:pt x="88" y="40"/>
                  </a:moveTo>
                  <a:cubicBezTo>
                    <a:pt x="33" y="0"/>
                    <a:pt x="33" y="0"/>
                    <a:pt x="33" y="0"/>
                  </a:cubicBezTo>
                  <a:cubicBezTo>
                    <a:pt x="0" y="32"/>
                    <a:pt x="0" y="32"/>
                    <a:pt x="0" y="32"/>
                  </a:cubicBezTo>
                  <a:cubicBezTo>
                    <a:pt x="41" y="87"/>
                    <a:pt x="41" y="87"/>
                    <a:pt x="41" y="87"/>
                  </a:cubicBezTo>
                  <a:cubicBezTo>
                    <a:pt x="50" y="80"/>
                    <a:pt x="70" y="86"/>
                    <a:pt x="87" y="102"/>
                  </a:cubicBezTo>
                  <a:cubicBezTo>
                    <a:pt x="103" y="86"/>
                    <a:pt x="103" y="86"/>
                    <a:pt x="103" y="86"/>
                  </a:cubicBezTo>
                  <a:cubicBezTo>
                    <a:pt x="87" y="69"/>
                    <a:pt x="81" y="50"/>
                    <a:pt x="88" y="40"/>
                  </a:cubicBezTo>
                  <a:close/>
                  <a:moveTo>
                    <a:pt x="69" y="68"/>
                  </a:moveTo>
                  <a:cubicBezTo>
                    <a:pt x="65" y="72"/>
                    <a:pt x="60" y="72"/>
                    <a:pt x="56" y="68"/>
                  </a:cubicBezTo>
                  <a:cubicBezTo>
                    <a:pt x="52" y="65"/>
                    <a:pt x="52" y="59"/>
                    <a:pt x="56" y="55"/>
                  </a:cubicBezTo>
                  <a:cubicBezTo>
                    <a:pt x="60" y="52"/>
                    <a:pt x="65" y="52"/>
                    <a:pt x="69" y="55"/>
                  </a:cubicBezTo>
                  <a:cubicBezTo>
                    <a:pt x="73" y="59"/>
                    <a:pt x="73" y="65"/>
                    <a:pt x="6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1" name="Freeform 86"/>
            <p:cNvSpPr/>
            <p:nvPr/>
          </p:nvSpPr>
          <p:spPr bwMode="auto">
            <a:xfrm>
              <a:off x="4592638" y="2136776"/>
              <a:ext cx="47625" cy="58738"/>
            </a:xfrm>
            <a:custGeom>
              <a:avLst/>
              <a:gdLst>
                <a:gd name="T0" fmla="*/ 36 w 53"/>
                <a:gd name="T1" fmla="*/ 0 h 66"/>
                <a:gd name="T2" fmla="*/ 34 w 53"/>
                <a:gd name="T3" fmla="*/ 2 h 66"/>
                <a:gd name="T4" fmla="*/ 24 w 53"/>
                <a:gd name="T5" fmla="*/ 30 h 66"/>
                <a:gd name="T6" fmla="*/ 0 w 53"/>
                <a:gd name="T7" fmla="*/ 59 h 66"/>
                <a:gd name="T8" fmla="*/ 0 w 53"/>
                <a:gd name="T9" fmla="*/ 60 h 66"/>
                <a:gd name="T10" fmla="*/ 6 w 53"/>
                <a:gd name="T11" fmla="*/ 66 h 66"/>
                <a:gd name="T12" fmla="*/ 53 w 53"/>
                <a:gd name="T13" fmla="*/ 18 h 66"/>
                <a:gd name="T14" fmla="*/ 36 w 53"/>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6">
                  <a:moveTo>
                    <a:pt x="36" y="0"/>
                  </a:moveTo>
                  <a:cubicBezTo>
                    <a:pt x="34" y="2"/>
                    <a:pt x="34" y="2"/>
                    <a:pt x="34" y="2"/>
                  </a:cubicBezTo>
                  <a:cubicBezTo>
                    <a:pt x="35" y="12"/>
                    <a:pt x="31" y="22"/>
                    <a:pt x="24" y="30"/>
                  </a:cubicBezTo>
                  <a:cubicBezTo>
                    <a:pt x="0" y="59"/>
                    <a:pt x="0" y="59"/>
                    <a:pt x="0" y="59"/>
                  </a:cubicBezTo>
                  <a:cubicBezTo>
                    <a:pt x="0" y="59"/>
                    <a:pt x="0" y="60"/>
                    <a:pt x="0" y="60"/>
                  </a:cubicBezTo>
                  <a:cubicBezTo>
                    <a:pt x="6" y="66"/>
                    <a:pt x="6" y="66"/>
                    <a:pt x="6" y="66"/>
                  </a:cubicBezTo>
                  <a:cubicBezTo>
                    <a:pt x="53" y="18"/>
                    <a:pt x="53" y="18"/>
                    <a:pt x="53" y="18"/>
                  </a:cubicBez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2" name="Freeform 87"/>
            <p:cNvSpPr/>
            <p:nvPr/>
          </p:nvSpPr>
          <p:spPr bwMode="auto">
            <a:xfrm>
              <a:off x="4441826" y="1998664"/>
              <a:ext cx="136525" cy="131763"/>
            </a:xfrm>
            <a:custGeom>
              <a:avLst/>
              <a:gdLst>
                <a:gd name="T0" fmla="*/ 109 w 152"/>
                <a:gd name="T1" fmla="*/ 147 h 147"/>
                <a:gd name="T2" fmla="*/ 125 w 152"/>
                <a:gd name="T3" fmla="*/ 128 h 147"/>
                <a:gd name="T4" fmla="*/ 151 w 152"/>
                <a:gd name="T5" fmla="*/ 114 h 147"/>
                <a:gd name="T6" fmla="*/ 152 w 152"/>
                <a:gd name="T7" fmla="*/ 113 h 147"/>
                <a:gd name="T8" fmla="*/ 49 w 152"/>
                <a:gd name="T9" fmla="*/ 10 h 147"/>
                <a:gd name="T10" fmla="*/ 11 w 152"/>
                <a:gd name="T11" fmla="*/ 10 h 147"/>
                <a:gd name="T12" fmla="*/ 11 w 152"/>
                <a:gd name="T13" fmla="*/ 49 h 147"/>
                <a:gd name="T14" fmla="*/ 109 w 152"/>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47">
                  <a:moveTo>
                    <a:pt x="109" y="147"/>
                  </a:moveTo>
                  <a:cubicBezTo>
                    <a:pt x="125" y="128"/>
                    <a:pt x="125" y="128"/>
                    <a:pt x="125" y="128"/>
                  </a:cubicBezTo>
                  <a:cubicBezTo>
                    <a:pt x="132" y="120"/>
                    <a:pt x="141" y="115"/>
                    <a:pt x="151" y="114"/>
                  </a:cubicBezTo>
                  <a:cubicBezTo>
                    <a:pt x="152" y="113"/>
                    <a:pt x="152" y="113"/>
                    <a:pt x="152" y="113"/>
                  </a:cubicBezTo>
                  <a:cubicBezTo>
                    <a:pt x="49" y="10"/>
                    <a:pt x="49" y="10"/>
                    <a:pt x="49" y="10"/>
                  </a:cubicBezTo>
                  <a:cubicBezTo>
                    <a:pt x="39" y="0"/>
                    <a:pt x="22" y="0"/>
                    <a:pt x="11" y="10"/>
                  </a:cubicBezTo>
                  <a:cubicBezTo>
                    <a:pt x="0" y="21"/>
                    <a:pt x="0" y="38"/>
                    <a:pt x="11" y="49"/>
                  </a:cubicBezTo>
                  <a:lnTo>
                    <a:pt x="109" y="1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3" name="Freeform 88"/>
            <p:cNvSpPr/>
            <p:nvPr/>
          </p:nvSpPr>
          <p:spPr bwMode="auto">
            <a:xfrm>
              <a:off x="4441826" y="2147889"/>
              <a:ext cx="136525" cy="112713"/>
            </a:xfrm>
            <a:custGeom>
              <a:avLst/>
              <a:gdLst>
                <a:gd name="T0" fmla="*/ 124 w 153"/>
                <a:gd name="T1" fmla="*/ 5 h 125"/>
                <a:gd name="T2" fmla="*/ 114 w 153"/>
                <a:gd name="T3" fmla="*/ 0 h 125"/>
                <a:gd name="T4" fmla="*/ 52 w 153"/>
                <a:gd name="T5" fmla="*/ 48 h 125"/>
                <a:gd name="T6" fmla="*/ 5 w 153"/>
                <a:gd name="T7" fmla="*/ 91 h 125"/>
                <a:gd name="T8" fmla="*/ 46 w 153"/>
                <a:gd name="T9" fmla="*/ 124 h 125"/>
                <a:gd name="T10" fmla="*/ 152 w 153"/>
                <a:gd name="T11" fmla="*/ 41 h 125"/>
                <a:gd name="T12" fmla="*/ 153 w 153"/>
                <a:gd name="T13" fmla="*/ 40 h 125"/>
                <a:gd name="T14" fmla="*/ 124 w 153"/>
                <a:gd name="T15" fmla="*/ 5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125">
                  <a:moveTo>
                    <a:pt x="124" y="5"/>
                  </a:moveTo>
                  <a:cubicBezTo>
                    <a:pt x="120" y="3"/>
                    <a:pt x="117" y="2"/>
                    <a:pt x="114" y="0"/>
                  </a:cubicBezTo>
                  <a:cubicBezTo>
                    <a:pt x="102" y="2"/>
                    <a:pt x="56" y="12"/>
                    <a:pt x="52" y="48"/>
                  </a:cubicBezTo>
                  <a:cubicBezTo>
                    <a:pt x="46" y="99"/>
                    <a:pt x="12" y="91"/>
                    <a:pt x="5" y="91"/>
                  </a:cubicBezTo>
                  <a:cubicBezTo>
                    <a:pt x="0" y="92"/>
                    <a:pt x="9" y="122"/>
                    <a:pt x="46" y="124"/>
                  </a:cubicBezTo>
                  <a:cubicBezTo>
                    <a:pt x="83" y="125"/>
                    <a:pt x="149" y="101"/>
                    <a:pt x="152" y="41"/>
                  </a:cubicBezTo>
                  <a:cubicBezTo>
                    <a:pt x="153" y="40"/>
                    <a:pt x="153" y="40"/>
                    <a:pt x="153" y="40"/>
                  </a:cubicBezTo>
                  <a:cubicBezTo>
                    <a:pt x="148" y="21"/>
                    <a:pt x="136" y="11"/>
                    <a:pt x="1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4" name="Freeform 89"/>
            <p:cNvSpPr/>
            <p:nvPr/>
          </p:nvSpPr>
          <p:spPr bwMode="auto">
            <a:xfrm>
              <a:off x="4551363" y="1998664"/>
              <a:ext cx="153988" cy="174625"/>
            </a:xfrm>
            <a:custGeom>
              <a:avLst/>
              <a:gdLst>
                <a:gd name="T0" fmla="*/ 63 w 171"/>
                <a:gd name="T1" fmla="*/ 151 h 195"/>
                <a:gd name="T2" fmla="*/ 165 w 171"/>
                <a:gd name="T3" fmla="*/ 30 h 195"/>
                <a:gd name="T4" fmla="*/ 163 w 171"/>
                <a:gd name="T5" fmla="*/ 6 h 195"/>
                <a:gd name="T6" fmla="*/ 139 w 171"/>
                <a:gd name="T7" fmla="*/ 8 h 195"/>
                <a:gd name="T8" fmla="*/ 37 w 171"/>
                <a:gd name="T9" fmla="*/ 129 h 195"/>
                <a:gd name="T10" fmla="*/ 15 w 171"/>
                <a:gd name="T11" fmla="*/ 139 h 195"/>
                <a:gd name="T12" fmla="*/ 0 w 171"/>
                <a:gd name="T13" fmla="*/ 157 h 195"/>
                <a:gd name="T14" fmla="*/ 6 w 171"/>
                <a:gd name="T15" fmla="*/ 160 h 195"/>
                <a:gd name="T16" fmla="*/ 39 w 171"/>
                <a:gd name="T17" fmla="*/ 195 h 195"/>
                <a:gd name="T18" fmla="*/ 57 w 171"/>
                <a:gd name="T19" fmla="*/ 174 h 195"/>
                <a:gd name="T20" fmla="*/ 63 w 171"/>
                <a:gd name="T21" fmla="*/ 15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 h="195">
                  <a:moveTo>
                    <a:pt x="63" y="151"/>
                  </a:moveTo>
                  <a:cubicBezTo>
                    <a:pt x="165" y="30"/>
                    <a:pt x="165" y="30"/>
                    <a:pt x="165" y="30"/>
                  </a:cubicBezTo>
                  <a:cubicBezTo>
                    <a:pt x="171" y="23"/>
                    <a:pt x="170" y="12"/>
                    <a:pt x="163" y="6"/>
                  </a:cubicBezTo>
                  <a:cubicBezTo>
                    <a:pt x="156" y="0"/>
                    <a:pt x="145" y="1"/>
                    <a:pt x="139" y="8"/>
                  </a:cubicBezTo>
                  <a:cubicBezTo>
                    <a:pt x="37" y="129"/>
                    <a:pt x="37" y="129"/>
                    <a:pt x="37" y="129"/>
                  </a:cubicBezTo>
                  <a:cubicBezTo>
                    <a:pt x="29" y="129"/>
                    <a:pt x="21" y="132"/>
                    <a:pt x="15" y="139"/>
                  </a:cubicBezTo>
                  <a:cubicBezTo>
                    <a:pt x="0" y="157"/>
                    <a:pt x="0" y="157"/>
                    <a:pt x="0" y="157"/>
                  </a:cubicBezTo>
                  <a:cubicBezTo>
                    <a:pt x="2" y="158"/>
                    <a:pt x="4" y="159"/>
                    <a:pt x="6" y="160"/>
                  </a:cubicBezTo>
                  <a:cubicBezTo>
                    <a:pt x="19" y="166"/>
                    <a:pt x="32" y="178"/>
                    <a:pt x="39" y="195"/>
                  </a:cubicBezTo>
                  <a:cubicBezTo>
                    <a:pt x="57" y="174"/>
                    <a:pt x="57" y="174"/>
                    <a:pt x="57" y="174"/>
                  </a:cubicBezTo>
                  <a:cubicBezTo>
                    <a:pt x="63" y="167"/>
                    <a:pt x="64" y="159"/>
                    <a:pt x="63"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5" name="Freeform 90"/>
            <p:cNvSpPr>
              <a:spLocks noEditPoints="1"/>
            </p:cNvSpPr>
            <p:nvPr/>
          </p:nvSpPr>
          <p:spPr bwMode="auto">
            <a:xfrm>
              <a:off x="7085013" y="1482726"/>
              <a:ext cx="161925" cy="258763"/>
            </a:xfrm>
            <a:custGeom>
              <a:avLst/>
              <a:gdLst>
                <a:gd name="T0" fmla="*/ 102 w 102"/>
                <a:gd name="T1" fmla="*/ 92 h 163"/>
                <a:gd name="T2" fmla="*/ 0 w 102"/>
                <a:gd name="T3" fmla="*/ 0 h 163"/>
                <a:gd name="T4" fmla="*/ 0 w 102"/>
                <a:gd name="T5" fmla="*/ 0 h 163"/>
                <a:gd name="T6" fmla="*/ 0 w 102"/>
                <a:gd name="T7" fmla="*/ 137 h 163"/>
                <a:gd name="T8" fmla="*/ 36 w 102"/>
                <a:gd name="T9" fmla="*/ 114 h 163"/>
                <a:gd name="T10" fmla="*/ 57 w 102"/>
                <a:gd name="T11" fmla="*/ 163 h 163"/>
                <a:gd name="T12" fmla="*/ 83 w 102"/>
                <a:gd name="T13" fmla="*/ 152 h 163"/>
                <a:gd name="T14" fmla="*/ 61 w 102"/>
                <a:gd name="T15" fmla="*/ 102 h 163"/>
                <a:gd name="T16" fmla="*/ 102 w 102"/>
                <a:gd name="T17" fmla="*/ 92 h 163"/>
                <a:gd name="T18" fmla="*/ 41 w 102"/>
                <a:gd name="T19" fmla="*/ 93 h 163"/>
                <a:gd name="T20" fmla="*/ 28 w 102"/>
                <a:gd name="T21" fmla="*/ 102 h 163"/>
                <a:gd name="T22" fmla="*/ 14 w 102"/>
                <a:gd name="T23" fmla="*/ 111 h 163"/>
                <a:gd name="T24" fmla="*/ 14 w 102"/>
                <a:gd name="T25" fmla="*/ 30 h 163"/>
                <a:gd name="T26" fmla="*/ 74 w 102"/>
                <a:gd name="T27" fmla="*/ 85 h 163"/>
                <a:gd name="T28" fmla="*/ 57 w 102"/>
                <a:gd name="T29" fmla="*/ 89 h 163"/>
                <a:gd name="T30" fmla="*/ 41 w 102"/>
                <a:gd name="T31" fmla="*/ 9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63">
                  <a:moveTo>
                    <a:pt x="102" y="92"/>
                  </a:moveTo>
                  <a:lnTo>
                    <a:pt x="0" y="0"/>
                  </a:lnTo>
                  <a:lnTo>
                    <a:pt x="0" y="0"/>
                  </a:lnTo>
                  <a:lnTo>
                    <a:pt x="0" y="137"/>
                  </a:lnTo>
                  <a:lnTo>
                    <a:pt x="36" y="114"/>
                  </a:lnTo>
                  <a:lnTo>
                    <a:pt x="57" y="163"/>
                  </a:lnTo>
                  <a:lnTo>
                    <a:pt x="83" y="152"/>
                  </a:lnTo>
                  <a:lnTo>
                    <a:pt x="61" y="102"/>
                  </a:lnTo>
                  <a:lnTo>
                    <a:pt x="102" y="92"/>
                  </a:lnTo>
                  <a:close/>
                  <a:moveTo>
                    <a:pt x="41" y="93"/>
                  </a:moveTo>
                  <a:lnTo>
                    <a:pt x="28" y="102"/>
                  </a:lnTo>
                  <a:lnTo>
                    <a:pt x="14" y="111"/>
                  </a:lnTo>
                  <a:lnTo>
                    <a:pt x="14" y="30"/>
                  </a:lnTo>
                  <a:lnTo>
                    <a:pt x="74" y="85"/>
                  </a:lnTo>
                  <a:lnTo>
                    <a:pt x="57" y="89"/>
                  </a:lnTo>
                  <a:lnTo>
                    <a:pt x="41"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6" name="Freeform 91"/>
            <p:cNvSpPr/>
            <p:nvPr/>
          </p:nvSpPr>
          <p:spPr bwMode="auto">
            <a:xfrm>
              <a:off x="3990976" y="2519364"/>
              <a:ext cx="130175" cy="258763"/>
            </a:xfrm>
            <a:custGeom>
              <a:avLst/>
              <a:gdLst>
                <a:gd name="T0" fmla="*/ 144 w 144"/>
                <a:gd name="T1" fmla="*/ 72 h 288"/>
                <a:gd name="T2" fmla="*/ 72 w 144"/>
                <a:gd name="T3" fmla="*/ 0 h 288"/>
                <a:gd name="T4" fmla="*/ 0 w 144"/>
                <a:gd name="T5" fmla="*/ 72 h 288"/>
                <a:gd name="T6" fmla="*/ 36 w 144"/>
                <a:gd name="T7" fmla="*/ 134 h 288"/>
                <a:gd name="T8" fmla="*/ 0 w 144"/>
                <a:gd name="T9" fmla="*/ 288 h 288"/>
                <a:gd name="T10" fmla="*/ 144 w 144"/>
                <a:gd name="T11" fmla="*/ 288 h 288"/>
                <a:gd name="T12" fmla="*/ 109 w 144"/>
                <a:gd name="T13" fmla="*/ 134 h 288"/>
                <a:gd name="T14" fmla="*/ 144 w 144"/>
                <a:gd name="T15" fmla="*/ 72 h 2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288">
                  <a:moveTo>
                    <a:pt x="144" y="72"/>
                  </a:moveTo>
                  <a:cubicBezTo>
                    <a:pt x="144" y="32"/>
                    <a:pt x="112" y="0"/>
                    <a:pt x="72" y="0"/>
                  </a:cubicBezTo>
                  <a:cubicBezTo>
                    <a:pt x="33" y="0"/>
                    <a:pt x="0" y="32"/>
                    <a:pt x="0" y="72"/>
                  </a:cubicBezTo>
                  <a:cubicBezTo>
                    <a:pt x="0" y="98"/>
                    <a:pt x="14" y="121"/>
                    <a:pt x="36" y="134"/>
                  </a:cubicBezTo>
                  <a:cubicBezTo>
                    <a:pt x="0" y="288"/>
                    <a:pt x="0" y="288"/>
                    <a:pt x="0" y="288"/>
                  </a:cubicBezTo>
                  <a:cubicBezTo>
                    <a:pt x="144" y="288"/>
                    <a:pt x="144" y="288"/>
                    <a:pt x="144" y="288"/>
                  </a:cubicBezTo>
                  <a:cubicBezTo>
                    <a:pt x="109" y="134"/>
                    <a:pt x="109" y="134"/>
                    <a:pt x="109" y="134"/>
                  </a:cubicBezTo>
                  <a:cubicBezTo>
                    <a:pt x="130" y="121"/>
                    <a:pt x="144" y="98"/>
                    <a:pt x="14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7" name="Freeform 92"/>
            <p:cNvSpPr>
              <a:spLocks noEditPoints="1"/>
            </p:cNvSpPr>
            <p:nvPr/>
          </p:nvSpPr>
          <p:spPr bwMode="auto">
            <a:xfrm>
              <a:off x="2371726" y="2517776"/>
              <a:ext cx="258763" cy="26035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85 w 288"/>
                <a:gd name="T11" fmla="*/ 226 h 288"/>
                <a:gd name="T12" fmla="*/ 104 w 288"/>
                <a:gd name="T13" fmla="*/ 226 h 288"/>
                <a:gd name="T14" fmla="*/ 124 w 288"/>
                <a:gd name="T15" fmla="*/ 139 h 288"/>
                <a:gd name="T16" fmla="*/ 104 w 288"/>
                <a:gd name="T17" fmla="*/ 104 h 288"/>
                <a:gd name="T18" fmla="*/ 145 w 288"/>
                <a:gd name="T19" fmla="*/ 63 h 288"/>
                <a:gd name="T20" fmla="*/ 185 w 288"/>
                <a:gd name="T21" fmla="*/ 104 h 288"/>
                <a:gd name="T22" fmla="*/ 165 w 288"/>
                <a:gd name="T23" fmla="*/ 139 h 288"/>
                <a:gd name="T24" fmla="*/ 185 w 288"/>
                <a:gd name="T25" fmla="*/ 2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85" y="226"/>
                  </a:moveTo>
                  <a:cubicBezTo>
                    <a:pt x="104" y="226"/>
                    <a:pt x="104" y="226"/>
                    <a:pt x="104" y="226"/>
                  </a:cubicBezTo>
                  <a:cubicBezTo>
                    <a:pt x="124" y="139"/>
                    <a:pt x="124" y="139"/>
                    <a:pt x="124" y="139"/>
                  </a:cubicBezTo>
                  <a:cubicBezTo>
                    <a:pt x="112" y="132"/>
                    <a:pt x="104" y="119"/>
                    <a:pt x="104" y="104"/>
                  </a:cubicBezTo>
                  <a:cubicBezTo>
                    <a:pt x="104" y="81"/>
                    <a:pt x="122" y="63"/>
                    <a:pt x="145" y="63"/>
                  </a:cubicBezTo>
                  <a:cubicBezTo>
                    <a:pt x="167" y="63"/>
                    <a:pt x="185" y="81"/>
                    <a:pt x="185" y="104"/>
                  </a:cubicBezTo>
                  <a:cubicBezTo>
                    <a:pt x="185" y="119"/>
                    <a:pt x="177" y="132"/>
                    <a:pt x="165" y="139"/>
                  </a:cubicBezTo>
                  <a:lnTo>
                    <a:pt x="185"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8" name="Freeform 93"/>
            <p:cNvSpPr>
              <a:spLocks noEditPoints="1"/>
            </p:cNvSpPr>
            <p:nvPr/>
          </p:nvSpPr>
          <p:spPr bwMode="auto">
            <a:xfrm>
              <a:off x="2924176" y="2517776"/>
              <a:ext cx="193675" cy="260350"/>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99" name="Freeform 94"/>
            <p:cNvSpPr>
              <a:spLocks noEditPoints="1"/>
            </p:cNvSpPr>
            <p:nvPr/>
          </p:nvSpPr>
          <p:spPr bwMode="auto">
            <a:xfrm>
              <a:off x="3408363" y="2527301"/>
              <a:ext cx="258763" cy="241300"/>
            </a:xfrm>
            <a:custGeom>
              <a:avLst/>
              <a:gdLst>
                <a:gd name="T0" fmla="*/ 215 w 288"/>
                <a:gd name="T1" fmla="*/ 0 h 269"/>
                <a:gd name="T2" fmla="*/ 213 w 288"/>
                <a:gd name="T3" fmla="*/ 0 h 269"/>
                <a:gd name="T4" fmla="*/ 212 w 288"/>
                <a:gd name="T5" fmla="*/ 0 h 269"/>
                <a:gd name="T6" fmla="*/ 139 w 288"/>
                <a:gd name="T7" fmla="*/ 73 h 269"/>
                <a:gd name="T8" fmla="*/ 139 w 288"/>
                <a:gd name="T9" fmla="*/ 117 h 269"/>
                <a:gd name="T10" fmla="*/ 0 w 288"/>
                <a:gd name="T11" fmla="*/ 117 h 269"/>
                <a:gd name="T12" fmla="*/ 0 w 288"/>
                <a:gd name="T13" fmla="*/ 269 h 269"/>
                <a:gd name="T14" fmla="*/ 202 w 288"/>
                <a:gd name="T15" fmla="*/ 269 h 269"/>
                <a:gd name="T16" fmla="*/ 202 w 288"/>
                <a:gd name="T17" fmla="*/ 117 h 269"/>
                <a:gd name="T18" fmla="*/ 175 w 288"/>
                <a:gd name="T19" fmla="*/ 117 h 269"/>
                <a:gd name="T20" fmla="*/ 175 w 288"/>
                <a:gd name="T21" fmla="*/ 73 h 269"/>
                <a:gd name="T22" fmla="*/ 212 w 288"/>
                <a:gd name="T23" fmla="*/ 36 h 269"/>
                <a:gd name="T24" fmla="*/ 214 w 288"/>
                <a:gd name="T25" fmla="*/ 36 h 269"/>
                <a:gd name="T26" fmla="*/ 215 w 288"/>
                <a:gd name="T27" fmla="*/ 36 h 269"/>
                <a:gd name="T28" fmla="*/ 251 w 288"/>
                <a:gd name="T29" fmla="*/ 73 h 269"/>
                <a:gd name="T30" fmla="*/ 251 w 288"/>
                <a:gd name="T31" fmla="*/ 91 h 269"/>
                <a:gd name="T32" fmla="*/ 264 w 288"/>
                <a:gd name="T33" fmla="*/ 91 h 269"/>
                <a:gd name="T34" fmla="*/ 264 w 288"/>
                <a:gd name="T35" fmla="*/ 95 h 269"/>
                <a:gd name="T36" fmla="*/ 251 w 288"/>
                <a:gd name="T37" fmla="*/ 107 h 269"/>
                <a:gd name="T38" fmla="*/ 251 w 288"/>
                <a:gd name="T39" fmla="*/ 117 h 269"/>
                <a:gd name="T40" fmla="*/ 288 w 288"/>
                <a:gd name="T41" fmla="*/ 117 h 269"/>
                <a:gd name="T42" fmla="*/ 288 w 288"/>
                <a:gd name="T43" fmla="*/ 73 h 269"/>
                <a:gd name="T44" fmla="*/ 215 w 288"/>
                <a:gd name="T45" fmla="*/ 0 h 269"/>
                <a:gd name="T46" fmla="*/ 124 w 288"/>
                <a:gd name="T47" fmla="*/ 241 h 269"/>
                <a:gd name="T48" fmla="*/ 78 w 288"/>
                <a:gd name="T49" fmla="*/ 241 h 269"/>
                <a:gd name="T50" fmla="*/ 89 w 288"/>
                <a:gd name="T51" fmla="*/ 192 h 269"/>
                <a:gd name="T52" fmla="*/ 78 w 288"/>
                <a:gd name="T53" fmla="*/ 172 h 269"/>
                <a:gd name="T54" fmla="*/ 101 w 288"/>
                <a:gd name="T55" fmla="*/ 149 h 269"/>
                <a:gd name="T56" fmla="*/ 124 w 288"/>
                <a:gd name="T57" fmla="*/ 172 h 269"/>
                <a:gd name="T58" fmla="*/ 112 w 288"/>
                <a:gd name="T59" fmla="*/ 192 h 269"/>
                <a:gd name="T60" fmla="*/ 124 w 288"/>
                <a:gd name="T61" fmla="*/ 24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0" name="Freeform 95"/>
            <p:cNvSpPr/>
            <p:nvPr/>
          </p:nvSpPr>
          <p:spPr bwMode="auto">
            <a:xfrm>
              <a:off x="9631363" y="2154239"/>
              <a:ext cx="258763" cy="53975"/>
            </a:xfrm>
            <a:custGeom>
              <a:avLst/>
              <a:gdLst>
                <a:gd name="T0" fmla="*/ 47 w 163"/>
                <a:gd name="T1" fmla="*/ 34 h 34"/>
                <a:gd name="T2" fmla="*/ 163 w 163"/>
                <a:gd name="T3" fmla="*/ 34 h 34"/>
                <a:gd name="T4" fmla="*/ 137 w 163"/>
                <a:gd name="T5" fmla="*/ 15 h 34"/>
                <a:gd name="T6" fmla="*/ 47 w 163"/>
                <a:gd name="T7" fmla="*/ 15 h 34"/>
                <a:gd name="T8" fmla="*/ 43 w 163"/>
                <a:gd name="T9" fmla="*/ 15 h 34"/>
                <a:gd name="T10" fmla="*/ 39 w 163"/>
                <a:gd name="T11" fmla="*/ 13 h 34"/>
                <a:gd name="T12" fmla="*/ 21 w 163"/>
                <a:gd name="T13" fmla="*/ 0 h 34"/>
                <a:gd name="T14" fmla="*/ 0 w 163"/>
                <a:gd name="T15" fmla="*/ 0 h 34"/>
                <a:gd name="T16" fmla="*/ 47 w 163"/>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34">
                  <a:moveTo>
                    <a:pt x="47" y="34"/>
                  </a:moveTo>
                  <a:lnTo>
                    <a:pt x="163" y="34"/>
                  </a:lnTo>
                  <a:lnTo>
                    <a:pt x="137" y="15"/>
                  </a:lnTo>
                  <a:lnTo>
                    <a:pt x="47" y="15"/>
                  </a:lnTo>
                  <a:lnTo>
                    <a:pt x="43" y="15"/>
                  </a:lnTo>
                  <a:lnTo>
                    <a:pt x="39" y="13"/>
                  </a:lnTo>
                  <a:lnTo>
                    <a:pt x="21" y="0"/>
                  </a:lnTo>
                  <a:lnTo>
                    <a:pt x="0" y="0"/>
                  </a:lnTo>
                  <a:lnTo>
                    <a:pt x="47"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1" name="Freeform 96"/>
            <p:cNvSpPr/>
            <p:nvPr/>
          </p:nvSpPr>
          <p:spPr bwMode="auto">
            <a:xfrm>
              <a:off x="9631363" y="2103439"/>
              <a:ext cx="258763" cy="53975"/>
            </a:xfrm>
            <a:custGeom>
              <a:avLst/>
              <a:gdLst>
                <a:gd name="T0" fmla="*/ 163 w 163"/>
                <a:gd name="T1" fmla="*/ 34 h 34"/>
                <a:gd name="T2" fmla="*/ 137 w 163"/>
                <a:gd name="T3" fmla="*/ 16 h 34"/>
                <a:gd name="T4" fmla="*/ 47 w 163"/>
                <a:gd name="T5" fmla="*/ 16 h 34"/>
                <a:gd name="T6" fmla="*/ 43 w 163"/>
                <a:gd name="T7" fmla="*/ 16 h 34"/>
                <a:gd name="T8" fmla="*/ 39 w 163"/>
                <a:gd name="T9" fmla="*/ 13 h 34"/>
                <a:gd name="T10" fmla="*/ 21 w 163"/>
                <a:gd name="T11" fmla="*/ 0 h 34"/>
                <a:gd name="T12" fmla="*/ 0 w 163"/>
                <a:gd name="T13" fmla="*/ 0 h 34"/>
                <a:gd name="T14" fmla="*/ 47 w 163"/>
                <a:gd name="T15" fmla="*/ 34 h 34"/>
                <a:gd name="T16" fmla="*/ 163 w 163"/>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34">
                  <a:moveTo>
                    <a:pt x="163" y="34"/>
                  </a:moveTo>
                  <a:lnTo>
                    <a:pt x="137" y="16"/>
                  </a:lnTo>
                  <a:lnTo>
                    <a:pt x="47" y="16"/>
                  </a:lnTo>
                  <a:lnTo>
                    <a:pt x="43" y="16"/>
                  </a:lnTo>
                  <a:lnTo>
                    <a:pt x="39" y="13"/>
                  </a:lnTo>
                  <a:lnTo>
                    <a:pt x="21" y="0"/>
                  </a:lnTo>
                  <a:lnTo>
                    <a:pt x="0" y="0"/>
                  </a:lnTo>
                  <a:lnTo>
                    <a:pt x="47" y="34"/>
                  </a:lnTo>
                  <a:lnTo>
                    <a:pt x="16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2" name="Freeform 97"/>
            <p:cNvSpPr/>
            <p:nvPr/>
          </p:nvSpPr>
          <p:spPr bwMode="auto">
            <a:xfrm>
              <a:off x="9631363" y="2052639"/>
              <a:ext cx="258763" cy="53975"/>
            </a:xfrm>
            <a:custGeom>
              <a:avLst/>
              <a:gdLst>
                <a:gd name="T0" fmla="*/ 163 w 163"/>
                <a:gd name="T1" fmla="*/ 34 h 34"/>
                <a:gd name="T2" fmla="*/ 115 w 163"/>
                <a:gd name="T3" fmla="*/ 0 h 34"/>
                <a:gd name="T4" fmla="*/ 0 w 163"/>
                <a:gd name="T5" fmla="*/ 0 h 34"/>
                <a:gd name="T6" fmla="*/ 47 w 163"/>
                <a:gd name="T7" fmla="*/ 34 h 34"/>
                <a:gd name="T8" fmla="*/ 163 w 163"/>
                <a:gd name="T9" fmla="*/ 34 h 34"/>
              </a:gdLst>
              <a:ahLst/>
              <a:cxnLst>
                <a:cxn ang="0">
                  <a:pos x="T0" y="T1"/>
                </a:cxn>
                <a:cxn ang="0">
                  <a:pos x="T2" y="T3"/>
                </a:cxn>
                <a:cxn ang="0">
                  <a:pos x="T4" y="T5"/>
                </a:cxn>
                <a:cxn ang="0">
                  <a:pos x="T6" y="T7"/>
                </a:cxn>
                <a:cxn ang="0">
                  <a:pos x="T8" y="T9"/>
                </a:cxn>
              </a:cxnLst>
              <a:rect l="0" t="0" r="r" b="b"/>
              <a:pathLst>
                <a:path w="163" h="34">
                  <a:moveTo>
                    <a:pt x="163" y="34"/>
                  </a:moveTo>
                  <a:lnTo>
                    <a:pt x="115" y="0"/>
                  </a:lnTo>
                  <a:lnTo>
                    <a:pt x="0" y="0"/>
                  </a:lnTo>
                  <a:lnTo>
                    <a:pt x="47" y="34"/>
                  </a:lnTo>
                  <a:lnTo>
                    <a:pt x="16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3" name="Freeform 98"/>
            <p:cNvSpPr>
              <a:spLocks noEditPoints="1"/>
            </p:cNvSpPr>
            <p:nvPr/>
          </p:nvSpPr>
          <p:spPr bwMode="auto">
            <a:xfrm>
              <a:off x="4446588" y="4611689"/>
              <a:ext cx="258763" cy="219075"/>
            </a:xfrm>
            <a:custGeom>
              <a:avLst/>
              <a:gdLst>
                <a:gd name="T0" fmla="*/ 262 w 288"/>
                <a:gd name="T1" fmla="*/ 36 h 244"/>
                <a:gd name="T2" fmla="*/ 262 w 288"/>
                <a:gd name="T3" fmla="*/ 0 h 244"/>
                <a:gd name="T4" fmla="*/ 144 w 288"/>
                <a:gd name="T5" fmla="*/ 35 h 244"/>
                <a:gd name="T6" fmla="*/ 26 w 288"/>
                <a:gd name="T7" fmla="*/ 0 h 244"/>
                <a:gd name="T8" fmla="*/ 26 w 288"/>
                <a:gd name="T9" fmla="*/ 36 h 244"/>
                <a:gd name="T10" fmla="*/ 0 w 288"/>
                <a:gd name="T11" fmla="*/ 35 h 244"/>
                <a:gd name="T12" fmla="*/ 0 w 288"/>
                <a:gd name="T13" fmla="*/ 219 h 244"/>
                <a:gd name="T14" fmla="*/ 119 w 288"/>
                <a:gd name="T15" fmla="*/ 231 h 244"/>
                <a:gd name="T16" fmla="*/ 144 w 288"/>
                <a:gd name="T17" fmla="*/ 244 h 244"/>
                <a:gd name="T18" fmla="*/ 169 w 288"/>
                <a:gd name="T19" fmla="*/ 231 h 244"/>
                <a:gd name="T20" fmla="*/ 288 w 288"/>
                <a:gd name="T21" fmla="*/ 219 h 244"/>
                <a:gd name="T22" fmla="*/ 288 w 288"/>
                <a:gd name="T23" fmla="*/ 35 h 244"/>
                <a:gd name="T24" fmla="*/ 262 w 288"/>
                <a:gd name="T25" fmla="*/ 36 h 244"/>
                <a:gd name="T26" fmla="*/ 39 w 288"/>
                <a:gd name="T27" fmla="*/ 13 h 244"/>
                <a:gd name="T28" fmla="*/ 132 w 288"/>
                <a:gd name="T29" fmla="*/ 41 h 244"/>
                <a:gd name="T30" fmla="*/ 135 w 288"/>
                <a:gd name="T31" fmla="*/ 48 h 244"/>
                <a:gd name="T32" fmla="*/ 135 w 288"/>
                <a:gd name="T33" fmla="*/ 207 h 244"/>
                <a:gd name="T34" fmla="*/ 40 w 288"/>
                <a:gd name="T35" fmla="*/ 188 h 244"/>
                <a:gd name="T36" fmla="*/ 39 w 288"/>
                <a:gd name="T37" fmla="*/ 188 h 244"/>
                <a:gd name="T38" fmla="*/ 39 w 288"/>
                <a:gd name="T39" fmla="*/ 13 h 244"/>
                <a:gd name="T40" fmla="*/ 248 w 288"/>
                <a:gd name="T41" fmla="*/ 13 h 244"/>
                <a:gd name="T42" fmla="*/ 248 w 288"/>
                <a:gd name="T43" fmla="*/ 188 h 244"/>
                <a:gd name="T44" fmla="*/ 247 w 288"/>
                <a:gd name="T45" fmla="*/ 188 h 244"/>
                <a:gd name="T46" fmla="*/ 152 w 288"/>
                <a:gd name="T47" fmla="*/ 207 h 244"/>
                <a:gd name="T48" fmla="*/ 152 w 288"/>
                <a:gd name="T49" fmla="*/ 49 h 244"/>
                <a:gd name="T50" fmla="*/ 156 w 288"/>
                <a:gd name="T51" fmla="*/ 41 h 244"/>
                <a:gd name="T52" fmla="*/ 248 w 288"/>
                <a:gd name="T53"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44">
                  <a:moveTo>
                    <a:pt x="262" y="36"/>
                  </a:moveTo>
                  <a:cubicBezTo>
                    <a:pt x="262" y="0"/>
                    <a:pt x="262" y="0"/>
                    <a:pt x="262" y="0"/>
                  </a:cubicBezTo>
                  <a:cubicBezTo>
                    <a:pt x="160" y="0"/>
                    <a:pt x="145" y="33"/>
                    <a:pt x="144" y="35"/>
                  </a:cubicBezTo>
                  <a:cubicBezTo>
                    <a:pt x="143" y="33"/>
                    <a:pt x="127" y="0"/>
                    <a:pt x="26" y="0"/>
                  </a:cubicBezTo>
                  <a:cubicBezTo>
                    <a:pt x="26" y="36"/>
                    <a:pt x="26" y="36"/>
                    <a:pt x="26" y="36"/>
                  </a:cubicBezTo>
                  <a:cubicBezTo>
                    <a:pt x="18" y="35"/>
                    <a:pt x="9" y="35"/>
                    <a:pt x="0" y="35"/>
                  </a:cubicBezTo>
                  <a:cubicBezTo>
                    <a:pt x="0" y="219"/>
                    <a:pt x="0" y="219"/>
                    <a:pt x="0" y="219"/>
                  </a:cubicBezTo>
                  <a:cubicBezTo>
                    <a:pt x="0" y="219"/>
                    <a:pt x="79" y="210"/>
                    <a:pt x="119" y="231"/>
                  </a:cubicBezTo>
                  <a:cubicBezTo>
                    <a:pt x="126" y="235"/>
                    <a:pt x="133" y="244"/>
                    <a:pt x="144" y="244"/>
                  </a:cubicBezTo>
                  <a:cubicBezTo>
                    <a:pt x="155" y="244"/>
                    <a:pt x="162" y="235"/>
                    <a:pt x="169" y="231"/>
                  </a:cubicBezTo>
                  <a:cubicBezTo>
                    <a:pt x="208" y="210"/>
                    <a:pt x="288" y="219"/>
                    <a:pt x="288" y="219"/>
                  </a:cubicBezTo>
                  <a:cubicBezTo>
                    <a:pt x="288" y="35"/>
                    <a:pt x="288" y="35"/>
                    <a:pt x="288" y="35"/>
                  </a:cubicBezTo>
                  <a:cubicBezTo>
                    <a:pt x="278" y="35"/>
                    <a:pt x="270" y="35"/>
                    <a:pt x="262" y="36"/>
                  </a:cubicBezTo>
                  <a:close/>
                  <a:moveTo>
                    <a:pt x="39" y="13"/>
                  </a:moveTo>
                  <a:cubicBezTo>
                    <a:pt x="117" y="16"/>
                    <a:pt x="131" y="39"/>
                    <a:pt x="132" y="41"/>
                  </a:cubicBezTo>
                  <a:cubicBezTo>
                    <a:pt x="135" y="48"/>
                    <a:pt x="135" y="48"/>
                    <a:pt x="135" y="48"/>
                  </a:cubicBezTo>
                  <a:cubicBezTo>
                    <a:pt x="135" y="207"/>
                    <a:pt x="135" y="207"/>
                    <a:pt x="135" y="207"/>
                  </a:cubicBezTo>
                  <a:cubicBezTo>
                    <a:pt x="107" y="191"/>
                    <a:pt x="66" y="188"/>
                    <a:pt x="40" y="188"/>
                  </a:cubicBezTo>
                  <a:cubicBezTo>
                    <a:pt x="40" y="188"/>
                    <a:pt x="39" y="188"/>
                    <a:pt x="39" y="188"/>
                  </a:cubicBezTo>
                  <a:lnTo>
                    <a:pt x="39" y="13"/>
                  </a:lnTo>
                  <a:close/>
                  <a:moveTo>
                    <a:pt x="248" y="13"/>
                  </a:moveTo>
                  <a:cubicBezTo>
                    <a:pt x="248" y="188"/>
                    <a:pt x="248" y="188"/>
                    <a:pt x="248" y="188"/>
                  </a:cubicBezTo>
                  <a:cubicBezTo>
                    <a:pt x="248" y="188"/>
                    <a:pt x="248" y="188"/>
                    <a:pt x="247" y="188"/>
                  </a:cubicBezTo>
                  <a:cubicBezTo>
                    <a:pt x="221" y="188"/>
                    <a:pt x="180" y="191"/>
                    <a:pt x="152" y="207"/>
                  </a:cubicBezTo>
                  <a:cubicBezTo>
                    <a:pt x="152" y="49"/>
                    <a:pt x="152" y="49"/>
                    <a:pt x="152" y="49"/>
                  </a:cubicBezTo>
                  <a:cubicBezTo>
                    <a:pt x="156" y="41"/>
                    <a:pt x="156" y="41"/>
                    <a:pt x="156" y="41"/>
                  </a:cubicBezTo>
                  <a:cubicBezTo>
                    <a:pt x="156" y="39"/>
                    <a:pt x="171" y="16"/>
                    <a:pt x="24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4" name="Freeform 99"/>
            <p:cNvSpPr/>
            <p:nvPr/>
          </p:nvSpPr>
          <p:spPr bwMode="auto">
            <a:xfrm>
              <a:off x="4579938" y="1601789"/>
              <a:ext cx="92075" cy="138113"/>
            </a:xfrm>
            <a:custGeom>
              <a:avLst/>
              <a:gdLst>
                <a:gd name="T0" fmla="*/ 39 w 102"/>
                <a:gd name="T1" fmla="*/ 0 h 154"/>
                <a:gd name="T2" fmla="*/ 57 w 102"/>
                <a:gd name="T3" fmla="*/ 23 h 154"/>
                <a:gd name="T4" fmla="*/ 71 w 102"/>
                <a:gd name="T5" fmla="*/ 64 h 154"/>
                <a:gd name="T6" fmla="*/ 71 w 102"/>
                <a:gd name="T7" fmla="*/ 94 h 154"/>
                <a:gd name="T8" fmla="*/ 102 w 102"/>
                <a:gd name="T9" fmla="*/ 94 h 154"/>
                <a:gd name="T10" fmla="*/ 51 w 102"/>
                <a:gd name="T11" fmla="*/ 154 h 154"/>
                <a:gd name="T12" fmla="*/ 0 w 102"/>
                <a:gd name="T13" fmla="*/ 94 h 154"/>
                <a:gd name="T14" fmla="*/ 33 w 102"/>
                <a:gd name="T15" fmla="*/ 94 h 154"/>
                <a:gd name="T16" fmla="*/ 33 w 102"/>
                <a:gd name="T17" fmla="*/ 64 h 154"/>
                <a:gd name="T18" fmla="*/ 19 w 102"/>
                <a:gd name="T19" fmla="*/ 35 h 154"/>
                <a:gd name="T20" fmla="*/ 11 w 102"/>
                <a:gd name="T21" fmla="*/ 26 h 154"/>
                <a:gd name="T22" fmla="*/ 23 w 102"/>
                <a:gd name="T23" fmla="*/ 15 h 154"/>
                <a:gd name="T24" fmla="*/ 39 w 102"/>
                <a:gd name="T2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54">
                  <a:moveTo>
                    <a:pt x="39" y="0"/>
                  </a:moveTo>
                  <a:cubicBezTo>
                    <a:pt x="46" y="7"/>
                    <a:pt x="52" y="15"/>
                    <a:pt x="57" y="23"/>
                  </a:cubicBezTo>
                  <a:cubicBezTo>
                    <a:pt x="65" y="35"/>
                    <a:pt x="71" y="48"/>
                    <a:pt x="71" y="64"/>
                  </a:cubicBezTo>
                  <a:cubicBezTo>
                    <a:pt x="71" y="79"/>
                    <a:pt x="71" y="86"/>
                    <a:pt x="71" y="94"/>
                  </a:cubicBezTo>
                  <a:cubicBezTo>
                    <a:pt x="102" y="94"/>
                    <a:pt x="102" y="94"/>
                    <a:pt x="102" y="94"/>
                  </a:cubicBezTo>
                  <a:cubicBezTo>
                    <a:pt x="51" y="154"/>
                    <a:pt x="51" y="154"/>
                    <a:pt x="51" y="154"/>
                  </a:cubicBezTo>
                  <a:cubicBezTo>
                    <a:pt x="0" y="94"/>
                    <a:pt x="0" y="94"/>
                    <a:pt x="0" y="94"/>
                  </a:cubicBezTo>
                  <a:cubicBezTo>
                    <a:pt x="33" y="94"/>
                    <a:pt x="33" y="94"/>
                    <a:pt x="33" y="94"/>
                  </a:cubicBezTo>
                  <a:cubicBezTo>
                    <a:pt x="33" y="86"/>
                    <a:pt x="33" y="79"/>
                    <a:pt x="33" y="64"/>
                  </a:cubicBezTo>
                  <a:cubicBezTo>
                    <a:pt x="33" y="57"/>
                    <a:pt x="29" y="47"/>
                    <a:pt x="19" y="35"/>
                  </a:cubicBezTo>
                  <a:cubicBezTo>
                    <a:pt x="16" y="32"/>
                    <a:pt x="14" y="29"/>
                    <a:pt x="11" y="26"/>
                  </a:cubicBezTo>
                  <a:cubicBezTo>
                    <a:pt x="15" y="23"/>
                    <a:pt x="19" y="19"/>
                    <a:pt x="23" y="15"/>
                  </a:cubicBezTo>
                  <a:cubicBezTo>
                    <a:pt x="28" y="10"/>
                    <a:pt x="34" y="5"/>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5" name="Freeform 100"/>
            <p:cNvSpPr/>
            <p:nvPr/>
          </p:nvSpPr>
          <p:spPr bwMode="auto">
            <a:xfrm>
              <a:off x="4476751" y="1482726"/>
              <a:ext cx="168275" cy="257175"/>
            </a:xfrm>
            <a:custGeom>
              <a:avLst/>
              <a:gdLst>
                <a:gd name="T0" fmla="*/ 71 w 187"/>
                <a:gd name="T1" fmla="*/ 196 h 287"/>
                <a:gd name="T2" fmla="*/ 71 w 187"/>
                <a:gd name="T3" fmla="*/ 196 h 287"/>
                <a:gd name="T4" fmla="*/ 71 w 187"/>
                <a:gd name="T5" fmla="*/ 227 h 287"/>
                <a:gd name="T6" fmla="*/ 102 w 187"/>
                <a:gd name="T7" fmla="*/ 227 h 287"/>
                <a:gd name="T8" fmla="*/ 51 w 187"/>
                <a:gd name="T9" fmla="*/ 287 h 287"/>
                <a:gd name="T10" fmla="*/ 0 w 187"/>
                <a:gd name="T11" fmla="*/ 227 h 287"/>
                <a:gd name="T12" fmla="*/ 32 w 187"/>
                <a:gd name="T13" fmla="*/ 227 h 287"/>
                <a:gd name="T14" fmla="*/ 32 w 187"/>
                <a:gd name="T15" fmla="*/ 196 h 287"/>
                <a:gd name="T16" fmla="*/ 55 w 187"/>
                <a:gd name="T17" fmla="*/ 144 h 287"/>
                <a:gd name="T18" fmla="*/ 118 w 187"/>
                <a:gd name="T19" fmla="*/ 82 h 287"/>
                <a:gd name="T20" fmla="*/ 141 w 187"/>
                <a:gd name="T21" fmla="*/ 54 h 287"/>
                <a:gd name="T22" fmla="*/ 149 w 187"/>
                <a:gd name="T23" fmla="*/ 34 h 287"/>
                <a:gd name="T24" fmla="*/ 149 w 187"/>
                <a:gd name="T25" fmla="*/ 34 h 287"/>
                <a:gd name="T26" fmla="*/ 149 w 187"/>
                <a:gd name="T27" fmla="*/ 0 h 287"/>
                <a:gd name="T28" fmla="*/ 187 w 187"/>
                <a:gd name="T29" fmla="*/ 0 h 287"/>
                <a:gd name="T30" fmla="*/ 187 w 187"/>
                <a:gd name="T31" fmla="*/ 34 h 287"/>
                <a:gd name="T32" fmla="*/ 165 w 187"/>
                <a:gd name="T33" fmla="*/ 87 h 287"/>
                <a:gd name="T34" fmla="*/ 102 w 187"/>
                <a:gd name="T35" fmla="*/ 150 h 287"/>
                <a:gd name="T36" fmla="*/ 78 w 187"/>
                <a:gd name="T37" fmla="*/ 177 h 287"/>
                <a:gd name="T38" fmla="*/ 71 w 187"/>
                <a:gd name="T39" fmla="*/ 196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7" h="287">
                  <a:moveTo>
                    <a:pt x="71" y="196"/>
                  </a:moveTo>
                  <a:cubicBezTo>
                    <a:pt x="71" y="196"/>
                    <a:pt x="71" y="196"/>
                    <a:pt x="71" y="196"/>
                  </a:cubicBezTo>
                  <a:cubicBezTo>
                    <a:pt x="71" y="212"/>
                    <a:pt x="71" y="219"/>
                    <a:pt x="71" y="227"/>
                  </a:cubicBezTo>
                  <a:cubicBezTo>
                    <a:pt x="102" y="227"/>
                    <a:pt x="102" y="227"/>
                    <a:pt x="102" y="227"/>
                  </a:cubicBezTo>
                  <a:cubicBezTo>
                    <a:pt x="51" y="287"/>
                    <a:pt x="51" y="287"/>
                    <a:pt x="51" y="287"/>
                  </a:cubicBezTo>
                  <a:cubicBezTo>
                    <a:pt x="0" y="227"/>
                    <a:pt x="0" y="227"/>
                    <a:pt x="0" y="227"/>
                  </a:cubicBezTo>
                  <a:cubicBezTo>
                    <a:pt x="32" y="227"/>
                    <a:pt x="32" y="227"/>
                    <a:pt x="32" y="227"/>
                  </a:cubicBezTo>
                  <a:cubicBezTo>
                    <a:pt x="32" y="219"/>
                    <a:pt x="32" y="212"/>
                    <a:pt x="32" y="196"/>
                  </a:cubicBezTo>
                  <a:cubicBezTo>
                    <a:pt x="32" y="176"/>
                    <a:pt x="43" y="159"/>
                    <a:pt x="55" y="144"/>
                  </a:cubicBezTo>
                  <a:cubicBezTo>
                    <a:pt x="73" y="121"/>
                    <a:pt x="98" y="101"/>
                    <a:pt x="118" y="82"/>
                  </a:cubicBezTo>
                  <a:cubicBezTo>
                    <a:pt x="127" y="72"/>
                    <a:pt x="136" y="63"/>
                    <a:pt x="141" y="54"/>
                  </a:cubicBezTo>
                  <a:cubicBezTo>
                    <a:pt x="146" y="46"/>
                    <a:pt x="149" y="39"/>
                    <a:pt x="149" y="34"/>
                  </a:cubicBezTo>
                  <a:cubicBezTo>
                    <a:pt x="149" y="34"/>
                    <a:pt x="149" y="34"/>
                    <a:pt x="149" y="34"/>
                  </a:cubicBezTo>
                  <a:cubicBezTo>
                    <a:pt x="149" y="19"/>
                    <a:pt x="149" y="8"/>
                    <a:pt x="149" y="0"/>
                  </a:cubicBezTo>
                  <a:cubicBezTo>
                    <a:pt x="187" y="0"/>
                    <a:pt x="187" y="0"/>
                    <a:pt x="187" y="0"/>
                  </a:cubicBezTo>
                  <a:cubicBezTo>
                    <a:pt x="187" y="8"/>
                    <a:pt x="187" y="19"/>
                    <a:pt x="187" y="34"/>
                  </a:cubicBezTo>
                  <a:cubicBezTo>
                    <a:pt x="187" y="55"/>
                    <a:pt x="177" y="72"/>
                    <a:pt x="165" y="87"/>
                  </a:cubicBezTo>
                  <a:cubicBezTo>
                    <a:pt x="147" y="110"/>
                    <a:pt x="122" y="130"/>
                    <a:pt x="102" y="150"/>
                  </a:cubicBezTo>
                  <a:cubicBezTo>
                    <a:pt x="92" y="159"/>
                    <a:pt x="84" y="169"/>
                    <a:pt x="78" y="177"/>
                  </a:cubicBezTo>
                  <a:cubicBezTo>
                    <a:pt x="73" y="185"/>
                    <a:pt x="71" y="192"/>
                    <a:pt x="71"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6" name="Freeform 101"/>
            <p:cNvSpPr/>
            <p:nvPr/>
          </p:nvSpPr>
          <p:spPr bwMode="auto">
            <a:xfrm>
              <a:off x="4964113" y="1498601"/>
              <a:ext cx="258763" cy="222250"/>
            </a:xfrm>
            <a:custGeom>
              <a:avLst/>
              <a:gdLst>
                <a:gd name="T0" fmla="*/ 261 w 288"/>
                <a:gd name="T1" fmla="*/ 195 h 247"/>
                <a:gd name="T2" fmla="*/ 261 w 288"/>
                <a:gd name="T3" fmla="*/ 169 h 247"/>
                <a:gd name="T4" fmla="*/ 241 w 288"/>
                <a:gd name="T5" fmla="*/ 124 h 247"/>
                <a:gd name="T6" fmla="*/ 187 w 288"/>
                <a:gd name="T7" fmla="*/ 70 h 247"/>
                <a:gd name="T8" fmla="*/ 167 w 288"/>
                <a:gd name="T9" fmla="*/ 47 h 247"/>
                <a:gd name="T10" fmla="*/ 161 w 288"/>
                <a:gd name="T11" fmla="*/ 29 h 247"/>
                <a:gd name="T12" fmla="*/ 161 w 288"/>
                <a:gd name="T13" fmla="*/ 29 h 247"/>
                <a:gd name="T14" fmla="*/ 161 w 288"/>
                <a:gd name="T15" fmla="*/ 0 h 247"/>
                <a:gd name="T16" fmla="*/ 128 w 288"/>
                <a:gd name="T17" fmla="*/ 0 h 247"/>
                <a:gd name="T18" fmla="*/ 128 w 288"/>
                <a:gd name="T19" fmla="*/ 0 h 247"/>
                <a:gd name="T20" fmla="*/ 128 w 288"/>
                <a:gd name="T21" fmla="*/ 0 h 247"/>
                <a:gd name="T22" fmla="*/ 128 w 288"/>
                <a:gd name="T23" fmla="*/ 29 h 247"/>
                <a:gd name="T24" fmla="*/ 128 w 288"/>
                <a:gd name="T25" fmla="*/ 29 h 247"/>
                <a:gd name="T26" fmla="*/ 121 w 288"/>
                <a:gd name="T27" fmla="*/ 47 h 247"/>
                <a:gd name="T28" fmla="*/ 101 w 288"/>
                <a:gd name="T29" fmla="*/ 70 h 247"/>
                <a:gd name="T30" fmla="*/ 47 w 288"/>
                <a:gd name="T31" fmla="*/ 124 h 247"/>
                <a:gd name="T32" fmla="*/ 28 w 288"/>
                <a:gd name="T33" fmla="*/ 169 h 247"/>
                <a:gd name="T34" fmla="*/ 28 w 288"/>
                <a:gd name="T35" fmla="*/ 195 h 247"/>
                <a:gd name="T36" fmla="*/ 0 w 288"/>
                <a:gd name="T37" fmla="*/ 195 h 247"/>
                <a:gd name="T38" fmla="*/ 44 w 288"/>
                <a:gd name="T39" fmla="*/ 247 h 247"/>
                <a:gd name="T40" fmla="*/ 88 w 288"/>
                <a:gd name="T41" fmla="*/ 195 h 247"/>
                <a:gd name="T42" fmla="*/ 61 w 288"/>
                <a:gd name="T43" fmla="*/ 195 h 247"/>
                <a:gd name="T44" fmla="*/ 61 w 288"/>
                <a:gd name="T45" fmla="*/ 169 h 247"/>
                <a:gd name="T46" fmla="*/ 61 w 288"/>
                <a:gd name="T47" fmla="*/ 169 h 247"/>
                <a:gd name="T48" fmla="*/ 67 w 288"/>
                <a:gd name="T49" fmla="*/ 152 h 247"/>
                <a:gd name="T50" fmla="*/ 88 w 288"/>
                <a:gd name="T51" fmla="*/ 129 h 247"/>
                <a:gd name="T52" fmla="*/ 127 w 288"/>
                <a:gd name="T53" fmla="*/ 91 h 247"/>
                <a:gd name="T54" fmla="*/ 127 w 288"/>
                <a:gd name="T55" fmla="*/ 195 h 247"/>
                <a:gd name="T56" fmla="*/ 101 w 288"/>
                <a:gd name="T57" fmla="*/ 195 h 247"/>
                <a:gd name="T58" fmla="*/ 144 w 288"/>
                <a:gd name="T59" fmla="*/ 247 h 247"/>
                <a:gd name="T60" fmla="*/ 188 w 288"/>
                <a:gd name="T61" fmla="*/ 195 h 247"/>
                <a:gd name="T62" fmla="*/ 161 w 288"/>
                <a:gd name="T63" fmla="*/ 195 h 247"/>
                <a:gd name="T64" fmla="*/ 161 w 288"/>
                <a:gd name="T65" fmla="*/ 90 h 247"/>
                <a:gd name="T66" fmla="*/ 201 w 288"/>
                <a:gd name="T67" fmla="*/ 129 h 247"/>
                <a:gd name="T68" fmla="*/ 221 w 288"/>
                <a:gd name="T69" fmla="*/ 152 h 247"/>
                <a:gd name="T70" fmla="*/ 227 w 288"/>
                <a:gd name="T71" fmla="*/ 169 h 247"/>
                <a:gd name="T72" fmla="*/ 227 w 288"/>
                <a:gd name="T73" fmla="*/ 169 h 247"/>
                <a:gd name="T74" fmla="*/ 227 w 288"/>
                <a:gd name="T75" fmla="*/ 195 h 247"/>
                <a:gd name="T76" fmla="*/ 201 w 288"/>
                <a:gd name="T77" fmla="*/ 195 h 247"/>
                <a:gd name="T78" fmla="*/ 244 w 288"/>
                <a:gd name="T79" fmla="*/ 247 h 247"/>
                <a:gd name="T80" fmla="*/ 288 w 288"/>
                <a:gd name="T81" fmla="*/ 195 h 247"/>
                <a:gd name="T82" fmla="*/ 261 w 288"/>
                <a:gd name="T83" fmla="*/ 19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8" h="247">
                  <a:moveTo>
                    <a:pt x="261" y="195"/>
                  </a:moveTo>
                  <a:cubicBezTo>
                    <a:pt x="261" y="188"/>
                    <a:pt x="261" y="182"/>
                    <a:pt x="261" y="169"/>
                  </a:cubicBezTo>
                  <a:cubicBezTo>
                    <a:pt x="260" y="151"/>
                    <a:pt x="252" y="136"/>
                    <a:pt x="241" y="124"/>
                  </a:cubicBezTo>
                  <a:cubicBezTo>
                    <a:pt x="226" y="104"/>
                    <a:pt x="204" y="87"/>
                    <a:pt x="187" y="70"/>
                  </a:cubicBezTo>
                  <a:cubicBezTo>
                    <a:pt x="179" y="62"/>
                    <a:pt x="172" y="54"/>
                    <a:pt x="167" y="47"/>
                  </a:cubicBezTo>
                  <a:cubicBezTo>
                    <a:pt x="163" y="40"/>
                    <a:pt x="161" y="34"/>
                    <a:pt x="161" y="29"/>
                  </a:cubicBezTo>
                  <a:cubicBezTo>
                    <a:pt x="161" y="29"/>
                    <a:pt x="161" y="29"/>
                    <a:pt x="161" y="29"/>
                  </a:cubicBezTo>
                  <a:cubicBezTo>
                    <a:pt x="161" y="16"/>
                    <a:pt x="161" y="7"/>
                    <a:pt x="161" y="0"/>
                  </a:cubicBezTo>
                  <a:cubicBezTo>
                    <a:pt x="128" y="0"/>
                    <a:pt x="128" y="0"/>
                    <a:pt x="128" y="0"/>
                  </a:cubicBezTo>
                  <a:cubicBezTo>
                    <a:pt x="128" y="0"/>
                    <a:pt x="128" y="0"/>
                    <a:pt x="128" y="0"/>
                  </a:cubicBezTo>
                  <a:cubicBezTo>
                    <a:pt x="128" y="0"/>
                    <a:pt x="128" y="0"/>
                    <a:pt x="128" y="0"/>
                  </a:cubicBezTo>
                  <a:cubicBezTo>
                    <a:pt x="128" y="7"/>
                    <a:pt x="128" y="16"/>
                    <a:pt x="128" y="29"/>
                  </a:cubicBezTo>
                  <a:cubicBezTo>
                    <a:pt x="128" y="29"/>
                    <a:pt x="128" y="29"/>
                    <a:pt x="128" y="29"/>
                  </a:cubicBezTo>
                  <a:cubicBezTo>
                    <a:pt x="128" y="34"/>
                    <a:pt x="126" y="40"/>
                    <a:pt x="121" y="47"/>
                  </a:cubicBezTo>
                  <a:cubicBezTo>
                    <a:pt x="116" y="54"/>
                    <a:pt x="109" y="62"/>
                    <a:pt x="101" y="70"/>
                  </a:cubicBezTo>
                  <a:cubicBezTo>
                    <a:pt x="84" y="87"/>
                    <a:pt x="63" y="104"/>
                    <a:pt x="47" y="124"/>
                  </a:cubicBezTo>
                  <a:cubicBezTo>
                    <a:pt x="37" y="136"/>
                    <a:pt x="28" y="151"/>
                    <a:pt x="28" y="169"/>
                  </a:cubicBezTo>
                  <a:cubicBezTo>
                    <a:pt x="28" y="182"/>
                    <a:pt x="28" y="188"/>
                    <a:pt x="28" y="195"/>
                  </a:cubicBezTo>
                  <a:cubicBezTo>
                    <a:pt x="0" y="195"/>
                    <a:pt x="0" y="195"/>
                    <a:pt x="0" y="195"/>
                  </a:cubicBezTo>
                  <a:cubicBezTo>
                    <a:pt x="44" y="247"/>
                    <a:pt x="44" y="247"/>
                    <a:pt x="44" y="247"/>
                  </a:cubicBezTo>
                  <a:cubicBezTo>
                    <a:pt x="88" y="195"/>
                    <a:pt x="88" y="195"/>
                    <a:pt x="88" y="195"/>
                  </a:cubicBezTo>
                  <a:cubicBezTo>
                    <a:pt x="61" y="195"/>
                    <a:pt x="61" y="195"/>
                    <a:pt x="61" y="195"/>
                  </a:cubicBezTo>
                  <a:cubicBezTo>
                    <a:pt x="61" y="188"/>
                    <a:pt x="61" y="182"/>
                    <a:pt x="61" y="169"/>
                  </a:cubicBezTo>
                  <a:cubicBezTo>
                    <a:pt x="61" y="169"/>
                    <a:pt x="61" y="169"/>
                    <a:pt x="61" y="169"/>
                  </a:cubicBezTo>
                  <a:cubicBezTo>
                    <a:pt x="61" y="165"/>
                    <a:pt x="63" y="159"/>
                    <a:pt x="67" y="152"/>
                  </a:cubicBezTo>
                  <a:cubicBezTo>
                    <a:pt x="72" y="145"/>
                    <a:pt x="79" y="137"/>
                    <a:pt x="88" y="129"/>
                  </a:cubicBezTo>
                  <a:cubicBezTo>
                    <a:pt x="100" y="116"/>
                    <a:pt x="114" y="104"/>
                    <a:pt x="127" y="91"/>
                  </a:cubicBezTo>
                  <a:cubicBezTo>
                    <a:pt x="127" y="195"/>
                    <a:pt x="127" y="195"/>
                    <a:pt x="127" y="195"/>
                  </a:cubicBezTo>
                  <a:cubicBezTo>
                    <a:pt x="101" y="195"/>
                    <a:pt x="101" y="195"/>
                    <a:pt x="101" y="195"/>
                  </a:cubicBezTo>
                  <a:cubicBezTo>
                    <a:pt x="144" y="247"/>
                    <a:pt x="144" y="247"/>
                    <a:pt x="144" y="247"/>
                  </a:cubicBezTo>
                  <a:cubicBezTo>
                    <a:pt x="188" y="195"/>
                    <a:pt x="188" y="195"/>
                    <a:pt x="188" y="195"/>
                  </a:cubicBezTo>
                  <a:cubicBezTo>
                    <a:pt x="161" y="195"/>
                    <a:pt x="161" y="195"/>
                    <a:pt x="161" y="195"/>
                  </a:cubicBezTo>
                  <a:cubicBezTo>
                    <a:pt x="161" y="90"/>
                    <a:pt x="161" y="90"/>
                    <a:pt x="161" y="90"/>
                  </a:cubicBezTo>
                  <a:cubicBezTo>
                    <a:pt x="174" y="104"/>
                    <a:pt x="189" y="116"/>
                    <a:pt x="201" y="129"/>
                  </a:cubicBezTo>
                  <a:cubicBezTo>
                    <a:pt x="209" y="137"/>
                    <a:pt x="216" y="145"/>
                    <a:pt x="221" y="152"/>
                  </a:cubicBezTo>
                  <a:cubicBezTo>
                    <a:pt x="226" y="159"/>
                    <a:pt x="227" y="164"/>
                    <a:pt x="227" y="169"/>
                  </a:cubicBezTo>
                  <a:cubicBezTo>
                    <a:pt x="227" y="169"/>
                    <a:pt x="227" y="169"/>
                    <a:pt x="227" y="169"/>
                  </a:cubicBezTo>
                  <a:cubicBezTo>
                    <a:pt x="227" y="182"/>
                    <a:pt x="227" y="188"/>
                    <a:pt x="227" y="195"/>
                  </a:cubicBezTo>
                  <a:cubicBezTo>
                    <a:pt x="201" y="195"/>
                    <a:pt x="201" y="195"/>
                    <a:pt x="201" y="195"/>
                  </a:cubicBezTo>
                  <a:cubicBezTo>
                    <a:pt x="244" y="247"/>
                    <a:pt x="244" y="247"/>
                    <a:pt x="244" y="247"/>
                  </a:cubicBezTo>
                  <a:cubicBezTo>
                    <a:pt x="288" y="195"/>
                    <a:pt x="288" y="195"/>
                    <a:pt x="288" y="195"/>
                  </a:cubicBezTo>
                  <a:lnTo>
                    <a:pt x="261" y="1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7" name="Freeform 102"/>
            <p:cNvSpPr>
              <a:spLocks noEditPoints="1"/>
            </p:cNvSpPr>
            <p:nvPr/>
          </p:nvSpPr>
          <p:spPr bwMode="auto">
            <a:xfrm>
              <a:off x="6542088" y="2519364"/>
              <a:ext cx="217488" cy="258763"/>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8" name="Freeform 103"/>
            <p:cNvSpPr/>
            <p:nvPr/>
          </p:nvSpPr>
          <p:spPr bwMode="auto">
            <a:xfrm>
              <a:off x="6640513" y="2608264"/>
              <a:ext cx="66675" cy="103188"/>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09" name="Freeform 104"/>
            <p:cNvSpPr>
              <a:spLocks noEditPoints="1"/>
            </p:cNvSpPr>
            <p:nvPr/>
          </p:nvSpPr>
          <p:spPr bwMode="auto">
            <a:xfrm>
              <a:off x="7059613" y="2517776"/>
              <a:ext cx="219075" cy="260350"/>
            </a:xfrm>
            <a:custGeom>
              <a:avLst/>
              <a:gdLst>
                <a:gd name="T0" fmla="*/ 140 w 243"/>
                <a:gd name="T1" fmla="*/ 47 h 288"/>
                <a:gd name="T2" fmla="*/ 140 w 243"/>
                <a:gd name="T3" fmla="*/ 24 h 288"/>
                <a:gd name="T4" fmla="*/ 152 w 243"/>
                <a:gd name="T5" fmla="*/ 24 h 288"/>
                <a:gd name="T6" fmla="*/ 164 w 243"/>
                <a:gd name="T7" fmla="*/ 12 h 288"/>
                <a:gd name="T8" fmla="*/ 152 w 243"/>
                <a:gd name="T9" fmla="*/ 0 h 288"/>
                <a:gd name="T10" fmla="*/ 91 w 243"/>
                <a:gd name="T11" fmla="*/ 0 h 288"/>
                <a:gd name="T12" fmla="*/ 79 w 243"/>
                <a:gd name="T13" fmla="*/ 12 h 288"/>
                <a:gd name="T14" fmla="*/ 91 w 243"/>
                <a:gd name="T15" fmla="*/ 24 h 288"/>
                <a:gd name="T16" fmla="*/ 103 w 243"/>
                <a:gd name="T17" fmla="*/ 24 h 288"/>
                <a:gd name="T18" fmla="*/ 103 w 243"/>
                <a:gd name="T19" fmla="*/ 47 h 288"/>
                <a:gd name="T20" fmla="*/ 0 w 243"/>
                <a:gd name="T21" fmla="*/ 167 h 288"/>
                <a:gd name="T22" fmla="*/ 122 w 243"/>
                <a:gd name="T23" fmla="*/ 288 h 288"/>
                <a:gd name="T24" fmla="*/ 243 w 243"/>
                <a:gd name="T25" fmla="*/ 167 h 288"/>
                <a:gd name="T26" fmla="*/ 140 w 243"/>
                <a:gd name="T27" fmla="*/ 47 h 288"/>
                <a:gd name="T28" fmla="*/ 122 w 243"/>
                <a:gd name="T29" fmla="*/ 258 h 288"/>
                <a:gd name="T30" fmla="*/ 31 w 243"/>
                <a:gd name="T31" fmla="*/ 167 h 288"/>
                <a:gd name="T32" fmla="*/ 122 w 243"/>
                <a:gd name="T33" fmla="*/ 76 h 288"/>
                <a:gd name="T34" fmla="*/ 213 w 243"/>
                <a:gd name="T35" fmla="*/ 167 h 288"/>
                <a:gd name="T36" fmla="*/ 122 w 243"/>
                <a:gd name="T37" fmla="*/ 2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288">
                  <a:moveTo>
                    <a:pt x="140" y="47"/>
                  </a:moveTo>
                  <a:cubicBezTo>
                    <a:pt x="140" y="24"/>
                    <a:pt x="140" y="24"/>
                    <a:pt x="140" y="24"/>
                  </a:cubicBezTo>
                  <a:cubicBezTo>
                    <a:pt x="152" y="24"/>
                    <a:pt x="152" y="24"/>
                    <a:pt x="152" y="24"/>
                  </a:cubicBezTo>
                  <a:cubicBezTo>
                    <a:pt x="159" y="24"/>
                    <a:pt x="164" y="18"/>
                    <a:pt x="164" y="12"/>
                  </a:cubicBezTo>
                  <a:cubicBezTo>
                    <a:pt x="164" y="5"/>
                    <a:pt x="159" y="0"/>
                    <a:pt x="152" y="0"/>
                  </a:cubicBezTo>
                  <a:cubicBezTo>
                    <a:pt x="91" y="0"/>
                    <a:pt x="91" y="0"/>
                    <a:pt x="91" y="0"/>
                  </a:cubicBezTo>
                  <a:cubicBezTo>
                    <a:pt x="85" y="0"/>
                    <a:pt x="79" y="5"/>
                    <a:pt x="79" y="12"/>
                  </a:cubicBezTo>
                  <a:cubicBezTo>
                    <a:pt x="79" y="18"/>
                    <a:pt x="85" y="24"/>
                    <a:pt x="91" y="24"/>
                  </a:cubicBezTo>
                  <a:cubicBezTo>
                    <a:pt x="103" y="24"/>
                    <a:pt x="103" y="24"/>
                    <a:pt x="103" y="24"/>
                  </a:cubicBezTo>
                  <a:cubicBezTo>
                    <a:pt x="103" y="47"/>
                    <a:pt x="103" y="47"/>
                    <a:pt x="103" y="47"/>
                  </a:cubicBezTo>
                  <a:cubicBezTo>
                    <a:pt x="45" y="56"/>
                    <a:pt x="0" y="106"/>
                    <a:pt x="0" y="167"/>
                  </a:cubicBezTo>
                  <a:cubicBezTo>
                    <a:pt x="0" y="234"/>
                    <a:pt x="55" y="288"/>
                    <a:pt x="122" y="288"/>
                  </a:cubicBezTo>
                  <a:cubicBezTo>
                    <a:pt x="189" y="288"/>
                    <a:pt x="243" y="234"/>
                    <a:pt x="243" y="167"/>
                  </a:cubicBezTo>
                  <a:cubicBezTo>
                    <a:pt x="243" y="106"/>
                    <a:pt x="198" y="56"/>
                    <a:pt x="140" y="47"/>
                  </a:cubicBezTo>
                  <a:close/>
                  <a:moveTo>
                    <a:pt x="122" y="258"/>
                  </a:moveTo>
                  <a:cubicBezTo>
                    <a:pt x="71" y="258"/>
                    <a:pt x="31" y="217"/>
                    <a:pt x="31" y="167"/>
                  </a:cubicBezTo>
                  <a:cubicBezTo>
                    <a:pt x="31" y="117"/>
                    <a:pt x="71" y="76"/>
                    <a:pt x="122" y="76"/>
                  </a:cubicBezTo>
                  <a:cubicBezTo>
                    <a:pt x="172" y="76"/>
                    <a:pt x="213" y="117"/>
                    <a:pt x="213" y="167"/>
                  </a:cubicBezTo>
                  <a:cubicBezTo>
                    <a:pt x="213" y="217"/>
                    <a:pt x="172" y="258"/>
                    <a:pt x="122" y="2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0" name="Freeform 105"/>
            <p:cNvSpPr/>
            <p:nvPr/>
          </p:nvSpPr>
          <p:spPr bwMode="auto">
            <a:xfrm>
              <a:off x="7121526" y="2619376"/>
              <a:ext cx="96838" cy="98425"/>
            </a:xfrm>
            <a:custGeom>
              <a:avLst/>
              <a:gdLst>
                <a:gd name="T0" fmla="*/ 47 w 61"/>
                <a:gd name="T1" fmla="*/ 0 h 62"/>
                <a:gd name="T2" fmla="*/ 30 w 61"/>
                <a:gd name="T3" fmla="*/ 17 h 62"/>
                <a:gd name="T4" fmla="*/ 13 w 61"/>
                <a:gd name="T5" fmla="*/ 0 h 62"/>
                <a:gd name="T6" fmla="*/ 0 w 61"/>
                <a:gd name="T7" fmla="*/ 14 h 62"/>
                <a:gd name="T8" fmla="*/ 17 w 61"/>
                <a:gd name="T9" fmla="*/ 31 h 62"/>
                <a:gd name="T10" fmla="*/ 0 w 61"/>
                <a:gd name="T11" fmla="*/ 48 h 62"/>
                <a:gd name="T12" fmla="*/ 13 w 61"/>
                <a:gd name="T13" fmla="*/ 62 h 62"/>
                <a:gd name="T14" fmla="*/ 30 w 61"/>
                <a:gd name="T15" fmla="*/ 45 h 62"/>
                <a:gd name="T16" fmla="*/ 47 w 61"/>
                <a:gd name="T17" fmla="*/ 62 h 62"/>
                <a:gd name="T18" fmla="*/ 61 w 61"/>
                <a:gd name="T19" fmla="*/ 48 h 62"/>
                <a:gd name="T20" fmla="*/ 44 w 61"/>
                <a:gd name="T21" fmla="*/ 31 h 62"/>
                <a:gd name="T22" fmla="*/ 61 w 61"/>
                <a:gd name="T23" fmla="*/ 14 h 62"/>
                <a:gd name="T24" fmla="*/ 47 w 61"/>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2">
                  <a:moveTo>
                    <a:pt x="47" y="0"/>
                  </a:moveTo>
                  <a:lnTo>
                    <a:pt x="30" y="17"/>
                  </a:lnTo>
                  <a:lnTo>
                    <a:pt x="13" y="0"/>
                  </a:lnTo>
                  <a:lnTo>
                    <a:pt x="0" y="14"/>
                  </a:lnTo>
                  <a:lnTo>
                    <a:pt x="17" y="31"/>
                  </a:lnTo>
                  <a:lnTo>
                    <a:pt x="0" y="48"/>
                  </a:lnTo>
                  <a:lnTo>
                    <a:pt x="13" y="62"/>
                  </a:lnTo>
                  <a:lnTo>
                    <a:pt x="30" y="45"/>
                  </a:lnTo>
                  <a:lnTo>
                    <a:pt x="47" y="62"/>
                  </a:lnTo>
                  <a:lnTo>
                    <a:pt x="61" y="48"/>
                  </a:lnTo>
                  <a:lnTo>
                    <a:pt x="44" y="31"/>
                  </a:lnTo>
                  <a:lnTo>
                    <a:pt x="61" y="14"/>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1" name="Freeform 106"/>
            <p:cNvSpPr/>
            <p:nvPr/>
          </p:nvSpPr>
          <p:spPr bwMode="auto">
            <a:xfrm>
              <a:off x="5505451" y="1482726"/>
              <a:ext cx="215900" cy="258763"/>
            </a:xfrm>
            <a:custGeom>
              <a:avLst/>
              <a:gdLst>
                <a:gd name="T0" fmla="*/ 184 w 240"/>
                <a:gd name="T1" fmla="*/ 0 h 288"/>
                <a:gd name="T2" fmla="*/ 128 w 240"/>
                <a:gd name="T3" fmla="*/ 67 h 288"/>
                <a:gd name="T4" fmla="*/ 163 w 240"/>
                <a:gd name="T5" fmla="*/ 67 h 288"/>
                <a:gd name="T6" fmla="*/ 163 w 240"/>
                <a:gd name="T7" fmla="*/ 100 h 288"/>
                <a:gd name="T8" fmla="*/ 163 w 240"/>
                <a:gd name="T9" fmla="*/ 101 h 288"/>
                <a:gd name="T10" fmla="*/ 154 w 240"/>
                <a:gd name="T11" fmla="*/ 122 h 288"/>
                <a:gd name="T12" fmla="*/ 128 w 240"/>
                <a:gd name="T13" fmla="*/ 152 h 288"/>
                <a:gd name="T14" fmla="*/ 120 w 240"/>
                <a:gd name="T15" fmla="*/ 160 h 288"/>
                <a:gd name="T16" fmla="*/ 112 w 240"/>
                <a:gd name="T17" fmla="*/ 152 h 288"/>
                <a:gd name="T18" fmla="*/ 86 w 240"/>
                <a:gd name="T19" fmla="*/ 122 h 288"/>
                <a:gd name="T20" fmla="*/ 78 w 240"/>
                <a:gd name="T21" fmla="*/ 101 h 288"/>
                <a:gd name="T22" fmla="*/ 78 w 240"/>
                <a:gd name="T23" fmla="*/ 100 h 288"/>
                <a:gd name="T24" fmla="*/ 78 w 240"/>
                <a:gd name="T25" fmla="*/ 67 h 288"/>
                <a:gd name="T26" fmla="*/ 112 w 240"/>
                <a:gd name="T27" fmla="*/ 67 h 288"/>
                <a:gd name="T28" fmla="*/ 56 w 240"/>
                <a:gd name="T29" fmla="*/ 0 h 288"/>
                <a:gd name="T30" fmla="*/ 0 w 240"/>
                <a:gd name="T31" fmla="*/ 67 h 288"/>
                <a:gd name="T32" fmla="*/ 35 w 240"/>
                <a:gd name="T33" fmla="*/ 67 h 288"/>
                <a:gd name="T34" fmla="*/ 35 w 240"/>
                <a:gd name="T35" fmla="*/ 100 h 288"/>
                <a:gd name="T36" fmla="*/ 60 w 240"/>
                <a:gd name="T37" fmla="*/ 158 h 288"/>
                <a:gd name="T38" fmla="*/ 89 w 240"/>
                <a:gd name="T39" fmla="*/ 189 h 288"/>
                <a:gd name="T40" fmla="*/ 89 w 240"/>
                <a:gd name="T41" fmla="*/ 189 h 288"/>
                <a:gd name="T42" fmla="*/ 89 w 240"/>
                <a:gd name="T43" fmla="*/ 288 h 288"/>
                <a:gd name="T44" fmla="*/ 152 w 240"/>
                <a:gd name="T45" fmla="*/ 288 h 288"/>
                <a:gd name="T46" fmla="*/ 152 w 240"/>
                <a:gd name="T47" fmla="*/ 188 h 288"/>
                <a:gd name="T48" fmla="*/ 180 w 240"/>
                <a:gd name="T49" fmla="*/ 158 h 288"/>
                <a:gd name="T50" fmla="*/ 205 w 240"/>
                <a:gd name="T51" fmla="*/ 100 h 288"/>
                <a:gd name="T52" fmla="*/ 205 w 240"/>
                <a:gd name="T53" fmla="*/ 67 h 288"/>
                <a:gd name="T54" fmla="*/ 240 w 240"/>
                <a:gd name="T55" fmla="*/ 67 h 288"/>
                <a:gd name="T56" fmla="*/ 184 w 240"/>
                <a:gd name="T5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0" h="288">
                  <a:moveTo>
                    <a:pt x="184" y="0"/>
                  </a:moveTo>
                  <a:cubicBezTo>
                    <a:pt x="128" y="67"/>
                    <a:pt x="128" y="67"/>
                    <a:pt x="128" y="67"/>
                  </a:cubicBezTo>
                  <a:cubicBezTo>
                    <a:pt x="163" y="67"/>
                    <a:pt x="163" y="67"/>
                    <a:pt x="163" y="67"/>
                  </a:cubicBezTo>
                  <a:cubicBezTo>
                    <a:pt x="163" y="76"/>
                    <a:pt x="163" y="83"/>
                    <a:pt x="163" y="100"/>
                  </a:cubicBezTo>
                  <a:cubicBezTo>
                    <a:pt x="163" y="101"/>
                    <a:pt x="163" y="101"/>
                    <a:pt x="163" y="101"/>
                  </a:cubicBezTo>
                  <a:cubicBezTo>
                    <a:pt x="163" y="106"/>
                    <a:pt x="160" y="113"/>
                    <a:pt x="154" y="122"/>
                  </a:cubicBezTo>
                  <a:cubicBezTo>
                    <a:pt x="148" y="131"/>
                    <a:pt x="139" y="141"/>
                    <a:pt x="128" y="152"/>
                  </a:cubicBezTo>
                  <a:cubicBezTo>
                    <a:pt x="126" y="155"/>
                    <a:pt x="123" y="157"/>
                    <a:pt x="120" y="160"/>
                  </a:cubicBezTo>
                  <a:cubicBezTo>
                    <a:pt x="117" y="157"/>
                    <a:pt x="114" y="155"/>
                    <a:pt x="112" y="152"/>
                  </a:cubicBezTo>
                  <a:cubicBezTo>
                    <a:pt x="101" y="141"/>
                    <a:pt x="92" y="131"/>
                    <a:pt x="86" y="122"/>
                  </a:cubicBezTo>
                  <a:cubicBezTo>
                    <a:pt x="80" y="113"/>
                    <a:pt x="78" y="106"/>
                    <a:pt x="78" y="101"/>
                  </a:cubicBezTo>
                  <a:cubicBezTo>
                    <a:pt x="78" y="101"/>
                    <a:pt x="78" y="101"/>
                    <a:pt x="78" y="100"/>
                  </a:cubicBezTo>
                  <a:cubicBezTo>
                    <a:pt x="78" y="83"/>
                    <a:pt x="78" y="76"/>
                    <a:pt x="78" y="67"/>
                  </a:cubicBezTo>
                  <a:cubicBezTo>
                    <a:pt x="112" y="67"/>
                    <a:pt x="112" y="67"/>
                    <a:pt x="112" y="67"/>
                  </a:cubicBezTo>
                  <a:cubicBezTo>
                    <a:pt x="56" y="0"/>
                    <a:pt x="56" y="0"/>
                    <a:pt x="56" y="0"/>
                  </a:cubicBezTo>
                  <a:cubicBezTo>
                    <a:pt x="0" y="67"/>
                    <a:pt x="0" y="67"/>
                    <a:pt x="0" y="67"/>
                  </a:cubicBezTo>
                  <a:cubicBezTo>
                    <a:pt x="35" y="67"/>
                    <a:pt x="35" y="67"/>
                    <a:pt x="35" y="67"/>
                  </a:cubicBezTo>
                  <a:cubicBezTo>
                    <a:pt x="35" y="76"/>
                    <a:pt x="35" y="83"/>
                    <a:pt x="35" y="100"/>
                  </a:cubicBezTo>
                  <a:cubicBezTo>
                    <a:pt x="35" y="123"/>
                    <a:pt x="47" y="142"/>
                    <a:pt x="60" y="158"/>
                  </a:cubicBezTo>
                  <a:cubicBezTo>
                    <a:pt x="69" y="169"/>
                    <a:pt x="79" y="179"/>
                    <a:pt x="89" y="189"/>
                  </a:cubicBezTo>
                  <a:cubicBezTo>
                    <a:pt x="89" y="189"/>
                    <a:pt x="89" y="189"/>
                    <a:pt x="89" y="189"/>
                  </a:cubicBezTo>
                  <a:cubicBezTo>
                    <a:pt x="89" y="288"/>
                    <a:pt x="89" y="288"/>
                    <a:pt x="89" y="288"/>
                  </a:cubicBezTo>
                  <a:cubicBezTo>
                    <a:pt x="152" y="288"/>
                    <a:pt x="152" y="288"/>
                    <a:pt x="152" y="288"/>
                  </a:cubicBezTo>
                  <a:cubicBezTo>
                    <a:pt x="152" y="188"/>
                    <a:pt x="152" y="188"/>
                    <a:pt x="152" y="188"/>
                  </a:cubicBezTo>
                  <a:cubicBezTo>
                    <a:pt x="162" y="179"/>
                    <a:pt x="172" y="169"/>
                    <a:pt x="180" y="158"/>
                  </a:cubicBezTo>
                  <a:cubicBezTo>
                    <a:pt x="194" y="142"/>
                    <a:pt x="205" y="123"/>
                    <a:pt x="205" y="100"/>
                  </a:cubicBezTo>
                  <a:cubicBezTo>
                    <a:pt x="205" y="83"/>
                    <a:pt x="205" y="76"/>
                    <a:pt x="205" y="67"/>
                  </a:cubicBezTo>
                  <a:cubicBezTo>
                    <a:pt x="240" y="67"/>
                    <a:pt x="240" y="67"/>
                    <a:pt x="240" y="67"/>
                  </a:cubicBezTo>
                  <a:lnTo>
                    <a:pt x="1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2" name="Freeform 107"/>
            <p:cNvSpPr/>
            <p:nvPr/>
          </p:nvSpPr>
          <p:spPr bwMode="auto">
            <a:xfrm>
              <a:off x="6049963" y="1482726"/>
              <a:ext cx="158750" cy="258763"/>
            </a:xfrm>
            <a:custGeom>
              <a:avLst/>
              <a:gdLst>
                <a:gd name="T0" fmla="*/ 146 w 175"/>
                <a:gd name="T1" fmla="*/ 196 h 288"/>
                <a:gd name="T2" fmla="*/ 119 w 175"/>
                <a:gd name="T3" fmla="*/ 166 h 288"/>
                <a:gd name="T4" fmla="*/ 118 w 175"/>
                <a:gd name="T5" fmla="*/ 166 h 288"/>
                <a:gd name="T6" fmla="*/ 118 w 175"/>
                <a:gd name="T7" fmla="*/ 93 h 288"/>
                <a:gd name="T8" fmla="*/ 175 w 175"/>
                <a:gd name="T9" fmla="*/ 93 h 288"/>
                <a:gd name="T10" fmla="*/ 88 w 175"/>
                <a:gd name="T11" fmla="*/ 0 h 288"/>
                <a:gd name="T12" fmla="*/ 0 w 175"/>
                <a:gd name="T13" fmla="*/ 93 h 288"/>
                <a:gd name="T14" fmla="*/ 59 w 175"/>
                <a:gd name="T15" fmla="*/ 93 h 288"/>
                <a:gd name="T16" fmla="*/ 59 w 175"/>
                <a:gd name="T17" fmla="*/ 167 h 288"/>
                <a:gd name="T18" fmla="*/ 31 w 175"/>
                <a:gd name="T19" fmla="*/ 196 h 288"/>
                <a:gd name="T20" fmla="*/ 8 w 175"/>
                <a:gd name="T21" fmla="*/ 251 h 288"/>
                <a:gd name="T22" fmla="*/ 8 w 175"/>
                <a:gd name="T23" fmla="*/ 288 h 288"/>
                <a:gd name="T24" fmla="*/ 48 w 175"/>
                <a:gd name="T25" fmla="*/ 288 h 288"/>
                <a:gd name="T26" fmla="*/ 48 w 175"/>
                <a:gd name="T27" fmla="*/ 251 h 288"/>
                <a:gd name="T28" fmla="*/ 48 w 175"/>
                <a:gd name="T29" fmla="*/ 251 h 288"/>
                <a:gd name="T30" fmla="*/ 56 w 175"/>
                <a:gd name="T31" fmla="*/ 230 h 288"/>
                <a:gd name="T32" fmla="*/ 81 w 175"/>
                <a:gd name="T33" fmla="*/ 202 h 288"/>
                <a:gd name="T34" fmla="*/ 89 w 175"/>
                <a:gd name="T35" fmla="*/ 194 h 288"/>
                <a:gd name="T36" fmla="*/ 97 w 175"/>
                <a:gd name="T37" fmla="*/ 202 h 288"/>
                <a:gd name="T38" fmla="*/ 121 w 175"/>
                <a:gd name="T39" fmla="*/ 230 h 288"/>
                <a:gd name="T40" fmla="*/ 129 w 175"/>
                <a:gd name="T41" fmla="*/ 251 h 288"/>
                <a:gd name="T42" fmla="*/ 129 w 175"/>
                <a:gd name="T43" fmla="*/ 251 h 288"/>
                <a:gd name="T44" fmla="*/ 129 w 175"/>
                <a:gd name="T45" fmla="*/ 288 h 288"/>
                <a:gd name="T46" fmla="*/ 170 w 175"/>
                <a:gd name="T47" fmla="*/ 288 h 288"/>
                <a:gd name="T48" fmla="*/ 170 w 175"/>
                <a:gd name="T49" fmla="*/ 251 h 288"/>
                <a:gd name="T50" fmla="*/ 146 w 175"/>
                <a:gd name="T51" fmla="*/ 19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5" h="288">
                  <a:moveTo>
                    <a:pt x="146" y="196"/>
                  </a:moveTo>
                  <a:cubicBezTo>
                    <a:pt x="138" y="186"/>
                    <a:pt x="128" y="176"/>
                    <a:pt x="119" y="166"/>
                  </a:cubicBezTo>
                  <a:cubicBezTo>
                    <a:pt x="118" y="166"/>
                    <a:pt x="118" y="166"/>
                    <a:pt x="118" y="166"/>
                  </a:cubicBezTo>
                  <a:cubicBezTo>
                    <a:pt x="118" y="166"/>
                    <a:pt x="118" y="101"/>
                    <a:pt x="118" y="93"/>
                  </a:cubicBezTo>
                  <a:cubicBezTo>
                    <a:pt x="175" y="93"/>
                    <a:pt x="175" y="93"/>
                    <a:pt x="175" y="93"/>
                  </a:cubicBezTo>
                  <a:cubicBezTo>
                    <a:pt x="88" y="0"/>
                    <a:pt x="88" y="0"/>
                    <a:pt x="88" y="0"/>
                  </a:cubicBezTo>
                  <a:cubicBezTo>
                    <a:pt x="0" y="93"/>
                    <a:pt x="0" y="93"/>
                    <a:pt x="0" y="93"/>
                  </a:cubicBezTo>
                  <a:cubicBezTo>
                    <a:pt x="59" y="93"/>
                    <a:pt x="59" y="93"/>
                    <a:pt x="59" y="93"/>
                  </a:cubicBezTo>
                  <a:cubicBezTo>
                    <a:pt x="59" y="105"/>
                    <a:pt x="59" y="167"/>
                    <a:pt x="59" y="167"/>
                  </a:cubicBezTo>
                  <a:cubicBezTo>
                    <a:pt x="49" y="176"/>
                    <a:pt x="39" y="186"/>
                    <a:pt x="31" y="196"/>
                  </a:cubicBezTo>
                  <a:cubicBezTo>
                    <a:pt x="19" y="211"/>
                    <a:pt x="8" y="229"/>
                    <a:pt x="8" y="251"/>
                  </a:cubicBezTo>
                  <a:cubicBezTo>
                    <a:pt x="8" y="267"/>
                    <a:pt x="8" y="280"/>
                    <a:pt x="8" y="288"/>
                  </a:cubicBezTo>
                  <a:cubicBezTo>
                    <a:pt x="48" y="288"/>
                    <a:pt x="48" y="288"/>
                    <a:pt x="48" y="288"/>
                  </a:cubicBezTo>
                  <a:cubicBezTo>
                    <a:pt x="48" y="280"/>
                    <a:pt x="48" y="267"/>
                    <a:pt x="48" y="251"/>
                  </a:cubicBezTo>
                  <a:cubicBezTo>
                    <a:pt x="48" y="251"/>
                    <a:pt x="48" y="251"/>
                    <a:pt x="48" y="251"/>
                  </a:cubicBezTo>
                  <a:cubicBezTo>
                    <a:pt x="48" y="246"/>
                    <a:pt x="51" y="239"/>
                    <a:pt x="56" y="230"/>
                  </a:cubicBezTo>
                  <a:cubicBezTo>
                    <a:pt x="62" y="222"/>
                    <a:pt x="71" y="212"/>
                    <a:pt x="81" y="202"/>
                  </a:cubicBezTo>
                  <a:cubicBezTo>
                    <a:pt x="84" y="199"/>
                    <a:pt x="86" y="197"/>
                    <a:pt x="89" y="194"/>
                  </a:cubicBezTo>
                  <a:cubicBezTo>
                    <a:pt x="92" y="197"/>
                    <a:pt x="94" y="199"/>
                    <a:pt x="97" y="202"/>
                  </a:cubicBezTo>
                  <a:cubicBezTo>
                    <a:pt x="107" y="212"/>
                    <a:pt x="116" y="222"/>
                    <a:pt x="121" y="230"/>
                  </a:cubicBezTo>
                  <a:cubicBezTo>
                    <a:pt x="127" y="239"/>
                    <a:pt x="129" y="246"/>
                    <a:pt x="129" y="251"/>
                  </a:cubicBezTo>
                  <a:cubicBezTo>
                    <a:pt x="129" y="251"/>
                    <a:pt x="129" y="251"/>
                    <a:pt x="129" y="251"/>
                  </a:cubicBezTo>
                  <a:cubicBezTo>
                    <a:pt x="129" y="267"/>
                    <a:pt x="129" y="280"/>
                    <a:pt x="129" y="288"/>
                  </a:cubicBezTo>
                  <a:cubicBezTo>
                    <a:pt x="170" y="288"/>
                    <a:pt x="170" y="288"/>
                    <a:pt x="170" y="288"/>
                  </a:cubicBezTo>
                  <a:cubicBezTo>
                    <a:pt x="170" y="280"/>
                    <a:pt x="170" y="267"/>
                    <a:pt x="170" y="251"/>
                  </a:cubicBezTo>
                  <a:cubicBezTo>
                    <a:pt x="170" y="229"/>
                    <a:pt x="159" y="211"/>
                    <a:pt x="146"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3" name="Freeform 108"/>
            <p:cNvSpPr/>
            <p:nvPr/>
          </p:nvSpPr>
          <p:spPr bwMode="auto">
            <a:xfrm>
              <a:off x="8782051" y="3036889"/>
              <a:ext cx="7938" cy="0"/>
            </a:xfrm>
            <a:custGeom>
              <a:avLst/>
              <a:gdLst>
                <a:gd name="T0" fmla="*/ 0 w 5"/>
                <a:gd name="T1" fmla="*/ 5 w 5"/>
                <a:gd name="T2" fmla="*/ 0 w 5"/>
              </a:gdLst>
              <a:ahLst/>
              <a:cxnLst>
                <a:cxn ang="0">
                  <a:pos x="T0" y="0"/>
                </a:cxn>
                <a:cxn ang="0">
                  <a:pos x="T1" y="0"/>
                </a:cxn>
                <a:cxn ang="0">
                  <a:pos x="T2" y="0"/>
                </a:cxn>
              </a:cxnLst>
              <a:rect l="0" t="0" r="r" b="b"/>
              <a:pathLst>
                <a:path w="5">
                  <a:moveTo>
                    <a:pt x="0" y="0"/>
                  </a:move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4" name="Line 109"/>
            <p:cNvSpPr>
              <a:spLocks noChangeShapeType="1"/>
            </p:cNvSpPr>
            <p:nvPr/>
          </p:nvSpPr>
          <p:spPr bwMode="auto">
            <a:xfrm>
              <a:off x="8782051" y="3036889"/>
              <a:ext cx="7938"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5" name="Freeform 110"/>
            <p:cNvSpPr>
              <a:spLocks noEditPoints="1"/>
            </p:cNvSpPr>
            <p:nvPr/>
          </p:nvSpPr>
          <p:spPr bwMode="auto">
            <a:xfrm>
              <a:off x="8643938" y="3036889"/>
              <a:ext cx="157163" cy="260350"/>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6" name="Freeform 111"/>
            <p:cNvSpPr>
              <a:spLocks noEditPoints="1"/>
            </p:cNvSpPr>
            <p:nvPr/>
          </p:nvSpPr>
          <p:spPr bwMode="auto">
            <a:xfrm>
              <a:off x="9144001" y="3036889"/>
              <a:ext cx="193675" cy="260350"/>
            </a:xfrm>
            <a:custGeom>
              <a:avLst/>
              <a:gdLst>
                <a:gd name="T0" fmla="*/ 194 w 216"/>
                <a:gd name="T1" fmla="*/ 0 h 288"/>
                <a:gd name="T2" fmla="*/ 21 w 216"/>
                <a:gd name="T3" fmla="*/ 0 h 288"/>
                <a:gd name="T4" fmla="*/ 0 w 216"/>
                <a:gd name="T5" fmla="*/ 21 h 288"/>
                <a:gd name="T6" fmla="*/ 0 w 216"/>
                <a:gd name="T7" fmla="*/ 267 h 288"/>
                <a:gd name="T8" fmla="*/ 21 w 216"/>
                <a:gd name="T9" fmla="*/ 288 h 288"/>
                <a:gd name="T10" fmla="*/ 194 w 216"/>
                <a:gd name="T11" fmla="*/ 288 h 288"/>
                <a:gd name="T12" fmla="*/ 216 w 216"/>
                <a:gd name="T13" fmla="*/ 267 h 288"/>
                <a:gd name="T14" fmla="*/ 216 w 216"/>
                <a:gd name="T15" fmla="*/ 21 h 288"/>
                <a:gd name="T16" fmla="*/ 194 w 216"/>
                <a:gd name="T17" fmla="*/ 0 h 288"/>
                <a:gd name="T18" fmla="*/ 108 w 216"/>
                <a:gd name="T19" fmla="*/ 279 h 288"/>
                <a:gd name="T20" fmla="*/ 101 w 216"/>
                <a:gd name="T21" fmla="*/ 272 h 288"/>
                <a:gd name="T22" fmla="*/ 108 w 216"/>
                <a:gd name="T23" fmla="*/ 265 h 288"/>
                <a:gd name="T24" fmla="*/ 116 w 216"/>
                <a:gd name="T25" fmla="*/ 272 h 288"/>
                <a:gd name="T26" fmla="*/ 108 w 216"/>
                <a:gd name="T27" fmla="*/ 279 h 288"/>
                <a:gd name="T28" fmla="*/ 184 w 216"/>
                <a:gd name="T29" fmla="*/ 256 h 288"/>
                <a:gd name="T30" fmla="*/ 32 w 216"/>
                <a:gd name="T31" fmla="*/ 256 h 288"/>
                <a:gd name="T32" fmla="*/ 32 w 216"/>
                <a:gd name="T33" fmla="*/ 32 h 288"/>
                <a:gd name="T34" fmla="*/ 184 w 216"/>
                <a:gd name="T35" fmla="*/ 32 h 288"/>
                <a:gd name="T36" fmla="*/ 184 w 216"/>
                <a:gd name="T37"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6" h="288">
                  <a:moveTo>
                    <a:pt x="194" y="0"/>
                  </a:moveTo>
                  <a:cubicBezTo>
                    <a:pt x="21" y="0"/>
                    <a:pt x="21" y="0"/>
                    <a:pt x="21" y="0"/>
                  </a:cubicBezTo>
                  <a:cubicBezTo>
                    <a:pt x="10" y="0"/>
                    <a:pt x="0" y="9"/>
                    <a:pt x="0" y="21"/>
                  </a:cubicBezTo>
                  <a:cubicBezTo>
                    <a:pt x="0" y="267"/>
                    <a:pt x="0" y="267"/>
                    <a:pt x="0" y="267"/>
                  </a:cubicBezTo>
                  <a:cubicBezTo>
                    <a:pt x="0" y="278"/>
                    <a:pt x="10" y="288"/>
                    <a:pt x="21" y="288"/>
                  </a:cubicBezTo>
                  <a:cubicBezTo>
                    <a:pt x="194" y="288"/>
                    <a:pt x="194" y="288"/>
                    <a:pt x="194" y="288"/>
                  </a:cubicBezTo>
                  <a:cubicBezTo>
                    <a:pt x="206" y="288"/>
                    <a:pt x="216" y="278"/>
                    <a:pt x="216" y="267"/>
                  </a:cubicBezTo>
                  <a:cubicBezTo>
                    <a:pt x="216" y="21"/>
                    <a:pt x="216" y="21"/>
                    <a:pt x="216" y="21"/>
                  </a:cubicBezTo>
                  <a:cubicBezTo>
                    <a:pt x="216" y="9"/>
                    <a:pt x="206" y="0"/>
                    <a:pt x="194" y="0"/>
                  </a:cubicBezTo>
                  <a:close/>
                  <a:moveTo>
                    <a:pt x="108" y="279"/>
                  </a:moveTo>
                  <a:cubicBezTo>
                    <a:pt x="105" y="279"/>
                    <a:pt x="101" y="276"/>
                    <a:pt x="101" y="272"/>
                  </a:cubicBezTo>
                  <a:cubicBezTo>
                    <a:pt x="101" y="268"/>
                    <a:pt x="105" y="265"/>
                    <a:pt x="108" y="265"/>
                  </a:cubicBezTo>
                  <a:cubicBezTo>
                    <a:pt x="112" y="265"/>
                    <a:pt x="116" y="268"/>
                    <a:pt x="116" y="272"/>
                  </a:cubicBezTo>
                  <a:cubicBezTo>
                    <a:pt x="116" y="276"/>
                    <a:pt x="112" y="279"/>
                    <a:pt x="108" y="279"/>
                  </a:cubicBezTo>
                  <a:close/>
                  <a:moveTo>
                    <a:pt x="184" y="256"/>
                  </a:moveTo>
                  <a:cubicBezTo>
                    <a:pt x="32" y="256"/>
                    <a:pt x="32" y="256"/>
                    <a:pt x="32" y="256"/>
                  </a:cubicBezTo>
                  <a:cubicBezTo>
                    <a:pt x="32" y="32"/>
                    <a:pt x="32" y="32"/>
                    <a:pt x="32" y="32"/>
                  </a:cubicBezTo>
                  <a:cubicBezTo>
                    <a:pt x="184" y="32"/>
                    <a:pt x="184" y="32"/>
                    <a:pt x="184" y="32"/>
                  </a:cubicBezTo>
                  <a:lnTo>
                    <a:pt x="184" y="2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7" name="Freeform 112"/>
            <p:cNvSpPr>
              <a:spLocks noEditPoints="1"/>
            </p:cNvSpPr>
            <p:nvPr/>
          </p:nvSpPr>
          <p:spPr bwMode="auto">
            <a:xfrm>
              <a:off x="4446588" y="2517776"/>
              <a:ext cx="258763" cy="260350"/>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8" name="Freeform 113"/>
            <p:cNvSpPr>
              <a:spLocks noEditPoints="1"/>
            </p:cNvSpPr>
            <p:nvPr/>
          </p:nvSpPr>
          <p:spPr bwMode="auto">
            <a:xfrm>
              <a:off x="5008563" y="2517776"/>
              <a:ext cx="173038" cy="260350"/>
            </a:xfrm>
            <a:custGeom>
              <a:avLst/>
              <a:gdLst>
                <a:gd name="T0" fmla="*/ 174 w 192"/>
                <a:gd name="T1" fmla="*/ 107 h 289"/>
                <a:gd name="T2" fmla="*/ 187 w 192"/>
                <a:gd name="T3" fmla="*/ 75 h 289"/>
                <a:gd name="T4" fmla="*/ 165 w 192"/>
                <a:gd name="T5" fmla="*/ 23 h 289"/>
                <a:gd name="T6" fmla="*/ 104 w 192"/>
                <a:gd name="T7" fmla="*/ 0 h 289"/>
                <a:gd name="T8" fmla="*/ 25 w 192"/>
                <a:gd name="T9" fmla="*/ 61 h 289"/>
                <a:gd name="T10" fmla="*/ 36 w 192"/>
                <a:gd name="T11" fmla="*/ 100 h 289"/>
                <a:gd name="T12" fmla="*/ 34 w 192"/>
                <a:gd name="T13" fmla="*/ 164 h 289"/>
                <a:gd name="T14" fmla="*/ 36 w 192"/>
                <a:gd name="T15" fmla="*/ 201 h 289"/>
                <a:gd name="T16" fmla="*/ 14 w 192"/>
                <a:gd name="T17" fmla="*/ 210 h 289"/>
                <a:gd name="T18" fmla="*/ 0 w 192"/>
                <a:gd name="T19" fmla="*/ 241 h 289"/>
                <a:gd name="T20" fmla="*/ 11 w 192"/>
                <a:gd name="T21" fmla="*/ 270 h 289"/>
                <a:gd name="T22" fmla="*/ 11 w 192"/>
                <a:gd name="T23" fmla="*/ 270 h 289"/>
                <a:gd name="T24" fmla="*/ 66 w 192"/>
                <a:gd name="T25" fmla="*/ 203 h 289"/>
                <a:gd name="T26" fmla="*/ 64 w 192"/>
                <a:gd name="T27" fmla="*/ 196 h 289"/>
                <a:gd name="T28" fmla="*/ 55 w 192"/>
                <a:gd name="T29" fmla="*/ 180 h 289"/>
                <a:gd name="T30" fmla="*/ 55 w 192"/>
                <a:gd name="T31" fmla="*/ 91 h 289"/>
                <a:gd name="T32" fmla="*/ 55 w 192"/>
                <a:gd name="T33" fmla="*/ 86 h 289"/>
                <a:gd name="T34" fmla="*/ 45 w 192"/>
                <a:gd name="T35" fmla="*/ 66 h 289"/>
                <a:gd name="T36" fmla="*/ 63 w 192"/>
                <a:gd name="T37" fmla="*/ 33 h 289"/>
                <a:gd name="T38" fmla="*/ 104 w 192"/>
                <a:gd name="T39" fmla="*/ 20 h 289"/>
                <a:gd name="T40" fmla="*/ 152 w 192"/>
                <a:gd name="T41" fmla="*/ 37 h 289"/>
                <a:gd name="T42" fmla="*/ 168 w 192"/>
                <a:gd name="T43" fmla="*/ 73 h 289"/>
                <a:gd name="T44" fmla="*/ 158 w 192"/>
                <a:gd name="T45" fmla="*/ 95 h 289"/>
                <a:gd name="T46" fmla="*/ 143 w 192"/>
                <a:gd name="T47" fmla="*/ 91 h 289"/>
                <a:gd name="T48" fmla="*/ 150 w 192"/>
                <a:gd name="T49" fmla="*/ 103 h 289"/>
                <a:gd name="T50" fmla="*/ 134 w 192"/>
                <a:gd name="T51" fmla="*/ 101 h 289"/>
                <a:gd name="T52" fmla="*/ 64 w 192"/>
                <a:gd name="T53" fmla="*/ 101 h 289"/>
                <a:gd name="T54" fmla="*/ 77 w 192"/>
                <a:gd name="T55" fmla="*/ 180 h 289"/>
                <a:gd name="T56" fmla="*/ 94 w 192"/>
                <a:gd name="T57" fmla="*/ 213 h 289"/>
                <a:gd name="T58" fmla="*/ 77 w 192"/>
                <a:gd name="T59" fmla="*/ 230 h 289"/>
                <a:gd name="T60" fmla="*/ 77 w 192"/>
                <a:gd name="T61" fmla="*/ 264 h 289"/>
                <a:gd name="T62" fmla="*/ 99 w 192"/>
                <a:gd name="T63" fmla="*/ 287 h 289"/>
                <a:gd name="T64" fmla="*/ 99 w 192"/>
                <a:gd name="T65" fmla="*/ 287 h 289"/>
                <a:gd name="T66" fmla="*/ 121 w 192"/>
                <a:gd name="T67" fmla="*/ 180 h 289"/>
                <a:gd name="T68" fmla="*/ 148 w 192"/>
                <a:gd name="T69" fmla="*/ 127 h 289"/>
                <a:gd name="T70" fmla="*/ 162 w 192"/>
                <a:gd name="T71" fmla="*/ 136 h 289"/>
                <a:gd name="T72" fmla="*/ 134 w 192"/>
                <a:gd name="T73" fmla="*/ 188 h 289"/>
                <a:gd name="T74" fmla="*/ 141 w 192"/>
                <a:gd name="T75" fmla="*/ 271 h 289"/>
                <a:gd name="T76" fmla="*/ 167 w 192"/>
                <a:gd name="T77" fmla="*/ 289 h 289"/>
                <a:gd name="T78" fmla="*/ 184 w 192"/>
                <a:gd name="T79" fmla="*/ 263 h 289"/>
                <a:gd name="T80" fmla="*/ 164 w 192"/>
                <a:gd name="T81" fmla="*/ 249 h 289"/>
                <a:gd name="T82" fmla="*/ 178 w 192"/>
                <a:gd name="T83" fmla="*/ 229 h 289"/>
                <a:gd name="T84" fmla="*/ 171 w 192"/>
                <a:gd name="T85" fmla="*/ 196 h 289"/>
                <a:gd name="T86" fmla="*/ 179 w 192"/>
                <a:gd name="T87" fmla="*/ 169 h 289"/>
                <a:gd name="T88" fmla="*/ 99 w 192"/>
                <a:gd name="T89" fmla="*/ 138 h 289"/>
                <a:gd name="T90" fmla="*/ 87 w 192"/>
                <a:gd name="T91" fmla="*/ 109 h 289"/>
                <a:gd name="T92" fmla="*/ 111 w 192"/>
                <a:gd name="T93" fmla="*/ 10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289">
                  <a:moveTo>
                    <a:pt x="179" y="169"/>
                  </a:moveTo>
                  <a:cubicBezTo>
                    <a:pt x="192" y="149"/>
                    <a:pt x="190" y="123"/>
                    <a:pt x="174" y="107"/>
                  </a:cubicBezTo>
                  <a:cubicBezTo>
                    <a:pt x="181" y="98"/>
                    <a:pt x="186" y="87"/>
                    <a:pt x="187" y="75"/>
                  </a:cubicBezTo>
                  <a:cubicBezTo>
                    <a:pt x="187" y="75"/>
                    <a:pt x="187" y="75"/>
                    <a:pt x="187" y="75"/>
                  </a:cubicBezTo>
                  <a:cubicBezTo>
                    <a:pt x="187" y="73"/>
                    <a:pt x="187" y="72"/>
                    <a:pt x="187" y="70"/>
                  </a:cubicBezTo>
                  <a:cubicBezTo>
                    <a:pt x="187" y="52"/>
                    <a:pt x="179" y="35"/>
                    <a:pt x="165" y="23"/>
                  </a:cubicBezTo>
                  <a:cubicBezTo>
                    <a:pt x="151" y="10"/>
                    <a:pt x="133" y="2"/>
                    <a:pt x="112" y="1"/>
                  </a:cubicBezTo>
                  <a:cubicBezTo>
                    <a:pt x="109" y="0"/>
                    <a:pt x="106" y="0"/>
                    <a:pt x="104" y="0"/>
                  </a:cubicBezTo>
                  <a:cubicBezTo>
                    <a:pt x="84" y="0"/>
                    <a:pt x="65" y="6"/>
                    <a:pt x="51" y="17"/>
                  </a:cubicBezTo>
                  <a:cubicBezTo>
                    <a:pt x="37" y="28"/>
                    <a:pt x="27" y="43"/>
                    <a:pt x="25" y="61"/>
                  </a:cubicBezTo>
                  <a:cubicBezTo>
                    <a:pt x="25" y="63"/>
                    <a:pt x="25" y="65"/>
                    <a:pt x="25" y="66"/>
                  </a:cubicBezTo>
                  <a:cubicBezTo>
                    <a:pt x="25" y="78"/>
                    <a:pt x="29" y="90"/>
                    <a:pt x="36" y="100"/>
                  </a:cubicBezTo>
                  <a:cubicBezTo>
                    <a:pt x="24" y="113"/>
                    <a:pt x="19" y="132"/>
                    <a:pt x="26" y="150"/>
                  </a:cubicBezTo>
                  <a:cubicBezTo>
                    <a:pt x="28" y="155"/>
                    <a:pt x="31" y="160"/>
                    <a:pt x="34" y="164"/>
                  </a:cubicBezTo>
                  <a:cubicBezTo>
                    <a:pt x="28" y="179"/>
                    <a:pt x="28" y="179"/>
                    <a:pt x="28" y="179"/>
                  </a:cubicBezTo>
                  <a:cubicBezTo>
                    <a:pt x="36" y="201"/>
                    <a:pt x="36" y="201"/>
                    <a:pt x="36" y="201"/>
                  </a:cubicBezTo>
                  <a:cubicBezTo>
                    <a:pt x="14" y="210"/>
                    <a:pt x="14" y="210"/>
                    <a:pt x="14" y="210"/>
                  </a:cubicBezTo>
                  <a:cubicBezTo>
                    <a:pt x="14" y="210"/>
                    <a:pt x="14" y="210"/>
                    <a:pt x="14" y="210"/>
                  </a:cubicBezTo>
                  <a:cubicBezTo>
                    <a:pt x="23" y="232"/>
                    <a:pt x="23" y="232"/>
                    <a:pt x="23" y="232"/>
                  </a:cubicBezTo>
                  <a:cubicBezTo>
                    <a:pt x="0" y="241"/>
                    <a:pt x="0" y="241"/>
                    <a:pt x="0" y="241"/>
                  </a:cubicBezTo>
                  <a:cubicBezTo>
                    <a:pt x="0" y="241"/>
                    <a:pt x="0" y="241"/>
                    <a:pt x="0" y="241"/>
                  </a:cubicBezTo>
                  <a:cubicBezTo>
                    <a:pt x="11" y="270"/>
                    <a:pt x="11" y="270"/>
                    <a:pt x="11" y="270"/>
                  </a:cubicBezTo>
                  <a:cubicBezTo>
                    <a:pt x="11" y="270"/>
                    <a:pt x="11" y="270"/>
                    <a:pt x="11" y="270"/>
                  </a:cubicBezTo>
                  <a:cubicBezTo>
                    <a:pt x="11" y="270"/>
                    <a:pt x="11" y="270"/>
                    <a:pt x="11" y="270"/>
                  </a:cubicBezTo>
                  <a:cubicBezTo>
                    <a:pt x="41" y="259"/>
                    <a:pt x="41" y="259"/>
                    <a:pt x="41" y="259"/>
                  </a:cubicBezTo>
                  <a:cubicBezTo>
                    <a:pt x="66" y="203"/>
                    <a:pt x="66" y="203"/>
                    <a:pt x="66" y="203"/>
                  </a:cubicBezTo>
                  <a:cubicBezTo>
                    <a:pt x="64" y="202"/>
                    <a:pt x="64" y="202"/>
                    <a:pt x="64" y="202"/>
                  </a:cubicBezTo>
                  <a:cubicBezTo>
                    <a:pt x="64" y="196"/>
                    <a:pt x="64" y="196"/>
                    <a:pt x="64" y="196"/>
                  </a:cubicBezTo>
                  <a:cubicBezTo>
                    <a:pt x="64" y="188"/>
                    <a:pt x="64" y="188"/>
                    <a:pt x="64" y="188"/>
                  </a:cubicBezTo>
                  <a:cubicBezTo>
                    <a:pt x="61" y="185"/>
                    <a:pt x="57" y="183"/>
                    <a:pt x="55" y="180"/>
                  </a:cubicBezTo>
                  <a:cubicBezTo>
                    <a:pt x="43" y="168"/>
                    <a:pt x="36" y="153"/>
                    <a:pt x="36" y="136"/>
                  </a:cubicBezTo>
                  <a:cubicBezTo>
                    <a:pt x="36" y="119"/>
                    <a:pt x="43" y="103"/>
                    <a:pt x="55" y="91"/>
                  </a:cubicBezTo>
                  <a:cubicBezTo>
                    <a:pt x="58" y="88"/>
                    <a:pt x="61" y="86"/>
                    <a:pt x="65" y="83"/>
                  </a:cubicBezTo>
                  <a:cubicBezTo>
                    <a:pt x="61" y="84"/>
                    <a:pt x="58" y="85"/>
                    <a:pt x="55" y="86"/>
                  </a:cubicBezTo>
                  <a:cubicBezTo>
                    <a:pt x="54" y="87"/>
                    <a:pt x="52" y="87"/>
                    <a:pt x="51" y="88"/>
                  </a:cubicBezTo>
                  <a:cubicBezTo>
                    <a:pt x="47" y="81"/>
                    <a:pt x="45" y="74"/>
                    <a:pt x="45" y="66"/>
                  </a:cubicBezTo>
                  <a:cubicBezTo>
                    <a:pt x="45" y="65"/>
                    <a:pt x="45" y="64"/>
                    <a:pt x="45" y="63"/>
                  </a:cubicBezTo>
                  <a:cubicBezTo>
                    <a:pt x="46" y="51"/>
                    <a:pt x="52" y="41"/>
                    <a:pt x="63" y="33"/>
                  </a:cubicBezTo>
                  <a:cubicBezTo>
                    <a:pt x="73" y="25"/>
                    <a:pt x="88" y="20"/>
                    <a:pt x="104" y="20"/>
                  </a:cubicBezTo>
                  <a:cubicBezTo>
                    <a:pt x="104" y="20"/>
                    <a:pt x="104" y="20"/>
                    <a:pt x="104" y="20"/>
                  </a:cubicBezTo>
                  <a:cubicBezTo>
                    <a:pt x="106" y="20"/>
                    <a:pt x="108" y="20"/>
                    <a:pt x="110" y="20"/>
                  </a:cubicBezTo>
                  <a:cubicBezTo>
                    <a:pt x="127" y="22"/>
                    <a:pt x="142" y="28"/>
                    <a:pt x="152" y="37"/>
                  </a:cubicBezTo>
                  <a:cubicBezTo>
                    <a:pt x="162" y="47"/>
                    <a:pt x="168" y="58"/>
                    <a:pt x="168" y="70"/>
                  </a:cubicBezTo>
                  <a:cubicBezTo>
                    <a:pt x="168" y="71"/>
                    <a:pt x="168" y="72"/>
                    <a:pt x="168" y="73"/>
                  </a:cubicBezTo>
                  <a:cubicBezTo>
                    <a:pt x="168" y="73"/>
                    <a:pt x="168" y="73"/>
                    <a:pt x="168" y="73"/>
                  </a:cubicBezTo>
                  <a:cubicBezTo>
                    <a:pt x="167" y="81"/>
                    <a:pt x="164" y="89"/>
                    <a:pt x="158" y="95"/>
                  </a:cubicBezTo>
                  <a:cubicBezTo>
                    <a:pt x="153" y="93"/>
                    <a:pt x="148" y="92"/>
                    <a:pt x="143" y="91"/>
                  </a:cubicBezTo>
                  <a:cubicBezTo>
                    <a:pt x="143" y="91"/>
                    <a:pt x="143" y="91"/>
                    <a:pt x="143" y="91"/>
                  </a:cubicBezTo>
                  <a:cubicBezTo>
                    <a:pt x="147" y="95"/>
                    <a:pt x="149" y="98"/>
                    <a:pt x="152" y="102"/>
                  </a:cubicBezTo>
                  <a:cubicBezTo>
                    <a:pt x="151" y="102"/>
                    <a:pt x="151" y="103"/>
                    <a:pt x="150" y="103"/>
                  </a:cubicBezTo>
                  <a:cubicBezTo>
                    <a:pt x="147" y="105"/>
                    <a:pt x="144" y="107"/>
                    <a:pt x="141" y="109"/>
                  </a:cubicBezTo>
                  <a:cubicBezTo>
                    <a:pt x="139" y="106"/>
                    <a:pt x="137" y="103"/>
                    <a:pt x="134" y="101"/>
                  </a:cubicBezTo>
                  <a:cubicBezTo>
                    <a:pt x="125" y="91"/>
                    <a:pt x="112" y="86"/>
                    <a:pt x="99" y="86"/>
                  </a:cubicBezTo>
                  <a:cubicBezTo>
                    <a:pt x="86" y="86"/>
                    <a:pt x="74" y="91"/>
                    <a:pt x="64" y="101"/>
                  </a:cubicBezTo>
                  <a:cubicBezTo>
                    <a:pt x="45" y="120"/>
                    <a:pt x="45" y="152"/>
                    <a:pt x="64" y="171"/>
                  </a:cubicBezTo>
                  <a:cubicBezTo>
                    <a:pt x="68" y="175"/>
                    <a:pt x="72" y="178"/>
                    <a:pt x="77" y="180"/>
                  </a:cubicBezTo>
                  <a:cubicBezTo>
                    <a:pt x="77" y="196"/>
                    <a:pt x="77" y="196"/>
                    <a:pt x="77" y="196"/>
                  </a:cubicBezTo>
                  <a:cubicBezTo>
                    <a:pt x="94" y="213"/>
                    <a:pt x="94" y="213"/>
                    <a:pt x="94" y="213"/>
                  </a:cubicBezTo>
                  <a:cubicBezTo>
                    <a:pt x="77" y="230"/>
                    <a:pt x="77" y="230"/>
                    <a:pt x="77" y="230"/>
                  </a:cubicBezTo>
                  <a:cubicBezTo>
                    <a:pt x="77" y="230"/>
                    <a:pt x="77" y="230"/>
                    <a:pt x="77" y="230"/>
                  </a:cubicBezTo>
                  <a:cubicBezTo>
                    <a:pt x="94" y="247"/>
                    <a:pt x="94" y="247"/>
                    <a:pt x="94" y="247"/>
                  </a:cubicBezTo>
                  <a:cubicBezTo>
                    <a:pt x="77" y="264"/>
                    <a:pt x="77" y="264"/>
                    <a:pt x="77" y="264"/>
                  </a:cubicBezTo>
                  <a:cubicBezTo>
                    <a:pt x="77" y="264"/>
                    <a:pt x="77" y="264"/>
                    <a:pt x="77" y="264"/>
                  </a:cubicBezTo>
                  <a:cubicBezTo>
                    <a:pt x="99" y="287"/>
                    <a:pt x="99" y="287"/>
                    <a:pt x="99" y="287"/>
                  </a:cubicBezTo>
                  <a:cubicBezTo>
                    <a:pt x="99" y="287"/>
                    <a:pt x="99" y="287"/>
                    <a:pt x="99" y="287"/>
                  </a:cubicBezTo>
                  <a:cubicBezTo>
                    <a:pt x="99" y="287"/>
                    <a:pt x="99" y="287"/>
                    <a:pt x="99" y="287"/>
                  </a:cubicBezTo>
                  <a:cubicBezTo>
                    <a:pt x="121" y="264"/>
                    <a:pt x="121" y="264"/>
                    <a:pt x="121" y="264"/>
                  </a:cubicBezTo>
                  <a:cubicBezTo>
                    <a:pt x="121" y="180"/>
                    <a:pt x="121" y="180"/>
                    <a:pt x="121" y="180"/>
                  </a:cubicBezTo>
                  <a:cubicBezTo>
                    <a:pt x="126" y="178"/>
                    <a:pt x="130" y="175"/>
                    <a:pt x="134" y="171"/>
                  </a:cubicBezTo>
                  <a:cubicBezTo>
                    <a:pt x="146" y="159"/>
                    <a:pt x="151" y="143"/>
                    <a:pt x="148" y="127"/>
                  </a:cubicBezTo>
                  <a:cubicBezTo>
                    <a:pt x="152" y="125"/>
                    <a:pt x="156" y="123"/>
                    <a:pt x="160" y="120"/>
                  </a:cubicBezTo>
                  <a:cubicBezTo>
                    <a:pt x="161" y="125"/>
                    <a:pt x="162" y="131"/>
                    <a:pt x="162" y="136"/>
                  </a:cubicBezTo>
                  <a:cubicBezTo>
                    <a:pt x="162" y="153"/>
                    <a:pt x="155" y="168"/>
                    <a:pt x="143" y="180"/>
                  </a:cubicBezTo>
                  <a:cubicBezTo>
                    <a:pt x="141" y="183"/>
                    <a:pt x="138" y="185"/>
                    <a:pt x="134" y="188"/>
                  </a:cubicBezTo>
                  <a:cubicBezTo>
                    <a:pt x="134" y="239"/>
                    <a:pt x="134" y="239"/>
                    <a:pt x="134" y="239"/>
                  </a:cubicBezTo>
                  <a:cubicBezTo>
                    <a:pt x="141" y="271"/>
                    <a:pt x="141" y="271"/>
                    <a:pt x="141" y="271"/>
                  </a:cubicBezTo>
                  <a:cubicBezTo>
                    <a:pt x="167" y="289"/>
                    <a:pt x="167" y="289"/>
                    <a:pt x="167" y="289"/>
                  </a:cubicBezTo>
                  <a:cubicBezTo>
                    <a:pt x="167" y="289"/>
                    <a:pt x="167" y="289"/>
                    <a:pt x="167" y="289"/>
                  </a:cubicBezTo>
                  <a:cubicBezTo>
                    <a:pt x="167" y="289"/>
                    <a:pt x="167" y="289"/>
                    <a:pt x="167" y="289"/>
                  </a:cubicBezTo>
                  <a:cubicBezTo>
                    <a:pt x="184" y="263"/>
                    <a:pt x="184" y="263"/>
                    <a:pt x="184" y="263"/>
                  </a:cubicBezTo>
                  <a:cubicBezTo>
                    <a:pt x="184" y="263"/>
                    <a:pt x="184" y="263"/>
                    <a:pt x="184" y="263"/>
                  </a:cubicBezTo>
                  <a:cubicBezTo>
                    <a:pt x="164" y="249"/>
                    <a:pt x="164" y="249"/>
                    <a:pt x="164" y="249"/>
                  </a:cubicBezTo>
                  <a:cubicBezTo>
                    <a:pt x="178" y="229"/>
                    <a:pt x="178" y="229"/>
                    <a:pt x="178" y="229"/>
                  </a:cubicBezTo>
                  <a:cubicBezTo>
                    <a:pt x="178" y="229"/>
                    <a:pt x="178" y="229"/>
                    <a:pt x="178" y="229"/>
                  </a:cubicBezTo>
                  <a:cubicBezTo>
                    <a:pt x="158" y="216"/>
                    <a:pt x="158" y="216"/>
                    <a:pt x="158" y="216"/>
                  </a:cubicBezTo>
                  <a:cubicBezTo>
                    <a:pt x="171" y="196"/>
                    <a:pt x="171" y="196"/>
                    <a:pt x="171" y="196"/>
                  </a:cubicBezTo>
                  <a:cubicBezTo>
                    <a:pt x="168" y="180"/>
                    <a:pt x="168" y="180"/>
                    <a:pt x="168" y="180"/>
                  </a:cubicBezTo>
                  <a:cubicBezTo>
                    <a:pt x="172" y="177"/>
                    <a:pt x="176" y="173"/>
                    <a:pt x="179" y="169"/>
                  </a:cubicBezTo>
                  <a:close/>
                  <a:moveTo>
                    <a:pt x="111" y="133"/>
                  </a:moveTo>
                  <a:cubicBezTo>
                    <a:pt x="108" y="136"/>
                    <a:pt x="104" y="138"/>
                    <a:pt x="99" y="138"/>
                  </a:cubicBezTo>
                  <a:cubicBezTo>
                    <a:pt x="95" y="138"/>
                    <a:pt x="91" y="136"/>
                    <a:pt x="87" y="133"/>
                  </a:cubicBezTo>
                  <a:cubicBezTo>
                    <a:pt x="81" y="126"/>
                    <a:pt x="81" y="116"/>
                    <a:pt x="87" y="109"/>
                  </a:cubicBezTo>
                  <a:cubicBezTo>
                    <a:pt x="91" y="106"/>
                    <a:pt x="95" y="104"/>
                    <a:pt x="99" y="104"/>
                  </a:cubicBezTo>
                  <a:cubicBezTo>
                    <a:pt x="104" y="104"/>
                    <a:pt x="108" y="106"/>
                    <a:pt x="111" y="109"/>
                  </a:cubicBezTo>
                  <a:cubicBezTo>
                    <a:pt x="118" y="116"/>
                    <a:pt x="118" y="126"/>
                    <a:pt x="111"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19" name="Freeform 114"/>
            <p:cNvSpPr>
              <a:spLocks noEditPoints="1"/>
            </p:cNvSpPr>
            <p:nvPr/>
          </p:nvSpPr>
          <p:spPr bwMode="auto">
            <a:xfrm>
              <a:off x="8593138" y="1997076"/>
              <a:ext cx="261938" cy="261938"/>
            </a:xfrm>
            <a:custGeom>
              <a:avLst/>
              <a:gdLst>
                <a:gd name="T0" fmla="*/ 32 w 292"/>
                <a:gd name="T1" fmla="*/ 289 h 291"/>
                <a:gd name="T2" fmla="*/ 54 w 292"/>
                <a:gd name="T3" fmla="*/ 267 h 291"/>
                <a:gd name="T4" fmla="*/ 75 w 292"/>
                <a:gd name="T5" fmla="*/ 266 h 291"/>
                <a:gd name="T6" fmla="*/ 201 w 292"/>
                <a:gd name="T7" fmla="*/ 140 h 291"/>
                <a:gd name="T8" fmla="*/ 212 w 292"/>
                <a:gd name="T9" fmla="*/ 151 h 291"/>
                <a:gd name="T10" fmla="*/ 247 w 292"/>
                <a:gd name="T11" fmla="*/ 149 h 291"/>
                <a:gd name="T12" fmla="*/ 250 w 292"/>
                <a:gd name="T13" fmla="*/ 114 h 291"/>
                <a:gd name="T14" fmla="*/ 238 w 292"/>
                <a:gd name="T15" fmla="*/ 103 h 291"/>
                <a:gd name="T16" fmla="*/ 278 w 292"/>
                <a:gd name="T17" fmla="*/ 63 h 291"/>
                <a:gd name="T18" fmla="*/ 278 w 292"/>
                <a:gd name="T19" fmla="*/ 63 h 291"/>
                <a:gd name="T20" fmla="*/ 278 w 292"/>
                <a:gd name="T21" fmla="*/ 14 h 291"/>
                <a:gd name="T22" fmla="*/ 228 w 292"/>
                <a:gd name="T23" fmla="*/ 14 h 291"/>
                <a:gd name="T24" fmla="*/ 189 w 292"/>
                <a:gd name="T25" fmla="*/ 53 h 291"/>
                <a:gd name="T26" fmla="*/ 177 w 292"/>
                <a:gd name="T27" fmla="*/ 41 h 291"/>
                <a:gd name="T28" fmla="*/ 142 w 292"/>
                <a:gd name="T29" fmla="*/ 44 h 291"/>
                <a:gd name="T30" fmla="*/ 139 w 292"/>
                <a:gd name="T31" fmla="*/ 78 h 291"/>
                <a:gd name="T32" fmla="*/ 151 w 292"/>
                <a:gd name="T33" fmla="*/ 90 h 291"/>
                <a:gd name="T34" fmla="*/ 25 w 292"/>
                <a:gd name="T35" fmla="*/ 216 h 291"/>
                <a:gd name="T36" fmla="*/ 21 w 292"/>
                <a:gd name="T37" fmla="*/ 228 h 291"/>
                <a:gd name="T38" fmla="*/ 24 w 292"/>
                <a:gd name="T39" fmla="*/ 237 h 291"/>
                <a:gd name="T40" fmla="*/ 2 w 292"/>
                <a:gd name="T41" fmla="*/ 260 h 291"/>
                <a:gd name="T42" fmla="*/ 0 w 292"/>
                <a:gd name="T43" fmla="*/ 265 h 291"/>
                <a:gd name="T44" fmla="*/ 2 w 292"/>
                <a:gd name="T45" fmla="*/ 271 h 291"/>
                <a:gd name="T46" fmla="*/ 21 w 292"/>
                <a:gd name="T47" fmla="*/ 289 h 291"/>
                <a:gd name="T48" fmla="*/ 26 w 292"/>
                <a:gd name="T49" fmla="*/ 291 h 291"/>
                <a:gd name="T50" fmla="*/ 32 w 292"/>
                <a:gd name="T51" fmla="*/ 289 h 291"/>
                <a:gd name="T52" fmla="*/ 162 w 292"/>
                <a:gd name="T53" fmla="*/ 101 h 291"/>
                <a:gd name="T54" fmla="*/ 190 w 292"/>
                <a:gd name="T55" fmla="*/ 129 h 291"/>
                <a:gd name="T56" fmla="*/ 64 w 292"/>
                <a:gd name="T57" fmla="*/ 255 h 291"/>
                <a:gd name="T58" fmla="*/ 36 w 292"/>
                <a:gd name="T59" fmla="*/ 228 h 291"/>
                <a:gd name="T60" fmla="*/ 162 w 292"/>
                <a:gd name="T61" fmla="*/ 101 h 291"/>
                <a:gd name="T62" fmla="*/ 19 w 292"/>
                <a:gd name="T63" fmla="*/ 265 h 291"/>
                <a:gd name="T64" fmla="*/ 34 w 292"/>
                <a:gd name="T65" fmla="*/ 250 h 291"/>
                <a:gd name="T66" fmla="*/ 41 w 292"/>
                <a:gd name="T67" fmla="*/ 258 h 291"/>
                <a:gd name="T68" fmla="*/ 26 w 292"/>
                <a:gd name="T69" fmla="*/ 272 h 291"/>
                <a:gd name="T70" fmla="*/ 19 w 292"/>
                <a:gd name="T71" fmla="*/ 26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291">
                  <a:moveTo>
                    <a:pt x="32" y="289"/>
                  </a:moveTo>
                  <a:cubicBezTo>
                    <a:pt x="54" y="267"/>
                    <a:pt x="54" y="267"/>
                    <a:pt x="54" y="267"/>
                  </a:cubicBezTo>
                  <a:cubicBezTo>
                    <a:pt x="60" y="272"/>
                    <a:pt x="69" y="272"/>
                    <a:pt x="75" y="266"/>
                  </a:cubicBezTo>
                  <a:cubicBezTo>
                    <a:pt x="201" y="140"/>
                    <a:pt x="201" y="140"/>
                    <a:pt x="201" y="140"/>
                  </a:cubicBezTo>
                  <a:cubicBezTo>
                    <a:pt x="212" y="151"/>
                    <a:pt x="212" y="151"/>
                    <a:pt x="212" y="151"/>
                  </a:cubicBezTo>
                  <a:cubicBezTo>
                    <a:pt x="221" y="160"/>
                    <a:pt x="237" y="159"/>
                    <a:pt x="247" y="149"/>
                  </a:cubicBezTo>
                  <a:cubicBezTo>
                    <a:pt x="257" y="138"/>
                    <a:pt x="258" y="123"/>
                    <a:pt x="250" y="114"/>
                  </a:cubicBezTo>
                  <a:cubicBezTo>
                    <a:pt x="238" y="103"/>
                    <a:pt x="238" y="103"/>
                    <a:pt x="238" y="103"/>
                  </a:cubicBezTo>
                  <a:cubicBezTo>
                    <a:pt x="278" y="63"/>
                    <a:pt x="278" y="63"/>
                    <a:pt x="278" y="63"/>
                  </a:cubicBezTo>
                  <a:cubicBezTo>
                    <a:pt x="278" y="63"/>
                    <a:pt x="278" y="63"/>
                    <a:pt x="278" y="63"/>
                  </a:cubicBezTo>
                  <a:cubicBezTo>
                    <a:pt x="292" y="50"/>
                    <a:pt x="292" y="27"/>
                    <a:pt x="278" y="14"/>
                  </a:cubicBezTo>
                  <a:cubicBezTo>
                    <a:pt x="264" y="0"/>
                    <a:pt x="242" y="0"/>
                    <a:pt x="228" y="14"/>
                  </a:cubicBezTo>
                  <a:cubicBezTo>
                    <a:pt x="189" y="53"/>
                    <a:pt x="189" y="53"/>
                    <a:pt x="189" y="53"/>
                  </a:cubicBezTo>
                  <a:cubicBezTo>
                    <a:pt x="177" y="41"/>
                    <a:pt x="177" y="41"/>
                    <a:pt x="177" y="41"/>
                  </a:cubicBezTo>
                  <a:cubicBezTo>
                    <a:pt x="168" y="32"/>
                    <a:pt x="152" y="33"/>
                    <a:pt x="142" y="44"/>
                  </a:cubicBezTo>
                  <a:cubicBezTo>
                    <a:pt x="132" y="54"/>
                    <a:pt x="130" y="70"/>
                    <a:pt x="139" y="78"/>
                  </a:cubicBezTo>
                  <a:cubicBezTo>
                    <a:pt x="151" y="90"/>
                    <a:pt x="151" y="90"/>
                    <a:pt x="151" y="90"/>
                  </a:cubicBezTo>
                  <a:cubicBezTo>
                    <a:pt x="25" y="216"/>
                    <a:pt x="25" y="216"/>
                    <a:pt x="25" y="216"/>
                  </a:cubicBezTo>
                  <a:cubicBezTo>
                    <a:pt x="22" y="219"/>
                    <a:pt x="21" y="223"/>
                    <a:pt x="21" y="228"/>
                  </a:cubicBezTo>
                  <a:cubicBezTo>
                    <a:pt x="21" y="231"/>
                    <a:pt x="22" y="235"/>
                    <a:pt x="24" y="237"/>
                  </a:cubicBezTo>
                  <a:cubicBezTo>
                    <a:pt x="2" y="260"/>
                    <a:pt x="2" y="260"/>
                    <a:pt x="2" y="260"/>
                  </a:cubicBezTo>
                  <a:cubicBezTo>
                    <a:pt x="1" y="261"/>
                    <a:pt x="0" y="263"/>
                    <a:pt x="0" y="265"/>
                  </a:cubicBezTo>
                  <a:cubicBezTo>
                    <a:pt x="0" y="267"/>
                    <a:pt x="1" y="269"/>
                    <a:pt x="2" y="271"/>
                  </a:cubicBezTo>
                  <a:cubicBezTo>
                    <a:pt x="21" y="289"/>
                    <a:pt x="21" y="289"/>
                    <a:pt x="21" y="289"/>
                  </a:cubicBezTo>
                  <a:cubicBezTo>
                    <a:pt x="22" y="291"/>
                    <a:pt x="24" y="291"/>
                    <a:pt x="26" y="291"/>
                  </a:cubicBezTo>
                  <a:cubicBezTo>
                    <a:pt x="28" y="291"/>
                    <a:pt x="30" y="291"/>
                    <a:pt x="32" y="289"/>
                  </a:cubicBezTo>
                  <a:close/>
                  <a:moveTo>
                    <a:pt x="162" y="101"/>
                  </a:moveTo>
                  <a:cubicBezTo>
                    <a:pt x="190" y="129"/>
                    <a:pt x="190" y="129"/>
                    <a:pt x="190" y="129"/>
                  </a:cubicBezTo>
                  <a:cubicBezTo>
                    <a:pt x="64" y="255"/>
                    <a:pt x="64" y="255"/>
                    <a:pt x="64" y="255"/>
                  </a:cubicBezTo>
                  <a:cubicBezTo>
                    <a:pt x="36" y="228"/>
                    <a:pt x="36" y="228"/>
                    <a:pt x="36" y="228"/>
                  </a:cubicBezTo>
                  <a:lnTo>
                    <a:pt x="162" y="101"/>
                  </a:lnTo>
                  <a:close/>
                  <a:moveTo>
                    <a:pt x="19" y="265"/>
                  </a:moveTo>
                  <a:cubicBezTo>
                    <a:pt x="34" y="250"/>
                    <a:pt x="34" y="250"/>
                    <a:pt x="34" y="250"/>
                  </a:cubicBezTo>
                  <a:cubicBezTo>
                    <a:pt x="41" y="258"/>
                    <a:pt x="41" y="258"/>
                    <a:pt x="41" y="258"/>
                  </a:cubicBezTo>
                  <a:cubicBezTo>
                    <a:pt x="26" y="272"/>
                    <a:pt x="26" y="272"/>
                    <a:pt x="26" y="272"/>
                  </a:cubicBezTo>
                  <a:lnTo>
                    <a:pt x="19"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0" name="Freeform 115"/>
            <p:cNvSpPr>
              <a:spLocks noEditPoints="1"/>
            </p:cNvSpPr>
            <p:nvPr/>
          </p:nvSpPr>
          <p:spPr bwMode="auto">
            <a:xfrm>
              <a:off x="1852613" y="2519364"/>
              <a:ext cx="260350" cy="258763"/>
            </a:xfrm>
            <a:custGeom>
              <a:avLst/>
              <a:gdLst>
                <a:gd name="T0" fmla="*/ 195 w 288"/>
                <a:gd name="T1" fmla="*/ 73 h 288"/>
                <a:gd name="T2" fmla="*/ 195 w 288"/>
                <a:gd name="T3" fmla="*/ 0 h 288"/>
                <a:gd name="T4" fmla="*/ 0 w 288"/>
                <a:gd name="T5" fmla="*/ 0 h 288"/>
                <a:gd name="T6" fmla="*/ 0 w 288"/>
                <a:gd name="T7" fmla="*/ 195 h 288"/>
                <a:gd name="T8" fmla="*/ 73 w 288"/>
                <a:gd name="T9" fmla="*/ 195 h 288"/>
                <a:gd name="T10" fmla="*/ 180 w 288"/>
                <a:gd name="T11" fmla="*/ 288 h 288"/>
                <a:gd name="T12" fmla="*/ 288 w 288"/>
                <a:gd name="T13" fmla="*/ 180 h 288"/>
                <a:gd name="T14" fmla="*/ 195 w 288"/>
                <a:gd name="T15" fmla="*/ 73 h 288"/>
                <a:gd name="T16" fmla="*/ 72 w 288"/>
                <a:gd name="T17" fmla="*/ 171 h 288"/>
                <a:gd name="T18" fmla="*/ 24 w 288"/>
                <a:gd name="T19" fmla="*/ 171 h 288"/>
                <a:gd name="T20" fmla="*/ 24 w 288"/>
                <a:gd name="T21" fmla="*/ 24 h 288"/>
                <a:gd name="T22" fmla="*/ 171 w 288"/>
                <a:gd name="T23" fmla="*/ 24 h 288"/>
                <a:gd name="T24" fmla="*/ 171 w 288"/>
                <a:gd name="T25" fmla="*/ 72 h 288"/>
                <a:gd name="T26" fmla="*/ 72 w 288"/>
                <a:gd name="T27" fmla="*/ 171 h 288"/>
                <a:gd name="T28" fmla="*/ 180 w 288"/>
                <a:gd name="T29" fmla="*/ 264 h 288"/>
                <a:gd name="T30" fmla="*/ 97 w 288"/>
                <a:gd name="T31" fmla="*/ 195 h 288"/>
                <a:gd name="T32" fmla="*/ 195 w 288"/>
                <a:gd name="T33" fmla="*/ 195 h 288"/>
                <a:gd name="T34" fmla="*/ 195 w 288"/>
                <a:gd name="T35" fmla="*/ 97 h 288"/>
                <a:gd name="T36" fmla="*/ 264 w 288"/>
                <a:gd name="T37" fmla="*/ 180 h 288"/>
                <a:gd name="T38" fmla="*/ 180 w 288"/>
                <a:gd name="T39" fmla="*/ 26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88">
                  <a:moveTo>
                    <a:pt x="195" y="73"/>
                  </a:moveTo>
                  <a:cubicBezTo>
                    <a:pt x="195" y="0"/>
                    <a:pt x="195" y="0"/>
                    <a:pt x="195" y="0"/>
                  </a:cubicBezTo>
                  <a:cubicBezTo>
                    <a:pt x="0" y="0"/>
                    <a:pt x="0" y="0"/>
                    <a:pt x="0" y="0"/>
                  </a:cubicBezTo>
                  <a:cubicBezTo>
                    <a:pt x="0" y="195"/>
                    <a:pt x="0" y="195"/>
                    <a:pt x="0" y="195"/>
                  </a:cubicBezTo>
                  <a:cubicBezTo>
                    <a:pt x="73" y="195"/>
                    <a:pt x="73" y="195"/>
                    <a:pt x="73" y="195"/>
                  </a:cubicBezTo>
                  <a:cubicBezTo>
                    <a:pt x="80" y="247"/>
                    <a:pt x="125" y="288"/>
                    <a:pt x="180" y="288"/>
                  </a:cubicBezTo>
                  <a:cubicBezTo>
                    <a:pt x="240" y="288"/>
                    <a:pt x="288" y="239"/>
                    <a:pt x="288" y="180"/>
                  </a:cubicBezTo>
                  <a:cubicBezTo>
                    <a:pt x="288" y="125"/>
                    <a:pt x="248" y="80"/>
                    <a:pt x="195" y="73"/>
                  </a:cubicBezTo>
                  <a:close/>
                  <a:moveTo>
                    <a:pt x="72" y="171"/>
                  </a:moveTo>
                  <a:cubicBezTo>
                    <a:pt x="24" y="171"/>
                    <a:pt x="24" y="171"/>
                    <a:pt x="24" y="171"/>
                  </a:cubicBezTo>
                  <a:cubicBezTo>
                    <a:pt x="24" y="24"/>
                    <a:pt x="24" y="24"/>
                    <a:pt x="24" y="24"/>
                  </a:cubicBezTo>
                  <a:cubicBezTo>
                    <a:pt x="171" y="24"/>
                    <a:pt x="171" y="24"/>
                    <a:pt x="171" y="24"/>
                  </a:cubicBezTo>
                  <a:cubicBezTo>
                    <a:pt x="171" y="72"/>
                    <a:pt x="171" y="72"/>
                    <a:pt x="171" y="72"/>
                  </a:cubicBezTo>
                  <a:cubicBezTo>
                    <a:pt x="119" y="76"/>
                    <a:pt x="77" y="118"/>
                    <a:pt x="72" y="171"/>
                  </a:cubicBezTo>
                  <a:close/>
                  <a:moveTo>
                    <a:pt x="180" y="264"/>
                  </a:moveTo>
                  <a:cubicBezTo>
                    <a:pt x="139" y="264"/>
                    <a:pt x="105" y="234"/>
                    <a:pt x="97" y="195"/>
                  </a:cubicBezTo>
                  <a:cubicBezTo>
                    <a:pt x="195" y="195"/>
                    <a:pt x="195" y="195"/>
                    <a:pt x="195" y="195"/>
                  </a:cubicBezTo>
                  <a:cubicBezTo>
                    <a:pt x="195" y="97"/>
                    <a:pt x="195" y="97"/>
                    <a:pt x="195" y="97"/>
                  </a:cubicBezTo>
                  <a:cubicBezTo>
                    <a:pt x="234" y="104"/>
                    <a:pt x="264" y="138"/>
                    <a:pt x="264" y="180"/>
                  </a:cubicBezTo>
                  <a:cubicBezTo>
                    <a:pt x="264" y="226"/>
                    <a:pt x="226" y="264"/>
                    <a:pt x="180" y="2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1" name="Freeform 116"/>
            <p:cNvSpPr/>
            <p:nvPr/>
          </p:nvSpPr>
          <p:spPr bwMode="auto">
            <a:xfrm>
              <a:off x="2041526" y="3094039"/>
              <a:ext cx="71438" cy="144463"/>
            </a:xfrm>
            <a:custGeom>
              <a:avLst/>
              <a:gdLst>
                <a:gd name="T0" fmla="*/ 0 w 45"/>
                <a:gd name="T1" fmla="*/ 0 h 91"/>
                <a:gd name="T2" fmla="*/ 0 w 45"/>
                <a:gd name="T3" fmla="*/ 0 h 91"/>
                <a:gd name="T4" fmla="*/ 0 w 45"/>
                <a:gd name="T5" fmla="*/ 22 h 91"/>
                <a:gd name="T6" fmla="*/ 23 w 45"/>
                <a:gd name="T7" fmla="*/ 45 h 91"/>
                <a:gd name="T8" fmla="*/ 0 w 45"/>
                <a:gd name="T9" fmla="*/ 69 h 91"/>
                <a:gd name="T10" fmla="*/ 0 w 45"/>
                <a:gd name="T11" fmla="*/ 91 h 91"/>
                <a:gd name="T12" fmla="*/ 0 w 45"/>
                <a:gd name="T13" fmla="*/ 91 h 91"/>
                <a:gd name="T14" fmla="*/ 45 w 45"/>
                <a:gd name="T15" fmla="*/ 45 h 91"/>
                <a:gd name="T16" fmla="*/ 0 w 45"/>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1">
                  <a:moveTo>
                    <a:pt x="0" y="0"/>
                  </a:moveTo>
                  <a:lnTo>
                    <a:pt x="0" y="0"/>
                  </a:lnTo>
                  <a:lnTo>
                    <a:pt x="0" y="22"/>
                  </a:lnTo>
                  <a:lnTo>
                    <a:pt x="23" y="45"/>
                  </a:lnTo>
                  <a:lnTo>
                    <a:pt x="0" y="69"/>
                  </a:lnTo>
                  <a:lnTo>
                    <a:pt x="0" y="91"/>
                  </a:lnTo>
                  <a:lnTo>
                    <a:pt x="0" y="91"/>
                  </a:lnTo>
                  <a:lnTo>
                    <a:pt x="45" y="4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2" name="Freeform 117"/>
            <p:cNvSpPr/>
            <p:nvPr/>
          </p:nvSpPr>
          <p:spPr bwMode="auto">
            <a:xfrm>
              <a:off x="1854201" y="3094039"/>
              <a:ext cx="71438" cy="144463"/>
            </a:xfrm>
            <a:custGeom>
              <a:avLst/>
              <a:gdLst>
                <a:gd name="T0" fmla="*/ 45 w 45"/>
                <a:gd name="T1" fmla="*/ 22 h 91"/>
                <a:gd name="T2" fmla="*/ 45 w 45"/>
                <a:gd name="T3" fmla="*/ 0 h 91"/>
                <a:gd name="T4" fmla="*/ 45 w 45"/>
                <a:gd name="T5" fmla="*/ 0 h 91"/>
                <a:gd name="T6" fmla="*/ 0 w 45"/>
                <a:gd name="T7" fmla="*/ 45 h 91"/>
                <a:gd name="T8" fmla="*/ 45 w 45"/>
                <a:gd name="T9" fmla="*/ 91 h 91"/>
                <a:gd name="T10" fmla="*/ 45 w 45"/>
                <a:gd name="T11" fmla="*/ 91 h 91"/>
                <a:gd name="T12" fmla="*/ 45 w 45"/>
                <a:gd name="T13" fmla="*/ 69 h 91"/>
                <a:gd name="T14" fmla="*/ 22 w 45"/>
                <a:gd name="T15" fmla="*/ 45 h 91"/>
                <a:gd name="T16" fmla="*/ 45 w 45"/>
                <a:gd name="T17"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91">
                  <a:moveTo>
                    <a:pt x="45" y="22"/>
                  </a:moveTo>
                  <a:lnTo>
                    <a:pt x="45" y="0"/>
                  </a:lnTo>
                  <a:lnTo>
                    <a:pt x="45" y="0"/>
                  </a:lnTo>
                  <a:lnTo>
                    <a:pt x="0" y="45"/>
                  </a:lnTo>
                  <a:lnTo>
                    <a:pt x="45" y="91"/>
                  </a:lnTo>
                  <a:lnTo>
                    <a:pt x="45" y="91"/>
                  </a:lnTo>
                  <a:lnTo>
                    <a:pt x="45" y="69"/>
                  </a:lnTo>
                  <a:lnTo>
                    <a:pt x="22" y="45"/>
                  </a:lnTo>
                  <a:lnTo>
                    <a:pt x="45"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3" name="Rectangle 118"/>
            <p:cNvSpPr>
              <a:spLocks noChangeArrowheads="1"/>
            </p:cNvSpPr>
            <p:nvPr/>
          </p:nvSpPr>
          <p:spPr bwMode="auto">
            <a:xfrm>
              <a:off x="1925638" y="3154364"/>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24" name="Rectangle 119"/>
            <p:cNvSpPr>
              <a:spLocks noChangeArrowheads="1"/>
            </p:cNvSpPr>
            <p:nvPr/>
          </p:nvSpPr>
          <p:spPr bwMode="auto">
            <a:xfrm>
              <a:off x="1971676" y="3154364"/>
              <a:ext cx="23813"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25" name="Rectangle 120"/>
            <p:cNvSpPr>
              <a:spLocks noChangeArrowheads="1"/>
            </p:cNvSpPr>
            <p:nvPr/>
          </p:nvSpPr>
          <p:spPr bwMode="auto">
            <a:xfrm>
              <a:off x="2016126" y="3154364"/>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26" name="Freeform 121"/>
            <p:cNvSpPr>
              <a:spLocks noEditPoints="1"/>
            </p:cNvSpPr>
            <p:nvPr/>
          </p:nvSpPr>
          <p:spPr bwMode="auto">
            <a:xfrm>
              <a:off x="8591551" y="2517776"/>
              <a:ext cx="260350" cy="260350"/>
            </a:xfrm>
            <a:custGeom>
              <a:avLst/>
              <a:gdLst>
                <a:gd name="T0" fmla="*/ 266 w 288"/>
                <a:gd name="T1" fmla="*/ 85 h 288"/>
                <a:gd name="T2" fmla="*/ 260 w 288"/>
                <a:gd name="T3" fmla="*/ 86 h 288"/>
                <a:gd name="T4" fmla="*/ 203 w 288"/>
                <a:gd name="T5" fmla="*/ 26 h 288"/>
                <a:gd name="T6" fmla="*/ 144 w 288"/>
                <a:gd name="T7" fmla="*/ 0 h 288"/>
                <a:gd name="T8" fmla="*/ 86 w 288"/>
                <a:gd name="T9" fmla="*/ 26 h 288"/>
                <a:gd name="T10" fmla="*/ 28 w 288"/>
                <a:gd name="T11" fmla="*/ 86 h 288"/>
                <a:gd name="T12" fmla="*/ 22 w 288"/>
                <a:gd name="T13" fmla="*/ 85 h 288"/>
                <a:gd name="T14" fmla="*/ 0 w 288"/>
                <a:gd name="T15" fmla="*/ 144 h 288"/>
                <a:gd name="T16" fmla="*/ 22 w 288"/>
                <a:gd name="T17" fmla="*/ 203 h 288"/>
                <a:gd name="T18" fmla="*/ 28 w 288"/>
                <a:gd name="T19" fmla="*/ 202 h 288"/>
                <a:gd name="T20" fmla="*/ 86 w 288"/>
                <a:gd name="T21" fmla="*/ 262 h 288"/>
                <a:gd name="T22" fmla="*/ 144 w 288"/>
                <a:gd name="T23" fmla="*/ 288 h 288"/>
                <a:gd name="T24" fmla="*/ 203 w 288"/>
                <a:gd name="T25" fmla="*/ 262 h 288"/>
                <a:gd name="T26" fmla="*/ 260 w 288"/>
                <a:gd name="T27" fmla="*/ 202 h 288"/>
                <a:gd name="T28" fmla="*/ 266 w 288"/>
                <a:gd name="T29" fmla="*/ 203 h 288"/>
                <a:gd name="T30" fmla="*/ 288 w 288"/>
                <a:gd name="T31" fmla="*/ 144 h 288"/>
                <a:gd name="T32" fmla="*/ 266 w 288"/>
                <a:gd name="T33" fmla="*/ 189 h 288"/>
                <a:gd name="T34" fmla="*/ 216 w 288"/>
                <a:gd name="T35" fmla="*/ 144 h 288"/>
                <a:gd name="T36" fmla="*/ 266 w 288"/>
                <a:gd name="T37" fmla="*/ 100 h 288"/>
                <a:gd name="T38" fmla="*/ 266 w 288"/>
                <a:gd name="T39" fmla="*/ 189 h 288"/>
                <a:gd name="T40" fmla="*/ 144 w 288"/>
                <a:gd name="T41" fmla="*/ 274 h 288"/>
                <a:gd name="T42" fmla="*/ 114 w 288"/>
                <a:gd name="T43" fmla="*/ 209 h 288"/>
                <a:gd name="T44" fmla="*/ 175 w 288"/>
                <a:gd name="T45" fmla="*/ 209 h 288"/>
                <a:gd name="T46" fmla="*/ 181 w 288"/>
                <a:gd name="T47" fmla="*/ 196 h 288"/>
                <a:gd name="T48" fmla="*/ 168 w 288"/>
                <a:gd name="T49" fmla="*/ 196 h 288"/>
                <a:gd name="T50" fmla="*/ 120 w 288"/>
                <a:gd name="T51" fmla="*/ 196 h 288"/>
                <a:gd name="T52" fmla="*/ 107 w 288"/>
                <a:gd name="T53" fmla="*/ 196 h 288"/>
                <a:gd name="T54" fmla="*/ 86 w 288"/>
                <a:gd name="T55" fmla="*/ 187 h 288"/>
                <a:gd name="T56" fmla="*/ 92 w 288"/>
                <a:gd name="T57" fmla="*/ 168 h 288"/>
                <a:gd name="T58" fmla="*/ 92 w 288"/>
                <a:gd name="T59" fmla="*/ 120 h 288"/>
                <a:gd name="T60" fmla="*/ 86 w 288"/>
                <a:gd name="T61" fmla="*/ 101 h 288"/>
                <a:gd name="T62" fmla="*/ 107 w 288"/>
                <a:gd name="T63" fmla="*/ 92 h 288"/>
                <a:gd name="T64" fmla="*/ 120 w 288"/>
                <a:gd name="T65" fmla="*/ 92 h 288"/>
                <a:gd name="T66" fmla="*/ 168 w 288"/>
                <a:gd name="T67" fmla="*/ 92 h 288"/>
                <a:gd name="T68" fmla="*/ 181 w 288"/>
                <a:gd name="T69" fmla="*/ 92 h 288"/>
                <a:gd name="T70" fmla="*/ 202 w 288"/>
                <a:gd name="T71" fmla="*/ 101 h 288"/>
                <a:gd name="T72" fmla="*/ 196 w 288"/>
                <a:gd name="T73" fmla="*/ 120 h 288"/>
                <a:gd name="T74" fmla="*/ 196 w 288"/>
                <a:gd name="T75" fmla="*/ 168 h 288"/>
                <a:gd name="T76" fmla="*/ 202 w 288"/>
                <a:gd name="T77" fmla="*/ 187 h 288"/>
                <a:gd name="T78" fmla="*/ 181 w 288"/>
                <a:gd name="T79" fmla="*/ 196 h 288"/>
                <a:gd name="T80" fmla="*/ 22 w 288"/>
                <a:gd name="T81" fmla="*/ 100 h 288"/>
                <a:gd name="T82" fmla="*/ 72 w 288"/>
                <a:gd name="T83" fmla="*/ 144 h 288"/>
                <a:gd name="T84" fmla="*/ 22 w 288"/>
                <a:gd name="T85" fmla="*/ 189 h 288"/>
                <a:gd name="T86" fmla="*/ 144 w 288"/>
                <a:gd name="T87" fmla="*/ 14 h 288"/>
                <a:gd name="T88" fmla="*/ 175 w 288"/>
                <a:gd name="T89" fmla="*/ 79 h 288"/>
                <a:gd name="T90" fmla="*/ 114 w 288"/>
                <a:gd name="T91" fmla="*/ 79 h 288"/>
                <a:gd name="T92" fmla="*/ 144 w 288"/>
                <a:gd name="T93"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88">
                  <a:moveTo>
                    <a:pt x="279" y="95"/>
                  </a:moveTo>
                  <a:cubicBezTo>
                    <a:pt x="277" y="89"/>
                    <a:pt x="272" y="85"/>
                    <a:pt x="266" y="85"/>
                  </a:cubicBezTo>
                  <a:cubicBezTo>
                    <a:pt x="265" y="85"/>
                    <a:pt x="263" y="85"/>
                    <a:pt x="262" y="86"/>
                  </a:cubicBezTo>
                  <a:cubicBezTo>
                    <a:pt x="260" y="86"/>
                    <a:pt x="260" y="86"/>
                    <a:pt x="260" y="86"/>
                  </a:cubicBezTo>
                  <a:cubicBezTo>
                    <a:pt x="247" y="61"/>
                    <a:pt x="227" y="41"/>
                    <a:pt x="202" y="28"/>
                  </a:cubicBezTo>
                  <a:cubicBezTo>
                    <a:pt x="203" y="26"/>
                    <a:pt x="203" y="26"/>
                    <a:pt x="203" y="26"/>
                  </a:cubicBezTo>
                  <a:cubicBezTo>
                    <a:pt x="204" y="19"/>
                    <a:pt x="200" y="11"/>
                    <a:pt x="194" y="9"/>
                  </a:cubicBezTo>
                  <a:cubicBezTo>
                    <a:pt x="178" y="3"/>
                    <a:pt x="161" y="0"/>
                    <a:pt x="144" y="0"/>
                  </a:cubicBezTo>
                  <a:cubicBezTo>
                    <a:pt x="127" y="0"/>
                    <a:pt x="110" y="3"/>
                    <a:pt x="95" y="9"/>
                  </a:cubicBezTo>
                  <a:cubicBezTo>
                    <a:pt x="88" y="11"/>
                    <a:pt x="84" y="19"/>
                    <a:pt x="86" y="26"/>
                  </a:cubicBezTo>
                  <a:cubicBezTo>
                    <a:pt x="86" y="28"/>
                    <a:pt x="86" y="28"/>
                    <a:pt x="86" y="28"/>
                  </a:cubicBezTo>
                  <a:cubicBezTo>
                    <a:pt x="61" y="41"/>
                    <a:pt x="41" y="61"/>
                    <a:pt x="28" y="86"/>
                  </a:cubicBezTo>
                  <a:cubicBezTo>
                    <a:pt x="26" y="86"/>
                    <a:pt x="26" y="86"/>
                    <a:pt x="26" y="86"/>
                  </a:cubicBezTo>
                  <a:cubicBezTo>
                    <a:pt x="25" y="85"/>
                    <a:pt x="23" y="85"/>
                    <a:pt x="22" y="85"/>
                  </a:cubicBezTo>
                  <a:cubicBezTo>
                    <a:pt x="16" y="85"/>
                    <a:pt x="11" y="89"/>
                    <a:pt x="9" y="95"/>
                  </a:cubicBezTo>
                  <a:cubicBezTo>
                    <a:pt x="3" y="110"/>
                    <a:pt x="0" y="127"/>
                    <a:pt x="0" y="144"/>
                  </a:cubicBezTo>
                  <a:cubicBezTo>
                    <a:pt x="0" y="161"/>
                    <a:pt x="3" y="178"/>
                    <a:pt x="9" y="194"/>
                  </a:cubicBezTo>
                  <a:cubicBezTo>
                    <a:pt x="11" y="199"/>
                    <a:pt x="16" y="203"/>
                    <a:pt x="22" y="203"/>
                  </a:cubicBezTo>
                  <a:cubicBezTo>
                    <a:pt x="23" y="203"/>
                    <a:pt x="25" y="203"/>
                    <a:pt x="26" y="203"/>
                  </a:cubicBezTo>
                  <a:cubicBezTo>
                    <a:pt x="28" y="202"/>
                    <a:pt x="28" y="202"/>
                    <a:pt x="28" y="202"/>
                  </a:cubicBezTo>
                  <a:cubicBezTo>
                    <a:pt x="41" y="227"/>
                    <a:pt x="61" y="247"/>
                    <a:pt x="86" y="260"/>
                  </a:cubicBezTo>
                  <a:cubicBezTo>
                    <a:pt x="86" y="262"/>
                    <a:pt x="86" y="262"/>
                    <a:pt x="86" y="262"/>
                  </a:cubicBezTo>
                  <a:cubicBezTo>
                    <a:pt x="84" y="269"/>
                    <a:pt x="88" y="277"/>
                    <a:pt x="95" y="279"/>
                  </a:cubicBezTo>
                  <a:cubicBezTo>
                    <a:pt x="110" y="285"/>
                    <a:pt x="127" y="288"/>
                    <a:pt x="144" y="288"/>
                  </a:cubicBezTo>
                  <a:cubicBezTo>
                    <a:pt x="161" y="288"/>
                    <a:pt x="178" y="285"/>
                    <a:pt x="194" y="279"/>
                  </a:cubicBezTo>
                  <a:cubicBezTo>
                    <a:pt x="200" y="277"/>
                    <a:pt x="204" y="269"/>
                    <a:pt x="203" y="262"/>
                  </a:cubicBezTo>
                  <a:cubicBezTo>
                    <a:pt x="202" y="260"/>
                    <a:pt x="202" y="260"/>
                    <a:pt x="202" y="260"/>
                  </a:cubicBezTo>
                  <a:cubicBezTo>
                    <a:pt x="227" y="247"/>
                    <a:pt x="247" y="227"/>
                    <a:pt x="260" y="202"/>
                  </a:cubicBezTo>
                  <a:cubicBezTo>
                    <a:pt x="262" y="203"/>
                    <a:pt x="262" y="203"/>
                    <a:pt x="262" y="203"/>
                  </a:cubicBezTo>
                  <a:cubicBezTo>
                    <a:pt x="263" y="203"/>
                    <a:pt x="265" y="203"/>
                    <a:pt x="266" y="203"/>
                  </a:cubicBezTo>
                  <a:cubicBezTo>
                    <a:pt x="272" y="203"/>
                    <a:pt x="277" y="199"/>
                    <a:pt x="279" y="194"/>
                  </a:cubicBezTo>
                  <a:cubicBezTo>
                    <a:pt x="285" y="178"/>
                    <a:pt x="288" y="161"/>
                    <a:pt x="288" y="144"/>
                  </a:cubicBezTo>
                  <a:cubicBezTo>
                    <a:pt x="288" y="127"/>
                    <a:pt x="285" y="110"/>
                    <a:pt x="279" y="95"/>
                  </a:cubicBezTo>
                  <a:close/>
                  <a:moveTo>
                    <a:pt x="266" y="189"/>
                  </a:moveTo>
                  <a:cubicBezTo>
                    <a:pt x="209" y="175"/>
                    <a:pt x="209" y="175"/>
                    <a:pt x="209" y="175"/>
                  </a:cubicBezTo>
                  <a:cubicBezTo>
                    <a:pt x="213" y="165"/>
                    <a:pt x="216" y="155"/>
                    <a:pt x="216" y="144"/>
                  </a:cubicBezTo>
                  <a:cubicBezTo>
                    <a:pt x="216" y="133"/>
                    <a:pt x="214" y="123"/>
                    <a:pt x="209" y="113"/>
                  </a:cubicBezTo>
                  <a:cubicBezTo>
                    <a:pt x="266" y="100"/>
                    <a:pt x="266" y="100"/>
                    <a:pt x="266" y="100"/>
                  </a:cubicBezTo>
                  <a:cubicBezTo>
                    <a:pt x="271" y="113"/>
                    <a:pt x="274" y="128"/>
                    <a:pt x="274" y="144"/>
                  </a:cubicBezTo>
                  <a:cubicBezTo>
                    <a:pt x="274" y="160"/>
                    <a:pt x="271" y="175"/>
                    <a:pt x="266" y="189"/>
                  </a:cubicBezTo>
                  <a:close/>
                  <a:moveTo>
                    <a:pt x="189" y="266"/>
                  </a:moveTo>
                  <a:cubicBezTo>
                    <a:pt x="175" y="271"/>
                    <a:pt x="160" y="274"/>
                    <a:pt x="144" y="274"/>
                  </a:cubicBezTo>
                  <a:cubicBezTo>
                    <a:pt x="128" y="274"/>
                    <a:pt x="113" y="271"/>
                    <a:pt x="100" y="266"/>
                  </a:cubicBezTo>
                  <a:cubicBezTo>
                    <a:pt x="114" y="209"/>
                    <a:pt x="114" y="209"/>
                    <a:pt x="114" y="209"/>
                  </a:cubicBezTo>
                  <a:cubicBezTo>
                    <a:pt x="123" y="213"/>
                    <a:pt x="133" y="216"/>
                    <a:pt x="144" y="216"/>
                  </a:cubicBezTo>
                  <a:cubicBezTo>
                    <a:pt x="155" y="216"/>
                    <a:pt x="165" y="213"/>
                    <a:pt x="175" y="209"/>
                  </a:cubicBezTo>
                  <a:lnTo>
                    <a:pt x="189" y="266"/>
                  </a:lnTo>
                  <a:close/>
                  <a:moveTo>
                    <a:pt x="181" y="196"/>
                  </a:moveTo>
                  <a:cubicBezTo>
                    <a:pt x="179" y="195"/>
                    <a:pt x="177" y="195"/>
                    <a:pt x="175" y="195"/>
                  </a:cubicBezTo>
                  <a:cubicBezTo>
                    <a:pt x="173" y="195"/>
                    <a:pt x="170" y="195"/>
                    <a:pt x="168" y="196"/>
                  </a:cubicBezTo>
                  <a:cubicBezTo>
                    <a:pt x="161" y="200"/>
                    <a:pt x="153" y="202"/>
                    <a:pt x="144" y="202"/>
                  </a:cubicBezTo>
                  <a:cubicBezTo>
                    <a:pt x="136" y="202"/>
                    <a:pt x="127" y="200"/>
                    <a:pt x="120" y="196"/>
                  </a:cubicBezTo>
                  <a:cubicBezTo>
                    <a:pt x="118" y="195"/>
                    <a:pt x="116" y="195"/>
                    <a:pt x="114" y="195"/>
                  </a:cubicBezTo>
                  <a:cubicBezTo>
                    <a:pt x="111" y="195"/>
                    <a:pt x="109" y="195"/>
                    <a:pt x="107" y="196"/>
                  </a:cubicBezTo>
                  <a:cubicBezTo>
                    <a:pt x="105" y="197"/>
                    <a:pt x="103" y="199"/>
                    <a:pt x="101" y="202"/>
                  </a:cubicBezTo>
                  <a:cubicBezTo>
                    <a:pt x="96" y="198"/>
                    <a:pt x="91" y="193"/>
                    <a:pt x="86" y="187"/>
                  </a:cubicBezTo>
                  <a:cubicBezTo>
                    <a:pt x="89" y="185"/>
                    <a:pt x="91" y="183"/>
                    <a:pt x="92" y="181"/>
                  </a:cubicBezTo>
                  <a:cubicBezTo>
                    <a:pt x="94" y="177"/>
                    <a:pt x="94" y="172"/>
                    <a:pt x="92" y="168"/>
                  </a:cubicBezTo>
                  <a:cubicBezTo>
                    <a:pt x="88" y="161"/>
                    <a:pt x="86" y="152"/>
                    <a:pt x="86" y="144"/>
                  </a:cubicBezTo>
                  <a:cubicBezTo>
                    <a:pt x="86" y="136"/>
                    <a:pt x="88" y="127"/>
                    <a:pt x="92" y="120"/>
                  </a:cubicBezTo>
                  <a:cubicBezTo>
                    <a:pt x="94" y="116"/>
                    <a:pt x="94" y="111"/>
                    <a:pt x="92" y="107"/>
                  </a:cubicBezTo>
                  <a:cubicBezTo>
                    <a:pt x="91" y="105"/>
                    <a:pt x="89" y="103"/>
                    <a:pt x="86" y="101"/>
                  </a:cubicBezTo>
                  <a:cubicBezTo>
                    <a:pt x="90" y="95"/>
                    <a:pt x="96" y="90"/>
                    <a:pt x="101" y="86"/>
                  </a:cubicBezTo>
                  <a:cubicBezTo>
                    <a:pt x="103" y="89"/>
                    <a:pt x="105" y="91"/>
                    <a:pt x="107" y="92"/>
                  </a:cubicBezTo>
                  <a:cubicBezTo>
                    <a:pt x="109" y="93"/>
                    <a:pt x="111" y="93"/>
                    <a:pt x="114" y="93"/>
                  </a:cubicBezTo>
                  <a:cubicBezTo>
                    <a:pt x="116" y="93"/>
                    <a:pt x="118" y="93"/>
                    <a:pt x="120" y="92"/>
                  </a:cubicBezTo>
                  <a:cubicBezTo>
                    <a:pt x="127" y="88"/>
                    <a:pt x="136" y="86"/>
                    <a:pt x="144" y="86"/>
                  </a:cubicBezTo>
                  <a:cubicBezTo>
                    <a:pt x="152" y="86"/>
                    <a:pt x="161" y="88"/>
                    <a:pt x="168" y="92"/>
                  </a:cubicBezTo>
                  <a:cubicBezTo>
                    <a:pt x="170" y="93"/>
                    <a:pt x="172" y="93"/>
                    <a:pt x="175" y="93"/>
                  </a:cubicBezTo>
                  <a:cubicBezTo>
                    <a:pt x="177" y="93"/>
                    <a:pt x="179" y="93"/>
                    <a:pt x="181" y="92"/>
                  </a:cubicBezTo>
                  <a:cubicBezTo>
                    <a:pt x="183" y="91"/>
                    <a:pt x="185" y="89"/>
                    <a:pt x="187" y="86"/>
                  </a:cubicBezTo>
                  <a:cubicBezTo>
                    <a:pt x="193" y="91"/>
                    <a:pt x="198" y="96"/>
                    <a:pt x="202" y="101"/>
                  </a:cubicBezTo>
                  <a:cubicBezTo>
                    <a:pt x="199" y="103"/>
                    <a:pt x="197" y="105"/>
                    <a:pt x="196" y="107"/>
                  </a:cubicBezTo>
                  <a:cubicBezTo>
                    <a:pt x="194" y="111"/>
                    <a:pt x="194" y="116"/>
                    <a:pt x="196" y="120"/>
                  </a:cubicBezTo>
                  <a:cubicBezTo>
                    <a:pt x="200" y="127"/>
                    <a:pt x="202" y="136"/>
                    <a:pt x="202" y="144"/>
                  </a:cubicBezTo>
                  <a:cubicBezTo>
                    <a:pt x="202" y="152"/>
                    <a:pt x="200" y="161"/>
                    <a:pt x="196" y="168"/>
                  </a:cubicBezTo>
                  <a:cubicBezTo>
                    <a:pt x="194" y="172"/>
                    <a:pt x="194" y="177"/>
                    <a:pt x="196" y="181"/>
                  </a:cubicBezTo>
                  <a:cubicBezTo>
                    <a:pt x="197" y="183"/>
                    <a:pt x="199" y="185"/>
                    <a:pt x="202" y="187"/>
                  </a:cubicBezTo>
                  <a:cubicBezTo>
                    <a:pt x="198" y="193"/>
                    <a:pt x="193" y="198"/>
                    <a:pt x="187" y="202"/>
                  </a:cubicBezTo>
                  <a:cubicBezTo>
                    <a:pt x="185" y="199"/>
                    <a:pt x="183" y="197"/>
                    <a:pt x="181" y="196"/>
                  </a:cubicBezTo>
                  <a:close/>
                  <a:moveTo>
                    <a:pt x="14" y="144"/>
                  </a:moveTo>
                  <a:cubicBezTo>
                    <a:pt x="14" y="128"/>
                    <a:pt x="17" y="113"/>
                    <a:pt x="22" y="100"/>
                  </a:cubicBezTo>
                  <a:cubicBezTo>
                    <a:pt x="79" y="114"/>
                    <a:pt x="79" y="114"/>
                    <a:pt x="79" y="114"/>
                  </a:cubicBezTo>
                  <a:cubicBezTo>
                    <a:pt x="75" y="123"/>
                    <a:pt x="72" y="133"/>
                    <a:pt x="72" y="144"/>
                  </a:cubicBezTo>
                  <a:cubicBezTo>
                    <a:pt x="72" y="155"/>
                    <a:pt x="75" y="165"/>
                    <a:pt x="79" y="175"/>
                  </a:cubicBezTo>
                  <a:cubicBezTo>
                    <a:pt x="22" y="189"/>
                    <a:pt x="22" y="189"/>
                    <a:pt x="22" y="189"/>
                  </a:cubicBezTo>
                  <a:cubicBezTo>
                    <a:pt x="17" y="175"/>
                    <a:pt x="14" y="160"/>
                    <a:pt x="14" y="144"/>
                  </a:cubicBezTo>
                  <a:close/>
                  <a:moveTo>
                    <a:pt x="144" y="14"/>
                  </a:moveTo>
                  <a:cubicBezTo>
                    <a:pt x="160" y="14"/>
                    <a:pt x="175" y="17"/>
                    <a:pt x="189" y="22"/>
                  </a:cubicBezTo>
                  <a:cubicBezTo>
                    <a:pt x="175" y="79"/>
                    <a:pt x="175" y="79"/>
                    <a:pt x="175" y="79"/>
                  </a:cubicBezTo>
                  <a:cubicBezTo>
                    <a:pt x="165" y="75"/>
                    <a:pt x="155" y="72"/>
                    <a:pt x="144" y="72"/>
                  </a:cubicBezTo>
                  <a:cubicBezTo>
                    <a:pt x="133" y="72"/>
                    <a:pt x="123" y="75"/>
                    <a:pt x="114" y="79"/>
                  </a:cubicBezTo>
                  <a:cubicBezTo>
                    <a:pt x="100" y="22"/>
                    <a:pt x="100" y="22"/>
                    <a:pt x="100" y="22"/>
                  </a:cubicBezTo>
                  <a:cubicBezTo>
                    <a:pt x="113" y="17"/>
                    <a:pt x="128" y="14"/>
                    <a:pt x="14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7" name="Freeform 122"/>
            <p:cNvSpPr/>
            <p:nvPr/>
          </p:nvSpPr>
          <p:spPr bwMode="auto">
            <a:xfrm>
              <a:off x="8591551" y="4070351"/>
              <a:ext cx="261938" cy="261938"/>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8" name="Freeform 123"/>
            <p:cNvSpPr/>
            <p:nvPr/>
          </p:nvSpPr>
          <p:spPr bwMode="auto">
            <a:xfrm>
              <a:off x="928688" y="3036889"/>
              <a:ext cx="33338" cy="80963"/>
            </a:xfrm>
            <a:custGeom>
              <a:avLst/>
              <a:gdLst>
                <a:gd name="T0" fmla="*/ 18 w 36"/>
                <a:gd name="T1" fmla="*/ 0 h 91"/>
                <a:gd name="T2" fmla="*/ 0 w 36"/>
                <a:gd name="T3" fmla="*/ 14 h 91"/>
                <a:gd name="T4" fmla="*/ 0 w 36"/>
                <a:gd name="T5" fmla="*/ 77 h 91"/>
                <a:gd name="T6" fmla="*/ 18 w 36"/>
                <a:gd name="T7" fmla="*/ 91 h 91"/>
                <a:gd name="T8" fmla="*/ 36 w 36"/>
                <a:gd name="T9" fmla="*/ 77 h 91"/>
                <a:gd name="T10" fmla="*/ 36 w 36"/>
                <a:gd name="T11" fmla="*/ 14 h 91"/>
                <a:gd name="T12" fmla="*/ 18 w 36"/>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36" h="91">
                  <a:moveTo>
                    <a:pt x="18" y="0"/>
                  </a:moveTo>
                  <a:cubicBezTo>
                    <a:pt x="8" y="0"/>
                    <a:pt x="0" y="6"/>
                    <a:pt x="0" y="14"/>
                  </a:cubicBezTo>
                  <a:cubicBezTo>
                    <a:pt x="0" y="77"/>
                    <a:pt x="0" y="77"/>
                    <a:pt x="0" y="77"/>
                  </a:cubicBezTo>
                  <a:cubicBezTo>
                    <a:pt x="0" y="85"/>
                    <a:pt x="8" y="91"/>
                    <a:pt x="18" y="91"/>
                  </a:cubicBezTo>
                  <a:cubicBezTo>
                    <a:pt x="28" y="91"/>
                    <a:pt x="36" y="85"/>
                    <a:pt x="36" y="77"/>
                  </a:cubicBezTo>
                  <a:cubicBezTo>
                    <a:pt x="36" y="14"/>
                    <a:pt x="36" y="14"/>
                    <a:pt x="36" y="14"/>
                  </a:cubicBezTo>
                  <a:cubicBezTo>
                    <a:pt x="36" y="6"/>
                    <a:pt x="28"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29" name="Freeform 124"/>
            <p:cNvSpPr/>
            <p:nvPr/>
          </p:nvSpPr>
          <p:spPr bwMode="auto">
            <a:xfrm>
              <a:off x="928688" y="3214689"/>
              <a:ext cx="33338" cy="80963"/>
            </a:xfrm>
            <a:custGeom>
              <a:avLst/>
              <a:gdLst>
                <a:gd name="T0" fmla="*/ 18 w 36"/>
                <a:gd name="T1" fmla="*/ 0 h 91"/>
                <a:gd name="T2" fmla="*/ 0 w 36"/>
                <a:gd name="T3" fmla="*/ 14 h 91"/>
                <a:gd name="T4" fmla="*/ 0 w 36"/>
                <a:gd name="T5" fmla="*/ 77 h 91"/>
                <a:gd name="T6" fmla="*/ 18 w 36"/>
                <a:gd name="T7" fmla="*/ 91 h 91"/>
                <a:gd name="T8" fmla="*/ 36 w 36"/>
                <a:gd name="T9" fmla="*/ 77 h 91"/>
                <a:gd name="T10" fmla="*/ 36 w 36"/>
                <a:gd name="T11" fmla="*/ 14 h 91"/>
                <a:gd name="T12" fmla="*/ 18 w 36"/>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36" h="91">
                  <a:moveTo>
                    <a:pt x="18" y="0"/>
                  </a:moveTo>
                  <a:cubicBezTo>
                    <a:pt x="8" y="0"/>
                    <a:pt x="0" y="7"/>
                    <a:pt x="0" y="14"/>
                  </a:cubicBezTo>
                  <a:cubicBezTo>
                    <a:pt x="0" y="77"/>
                    <a:pt x="0" y="77"/>
                    <a:pt x="0" y="77"/>
                  </a:cubicBezTo>
                  <a:cubicBezTo>
                    <a:pt x="0" y="85"/>
                    <a:pt x="8" y="91"/>
                    <a:pt x="18" y="91"/>
                  </a:cubicBezTo>
                  <a:cubicBezTo>
                    <a:pt x="28" y="91"/>
                    <a:pt x="36" y="85"/>
                    <a:pt x="36" y="77"/>
                  </a:cubicBezTo>
                  <a:cubicBezTo>
                    <a:pt x="36" y="14"/>
                    <a:pt x="36" y="14"/>
                    <a:pt x="36" y="14"/>
                  </a:cubicBezTo>
                  <a:cubicBezTo>
                    <a:pt x="36" y="7"/>
                    <a:pt x="28"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0" name="Freeform 125"/>
            <p:cNvSpPr/>
            <p:nvPr/>
          </p:nvSpPr>
          <p:spPr bwMode="auto">
            <a:xfrm>
              <a:off x="993776" y="3149601"/>
              <a:ext cx="80963" cy="33338"/>
            </a:xfrm>
            <a:custGeom>
              <a:avLst/>
              <a:gdLst>
                <a:gd name="T0" fmla="*/ 77 w 91"/>
                <a:gd name="T1" fmla="*/ 0 h 36"/>
                <a:gd name="T2" fmla="*/ 14 w 91"/>
                <a:gd name="T3" fmla="*/ 0 h 36"/>
                <a:gd name="T4" fmla="*/ 0 w 91"/>
                <a:gd name="T5" fmla="*/ 18 h 36"/>
                <a:gd name="T6" fmla="*/ 14 w 91"/>
                <a:gd name="T7" fmla="*/ 36 h 36"/>
                <a:gd name="T8" fmla="*/ 77 w 91"/>
                <a:gd name="T9" fmla="*/ 36 h 36"/>
                <a:gd name="T10" fmla="*/ 91 w 91"/>
                <a:gd name="T11" fmla="*/ 18 h 36"/>
                <a:gd name="T12" fmla="*/ 77 w 91"/>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91" h="36">
                  <a:moveTo>
                    <a:pt x="77" y="0"/>
                  </a:moveTo>
                  <a:cubicBezTo>
                    <a:pt x="14" y="0"/>
                    <a:pt x="14" y="0"/>
                    <a:pt x="14" y="0"/>
                  </a:cubicBezTo>
                  <a:cubicBezTo>
                    <a:pt x="7" y="0"/>
                    <a:pt x="0" y="9"/>
                    <a:pt x="0" y="18"/>
                  </a:cubicBezTo>
                  <a:cubicBezTo>
                    <a:pt x="0" y="28"/>
                    <a:pt x="7" y="36"/>
                    <a:pt x="14" y="36"/>
                  </a:cubicBezTo>
                  <a:cubicBezTo>
                    <a:pt x="77" y="36"/>
                    <a:pt x="77" y="36"/>
                    <a:pt x="77" y="36"/>
                  </a:cubicBezTo>
                  <a:cubicBezTo>
                    <a:pt x="85" y="36"/>
                    <a:pt x="91" y="28"/>
                    <a:pt x="91" y="18"/>
                  </a:cubicBezTo>
                  <a:cubicBezTo>
                    <a:pt x="91" y="9"/>
                    <a:pt x="85" y="0"/>
                    <a:pt x="7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1" name="Freeform 126"/>
            <p:cNvSpPr/>
            <p:nvPr/>
          </p:nvSpPr>
          <p:spPr bwMode="auto">
            <a:xfrm>
              <a:off x="815976" y="3149601"/>
              <a:ext cx="82550" cy="33338"/>
            </a:xfrm>
            <a:custGeom>
              <a:avLst/>
              <a:gdLst>
                <a:gd name="T0" fmla="*/ 91 w 91"/>
                <a:gd name="T1" fmla="*/ 18 h 36"/>
                <a:gd name="T2" fmla="*/ 77 w 91"/>
                <a:gd name="T3" fmla="*/ 0 h 36"/>
                <a:gd name="T4" fmla="*/ 14 w 91"/>
                <a:gd name="T5" fmla="*/ 0 h 36"/>
                <a:gd name="T6" fmla="*/ 0 w 91"/>
                <a:gd name="T7" fmla="*/ 18 h 36"/>
                <a:gd name="T8" fmla="*/ 14 w 91"/>
                <a:gd name="T9" fmla="*/ 36 h 36"/>
                <a:gd name="T10" fmla="*/ 77 w 91"/>
                <a:gd name="T11" fmla="*/ 36 h 36"/>
                <a:gd name="T12" fmla="*/ 91 w 9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91" h="36">
                  <a:moveTo>
                    <a:pt x="91" y="18"/>
                  </a:moveTo>
                  <a:cubicBezTo>
                    <a:pt x="91" y="9"/>
                    <a:pt x="84" y="0"/>
                    <a:pt x="77" y="0"/>
                  </a:cubicBezTo>
                  <a:cubicBezTo>
                    <a:pt x="14" y="0"/>
                    <a:pt x="14" y="0"/>
                    <a:pt x="14" y="0"/>
                  </a:cubicBezTo>
                  <a:cubicBezTo>
                    <a:pt x="6" y="0"/>
                    <a:pt x="0" y="9"/>
                    <a:pt x="0" y="18"/>
                  </a:cubicBezTo>
                  <a:cubicBezTo>
                    <a:pt x="0" y="28"/>
                    <a:pt x="6" y="36"/>
                    <a:pt x="14" y="36"/>
                  </a:cubicBezTo>
                  <a:cubicBezTo>
                    <a:pt x="77" y="36"/>
                    <a:pt x="77" y="36"/>
                    <a:pt x="77" y="36"/>
                  </a:cubicBezTo>
                  <a:cubicBezTo>
                    <a:pt x="84" y="36"/>
                    <a:pt x="91" y="28"/>
                    <a:pt x="9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2" name="Freeform 127"/>
            <p:cNvSpPr/>
            <p:nvPr/>
          </p:nvSpPr>
          <p:spPr bwMode="auto">
            <a:xfrm>
              <a:off x="971551" y="3067051"/>
              <a:ext cx="73025" cy="73025"/>
            </a:xfrm>
            <a:custGeom>
              <a:avLst/>
              <a:gdLst>
                <a:gd name="T0" fmla="*/ 31 w 81"/>
                <a:gd name="T1" fmla="*/ 75 h 81"/>
                <a:gd name="T2" fmla="*/ 76 w 81"/>
                <a:gd name="T3" fmla="*/ 31 h 81"/>
                <a:gd name="T4" fmla="*/ 73 w 81"/>
                <a:gd name="T5" fmla="*/ 8 h 81"/>
                <a:gd name="T6" fmla="*/ 50 w 81"/>
                <a:gd name="T7" fmla="*/ 5 h 81"/>
                <a:gd name="T8" fmla="*/ 6 w 81"/>
                <a:gd name="T9" fmla="*/ 50 h 81"/>
                <a:gd name="T10" fmla="*/ 9 w 81"/>
                <a:gd name="T11" fmla="*/ 72 h 81"/>
                <a:gd name="T12" fmla="*/ 31 w 81"/>
                <a:gd name="T13" fmla="*/ 75 h 81"/>
              </a:gdLst>
              <a:ahLst/>
              <a:cxnLst>
                <a:cxn ang="0">
                  <a:pos x="T0" y="T1"/>
                </a:cxn>
                <a:cxn ang="0">
                  <a:pos x="T2" y="T3"/>
                </a:cxn>
                <a:cxn ang="0">
                  <a:pos x="T4" y="T5"/>
                </a:cxn>
                <a:cxn ang="0">
                  <a:pos x="T6" y="T7"/>
                </a:cxn>
                <a:cxn ang="0">
                  <a:pos x="T8" y="T9"/>
                </a:cxn>
                <a:cxn ang="0">
                  <a:pos x="T10" y="T11"/>
                </a:cxn>
                <a:cxn ang="0">
                  <a:pos x="T12" y="T13"/>
                </a:cxn>
              </a:cxnLst>
              <a:rect l="0" t="0" r="r" b="b"/>
              <a:pathLst>
                <a:path w="81" h="81">
                  <a:moveTo>
                    <a:pt x="31" y="75"/>
                  </a:moveTo>
                  <a:cubicBezTo>
                    <a:pt x="76" y="31"/>
                    <a:pt x="76" y="31"/>
                    <a:pt x="76" y="31"/>
                  </a:cubicBezTo>
                  <a:cubicBezTo>
                    <a:pt x="81" y="25"/>
                    <a:pt x="80" y="15"/>
                    <a:pt x="73" y="8"/>
                  </a:cubicBezTo>
                  <a:cubicBezTo>
                    <a:pt x="66" y="1"/>
                    <a:pt x="56" y="0"/>
                    <a:pt x="50" y="5"/>
                  </a:cubicBezTo>
                  <a:cubicBezTo>
                    <a:pt x="6" y="50"/>
                    <a:pt x="6" y="50"/>
                    <a:pt x="6" y="50"/>
                  </a:cubicBezTo>
                  <a:cubicBezTo>
                    <a:pt x="0" y="55"/>
                    <a:pt x="2" y="65"/>
                    <a:pt x="9" y="72"/>
                  </a:cubicBezTo>
                  <a:cubicBezTo>
                    <a:pt x="16" y="79"/>
                    <a:pt x="26" y="81"/>
                    <a:pt x="31"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3" name="Freeform 128"/>
            <p:cNvSpPr/>
            <p:nvPr/>
          </p:nvSpPr>
          <p:spPr bwMode="auto">
            <a:xfrm>
              <a:off x="846138" y="3192464"/>
              <a:ext cx="73025" cy="73025"/>
            </a:xfrm>
            <a:custGeom>
              <a:avLst/>
              <a:gdLst>
                <a:gd name="T0" fmla="*/ 50 w 81"/>
                <a:gd name="T1" fmla="*/ 5 h 80"/>
                <a:gd name="T2" fmla="*/ 5 w 81"/>
                <a:gd name="T3" fmla="*/ 49 h 80"/>
                <a:gd name="T4" fmla="*/ 8 w 81"/>
                <a:gd name="T5" fmla="*/ 72 h 80"/>
                <a:gd name="T6" fmla="*/ 31 w 81"/>
                <a:gd name="T7" fmla="*/ 75 h 80"/>
                <a:gd name="T8" fmla="*/ 75 w 81"/>
                <a:gd name="T9" fmla="*/ 30 h 80"/>
                <a:gd name="T10" fmla="*/ 72 w 81"/>
                <a:gd name="T11" fmla="*/ 8 h 80"/>
                <a:gd name="T12" fmla="*/ 50 w 81"/>
                <a:gd name="T13" fmla="*/ 5 h 80"/>
              </a:gdLst>
              <a:ahLst/>
              <a:cxnLst>
                <a:cxn ang="0">
                  <a:pos x="T0" y="T1"/>
                </a:cxn>
                <a:cxn ang="0">
                  <a:pos x="T2" y="T3"/>
                </a:cxn>
                <a:cxn ang="0">
                  <a:pos x="T4" y="T5"/>
                </a:cxn>
                <a:cxn ang="0">
                  <a:pos x="T6" y="T7"/>
                </a:cxn>
                <a:cxn ang="0">
                  <a:pos x="T8" y="T9"/>
                </a:cxn>
                <a:cxn ang="0">
                  <a:pos x="T10" y="T11"/>
                </a:cxn>
                <a:cxn ang="0">
                  <a:pos x="T12" y="T13"/>
                </a:cxn>
              </a:cxnLst>
              <a:rect l="0" t="0" r="r" b="b"/>
              <a:pathLst>
                <a:path w="81" h="80">
                  <a:moveTo>
                    <a:pt x="50" y="5"/>
                  </a:moveTo>
                  <a:cubicBezTo>
                    <a:pt x="5" y="49"/>
                    <a:pt x="5" y="49"/>
                    <a:pt x="5" y="49"/>
                  </a:cubicBezTo>
                  <a:cubicBezTo>
                    <a:pt x="0" y="55"/>
                    <a:pt x="1" y="65"/>
                    <a:pt x="8" y="72"/>
                  </a:cubicBezTo>
                  <a:cubicBezTo>
                    <a:pt x="15" y="79"/>
                    <a:pt x="25" y="80"/>
                    <a:pt x="31" y="75"/>
                  </a:cubicBezTo>
                  <a:cubicBezTo>
                    <a:pt x="75" y="30"/>
                    <a:pt x="75" y="30"/>
                    <a:pt x="75" y="30"/>
                  </a:cubicBezTo>
                  <a:cubicBezTo>
                    <a:pt x="81" y="25"/>
                    <a:pt x="79" y="15"/>
                    <a:pt x="72" y="8"/>
                  </a:cubicBezTo>
                  <a:cubicBezTo>
                    <a:pt x="65" y="1"/>
                    <a:pt x="55" y="0"/>
                    <a:pt x="5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4" name="Freeform 129"/>
            <p:cNvSpPr/>
            <p:nvPr/>
          </p:nvSpPr>
          <p:spPr bwMode="auto">
            <a:xfrm>
              <a:off x="971551" y="3192464"/>
              <a:ext cx="73025" cy="73025"/>
            </a:xfrm>
            <a:custGeom>
              <a:avLst/>
              <a:gdLst>
                <a:gd name="T0" fmla="*/ 31 w 81"/>
                <a:gd name="T1" fmla="*/ 5 h 81"/>
                <a:gd name="T2" fmla="*/ 9 w 81"/>
                <a:gd name="T3" fmla="*/ 8 h 81"/>
                <a:gd name="T4" fmla="*/ 6 w 81"/>
                <a:gd name="T5" fmla="*/ 31 h 81"/>
                <a:gd name="T6" fmla="*/ 50 w 81"/>
                <a:gd name="T7" fmla="*/ 75 h 81"/>
                <a:gd name="T8" fmla="*/ 73 w 81"/>
                <a:gd name="T9" fmla="*/ 72 h 81"/>
                <a:gd name="T10" fmla="*/ 76 w 81"/>
                <a:gd name="T11" fmla="*/ 50 h 81"/>
                <a:gd name="T12" fmla="*/ 31 w 81"/>
                <a:gd name="T13" fmla="*/ 5 h 81"/>
              </a:gdLst>
              <a:ahLst/>
              <a:cxnLst>
                <a:cxn ang="0">
                  <a:pos x="T0" y="T1"/>
                </a:cxn>
                <a:cxn ang="0">
                  <a:pos x="T2" y="T3"/>
                </a:cxn>
                <a:cxn ang="0">
                  <a:pos x="T4" y="T5"/>
                </a:cxn>
                <a:cxn ang="0">
                  <a:pos x="T6" y="T7"/>
                </a:cxn>
                <a:cxn ang="0">
                  <a:pos x="T8" y="T9"/>
                </a:cxn>
                <a:cxn ang="0">
                  <a:pos x="T10" y="T11"/>
                </a:cxn>
                <a:cxn ang="0">
                  <a:pos x="T12" y="T13"/>
                </a:cxn>
              </a:cxnLst>
              <a:rect l="0" t="0" r="r" b="b"/>
              <a:pathLst>
                <a:path w="81" h="81">
                  <a:moveTo>
                    <a:pt x="31" y="5"/>
                  </a:moveTo>
                  <a:cubicBezTo>
                    <a:pt x="26" y="0"/>
                    <a:pt x="16" y="1"/>
                    <a:pt x="9" y="8"/>
                  </a:cubicBezTo>
                  <a:cubicBezTo>
                    <a:pt x="1" y="15"/>
                    <a:pt x="0" y="25"/>
                    <a:pt x="6" y="31"/>
                  </a:cubicBezTo>
                  <a:cubicBezTo>
                    <a:pt x="50" y="75"/>
                    <a:pt x="50" y="75"/>
                    <a:pt x="50" y="75"/>
                  </a:cubicBezTo>
                  <a:cubicBezTo>
                    <a:pt x="55" y="81"/>
                    <a:pt x="66" y="79"/>
                    <a:pt x="73" y="72"/>
                  </a:cubicBezTo>
                  <a:cubicBezTo>
                    <a:pt x="80" y="65"/>
                    <a:pt x="81" y="55"/>
                    <a:pt x="76" y="50"/>
                  </a:cubicBezTo>
                  <a:lnTo>
                    <a:pt x="3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5" name="Freeform 130"/>
            <p:cNvSpPr/>
            <p:nvPr/>
          </p:nvSpPr>
          <p:spPr bwMode="auto">
            <a:xfrm>
              <a:off x="846138" y="3067051"/>
              <a:ext cx="73025" cy="73025"/>
            </a:xfrm>
            <a:custGeom>
              <a:avLst/>
              <a:gdLst>
                <a:gd name="T0" fmla="*/ 50 w 80"/>
                <a:gd name="T1" fmla="*/ 76 h 81"/>
                <a:gd name="T2" fmla="*/ 72 w 80"/>
                <a:gd name="T3" fmla="*/ 73 h 81"/>
                <a:gd name="T4" fmla="*/ 75 w 80"/>
                <a:gd name="T5" fmla="*/ 50 h 81"/>
                <a:gd name="T6" fmla="*/ 30 w 80"/>
                <a:gd name="T7" fmla="*/ 6 h 81"/>
                <a:gd name="T8" fmla="*/ 8 w 80"/>
                <a:gd name="T9" fmla="*/ 9 h 81"/>
                <a:gd name="T10" fmla="*/ 5 w 80"/>
                <a:gd name="T11" fmla="*/ 31 h 81"/>
                <a:gd name="T12" fmla="*/ 50 w 80"/>
                <a:gd name="T13" fmla="*/ 76 h 81"/>
              </a:gdLst>
              <a:ahLst/>
              <a:cxnLst>
                <a:cxn ang="0">
                  <a:pos x="T0" y="T1"/>
                </a:cxn>
                <a:cxn ang="0">
                  <a:pos x="T2" y="T3"/>
                </a:cxn>
                <a:cxn ang="0">
                  <a:pos x="T4" y="T5"/>
                </a:cxn>
                <a:cxn ang="0">
                  <a:pos x="T6" y="T7"/>
                </a:cxn>
                <a:cxn ang="0">
                  <a:pos x="T8" y="T9"/>
                </a:cxn>
                <a:cxn ang="0">
                  <a:pos x="T10" y="T11"/>
                </a:cxn>
                <a:cxn ang="0">
                  <a:pos x="T12" y="T13"/>
                </a:cxn>
              </a:cxnLst>
              <a:rect l="0" t="0" r="r" b="b"/>
              <a:pathLst>
                <a:path w="80" h="81">
                  <a:moveTo>
                    <a:pt x="50" y="76"/>
                  </a:moveTo>
                  <a:cubicBezTo>
                    <a:pt x="55" y="81"/>
                    <a:pt x="65" y="80"/>
                    <a:pt x="72" y="73"/>
                  </a:cubicBezTo>
                  <a:cubicBezTo>
                    <a:pt x="79" y="66"/>
                    <a:pt x="80" y="56"/>
                    <a:pt x="75" y="50"/>
                  </a:cubicBezTo>
                  <a:cubicBezTo>
                    <a:pt x="30" y="6"/>
                    <a:pt x="30" y="6"/>
                    <a:pt x="30" y="6"/>
                  </a:cubicBezTo>
                  <a:cubicBezTo>
                    <a:pt x="25" y="0"/>
                    <a:pt x="15" y="2"/>
                    <a:pt x="8" y="9"/>
                  </a:cubicBezTo>
                  <a:cubicBezTo>
                    <a:pt x="1" y="16"/>
                    <a:pt x="0" y="26"/>
                    <a:pt x="5" y="31"/>
                  </a:cubicBezTo>
                  <a:lnTo>
                    <a:pt x="50"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6" name="Freeform 131"/>
            <p:cNvSpPr/>
            <p:nvPr/>
          </p:nvSpPr>
          <p:spPr bwMode="auto">
            <a:xfrm>
              <a:off x="1454151" y="3036889"/>
              <a:ext cx="20638" cy="73025"/>
            </a:xfrm>
            <a:custGeom>
              <a:avLst/>
              <a:gdLst>
                <a:gd name="T0" fmla="*/ 21 w 24"/>
                <a:gd name="T1" fmla="*/ 3 h 81"/>
                <a:gd name="T2" fmla="*/ 12 w 24"/>
                <a:gd name="T3" fmla="*/ 0 h 81"/>
                <a:gd name="T4" fmla="*/ 11 w 24"/>
                <a:gd name="T5" fmla="*/ 0 h 81"/>
                <a:gd name="T6" fmla="*/ 3 w 24"/>
                <a:gd name="T7" fmla="*/ 3 h 81"/>
                <a:gd name="T8" fmla="*/ 0 w 24"/>
                <a:gd name="T9" fmla="*/ 7 h 81"/>
                <a:gd name="T10" fmla="*/ 0 w 24"/>
                <a:gd name="T11" fmla="*/ 73 h 81"/>
                <a:gd name="T12" fmla="*/ 3 w 24"/>
                <a:gd name="T13" fmla="*/ 78 h 81"/>
                <a:gd name="T14" fmla="*/ 12 w 24"/>
                <a:gd name="T15" fmla="*/ 81 h 81"/>
                <a:gd name="T16" fmla="*/ 21 w 24"/>
                <a:gd name="T17" fmla="*/ 78 h 81"/>
                <a:gd name="T18" fmla="*/ 24 w 24"/>
                <a:gd name="T19" fmla="*/ 73 h 81"/>
                <a:gd name="T20" fmla="*/ 24 w 24"/>
                <a:gd name="T21" fmla="*/ 7 h 81"/>
                <a:gd name="T22" fmla="*/ 21 w 24"/>
                <a:gd name="T23"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81">
                  <a:moveTo>
                    <a:pt x="21" y="3"/>
                  </a:moveTo>
                  <a:cubicBezTo>
                    <a:pt x="19" y="1"/>
                    <a:pt x="15" y="0"/>
                    <a:pt x="12" y="0"/>
                  </a:cubicBezTo>
                  <a:cubicBezTo>
                    <a:pt x="11" y="0"/>
                    <a:pt x="11" y="0"/>
                    <a:pt x="11" y="0"/>
                  </a:cubicBezTo>
                  <a:cubicBezTo>
                    <a:pt x="8" y="0"/>
                    <a:pt x="5" y="1"/>
                    <a:pt x="3" y="3"/>
                  </a:cubicBezTo>
                  <a:cubicBezTo>
                    <a:pt x="1" y="4"/>
                    <a:pt x="0" y="6"/>
                    <a:pt x="0" y="7"/>
                  </a:cubicBezTo>
                  <a:cubicBezTo>
                    <a:pt x="0" y="73"/>
                    <a:pt x="0" y="73"/>
                    <a:pt x="0" y="73"/>
                  </a:cubicBezTo>
                  <a:cubicBezTo>
                    <a:pt x="0" y="75"/>
                    <a:pt x="1" y="77"/>
                    <a:pt x="3" y="78"/>
                  </a:cubicBezTo>
                  <a:cubicBezTo>
                    <a:pt x="5" y="80"/>
                    <a:pt x="8" y="81"/>
                    <a:pt x="12" y="81"/>
                  </a:cubicBezTo>
                  <a:cubicBezTo>
                    <a:pt x="15" y="81"/>
                    <a:pt x="19" y="80"/>
                    <a:pt x="21" y="78"/>
                  </a:cubicBezTo>
                  <a:cubicBezTo>
                    <a:pt x="23" y="77"/>
                    <a:pt x="24" y="75"/>
                    <a:pt x="24" y="73"/>
                  </a:cubicBezTo>
                  <a:cubicBezTo>
                    <a:pt x="24" y="7"/>
                    <a:pt x="24" y="7"/>
                    <a:pt x="24" y="7"/>
                  </a:cubicBezTo>
                  <a:cubicBezTo>
                    <a:pt x="24" y="6"/>
                    <a:pt x="23" y="4"/>
                    <a:pt x="2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7" name="Freeform 132"/>
            <p:cNvSpPr/>
            <p:nvPr/>
          </p:nvSpPr>
          <p:spPr bwMode="auto">
            <a:xfrm>
              <a:off x="1454151" y="3222626"/>
              <a:ext cx="20638" cy="73025"/>
            </a:xfrm>
            <a:custGeom>
              <a:avLst/>
              <a:gdLst>
                <a:gd name="T0" fmla="*/ 21 w 24"/>
                <a:gd name="T1" fmla="*/ 3 h 81"/>
                <a:gd name="T2" fmla="*/ 12 w 24"/>
                <a:gd name="T3" fmla="*/ 0 h 81"/>
                <a:gd name="T4" fmla="*/ 3 w 24"/>
                <a:gd name="T5" fmla="*/ 3 h 81"/>
                <a:gd name="T6" fmla="*/ 0 w 24"/>
                <a:gd name="T7" fmla="*/ 8 h 81"/>
                <a:gd name="T8" fmla="*/ 0 w 24"/>
                <a:gd name="T9" fmla="*/ 74 h 81"/>
                <a:gd name="T10" fmla="*/ 3 w 24"/>
                <a:gd name="T11" fmla="*/ 78 h 81"/>
                <a:gd name="T12" fmla="*/ 12 w 24"/>
                <a:gd name="T13" fmla="*/ 81 h 81"/>
                <a:gd name="T14" fmla="*/ 21 w 24"/>
                <a:gd name="T15" fmla="*/ 78 h 81"/>
                <a:gd name="T16" fmla="*/ 24 w 24"/>
                <a:gd name="T17" fmla="*/ 74 h 81"/>
                <a:gd name="T18" fmla="*/ 24 w 24"/>
                <a:gd name="T19" fmla="*/ 8 h 81"/>
                <a:gd name="T20" fmla="*/ 21 w 24"/>
                <a:gd name="T21"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81">
                  <a:moveTo>
                    <a:pt x="21" y="3"/>
                  </a:moveTo>
                  <a:cubicBezTo>
                    <a:pt x="19" y="1"/>
                    <a:pt x="15" y="0"/>
                    <a:pt x="12" y="0"/>
                  </a:cubicBezTo>
                  <a:cubicBezTo>
                    <a:pt x="8" y="0"/>
                    <a:pt x="5" y="1"/>
                    <a:pt x="3" y="3"/>
                  </a:cubicBezTo>
                  <a:cubicBezTo>
                    <a:pt x="1" y="4"/>
                    <a:pt x="0" y="6"/>
                    <a:pt x="0" y="8"/>
                  </a:cubicBezTo>
                  <a:cubicBezTo>
                    <a:pt x="0" y="74"/>
                    <a:pt x="0" y="74"/>
                    <a:pt x="0" y="74"/>
                  </a:cubicBezTo>
                  <a:cubicBezTo>
                    <a:pt x="0" y="75"/>
                    <a:pt x="1" y="77"/>
                    <a:pt x="3" y="78"/>
                  </a:cubicBezTo>
                  <a:cubicBezTo>
                    <a:pt x="5" y="80"/>
                    <a:pt x="8" y="81"/>
                    <a:pt x="12" y="81"/>
                  </a:cubicBezTo>
                  <a:cubicBezTo>
                    <a:pt x="15" y="81"/>
                    <a:pt x="19" y="80"/>
                    <a:pt x="21" y="78"/>
                  </a:cubicBezTo>
                  <a:cubicBezTo>
                    <a:pt x="23" y="77"/>
                    <a:pt x="24" y="75"/>
                    <a:pt x="24" y="74"/>
                  </a:cubicBezTo>
                  <a:cubicBezTo>
                    <a:pt x="24" y="8"/>
                    <a:pt x="24" y="8"/>
                    <a:pt x="24" y="8"/>
                  </a:cubicBezTo>
                  <a:cubicBezTo>
                    <a:pt x="24" y="6"/>
                    <a:pt x="23" y="4"/>
                    <a:pt x="2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8" name="Freeform 133"/>
            <p:cNvSpPr/>
            <p:nvPr/>
          </p:nvSpPr>
          <p:spPr bwMode="auto">
            <a:xfrm>
              <a:off x="1522413" y="3155951"/>
              <a:ext cx="71438" cy="20638"/>
            </a:xfrm>
            <a:custGeom>
              <a:avLst/>
              <a:gdLst>
                <a:gd name="T0" fmla="*/ 78 w 80"/>
                <a:gd name="T1" fmla="*/ 3 h 24"/>
                <a:gd name="T2" fmla="*/ 73 w 80"/>
                <a:gd name="T3" fmla="*/ 0 h 24"/>
                <a:gd name="T4" fmla="*/ 7 w 80"/>
                <a:gd name="T5" fmla="*/ 0 h 24"/>
                <a:gd name="T6" fmla="*/ 2 w 80"/>
                <a:gd name="T7" fmla="*/ 3 h 24"/>
                <a:gd name="T8" fmla="*/ 0 w 80"/>
                <a:gd name="T9" fmla="*/ 12 h 24"/>
                <a:gd name="T10" fmla="*/ 2 w 80"/>
                <a:gd name="T11" fmla="*/ 21 h 24"/>
                <a:gd name="T12" fmla="*/ 7 w 80"/>
                <a:gd name="T13" fmla="*/ 24 h 24"/>
                <a:gd name="T14" fmla="*/ 73 w 80"/>
                <a:gd name="T15" fmla="*/ 24 h 24"/>
                <a:gd name="T16" fmla="*/ 78 w 80"/>
                <a:gd name="T17" fmla="*/ 21 h 24"/>
                <a:gd name="T18" fmla="*/ 80 w 80"/>
                <a:gd name="T19" fmla="*/ 12 h 24"/>
                <a:gd name="T20" fmla="*/ 80 w 80"/>
                <a:gd name="T21" fmla="*/ 12 h 24"/>
                <a:gd name="T22" fmla="*/ 78 w 80"/>
                <a:gd name="T23"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24">
                  <a:moveTo>
                    <a:pt x="78" y="3"/>
                  </a:moveTo>
                  <a:cubicBezTo>
                    <a:pt x="76" y="1"/>
                    <a:pt x="74" y="0"/>
                    <a:pt x="73" y="0"/>
                  </a:cubicBezTo>
                  <a:cubicBezTo>
                    <a:pt x="7" y="0"/>
                    <a:pt x="7" y="0"/>
                    <a:pt x="7" y="0"/>
                  </a:cubicBezTo>
                  <a:cubicBezTo>
                    <a:pt x="5" y="0"/>
                    <a:pt x="4" y="1"/>
                    <a:pt x="2" y="3"/>
                  </a:cubicBezTo>
                  <a:cubicBezTo>
                    <a:pt x="1" y="5"/>
                    <a:pt x="0" y="8"/>
                    <a:pt x="0" y="12"/>
                  </a:cubicBezTo>
                  <a:cubicBezTo>
                    <a:pt x="0" y="16"/>
                    <a:pt x="1" y="19"/>
                    <a:pt x="2" y="21"/>
                  </a:cubicBezTo>
                  <a:cubicBezTo>
                    <a:pt x="4" y="23"/>
                    <a:pt x="5" y="24"/>
                    <a:pt x="7" y="24"/>
                  </a:cubicBezTo>
                  <a:cubicBezTo>
                    <a:pt x="73" y="24"/>
                    <a:pt x="73" y="24"/>
                    <a:pt x="73" y="24"/>
                  </a:cubicBezTo>
                  <a:cubicBezTo>
                    <a:pt x="74" y="24"/>
                    <a:pt x="76" y="23"/>
                    <a:pt x="78" y="21"/>
                  </a:cubicBezTo>
                  <a:cubicBezTo>
                    <a:pt x="79" y="19"/>
                    <a:pt x="80" y="16"/>
                    <a:pt x="80" y="12"/>
                  </a:cubicBezTo>
                  <a:cubicBezTo>
                    <a:pt x="80" y="12"/>
                    <a:pt x="80" y="12"/>
                    <a:pt x="80" y="12"/>
                  </a:cubicBezTo>
                  <a:cubicBezTo>
                    <a:pt x="80" y="8"/>
                    <a:pt x="79" y="5"/>
                    <a:pt x="7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39" name="Freeform 134"/>
            <p:cNvSpPr/>
            <p:nvPr/>
          </p:nvSpPr>
          <p:spPr bwMode="auto">
            <a:xfrm>
              <a:off x="1335088" y="3155951"/>
              <a:ext cx="73025" cy="20638"/>
            </a:xfrm>
            <a:custGeom>
              <a:avLst/>
              <a:gdLst>
                <a:gd name="T0" fmla="*/ 78 w 81"/>
                <a:gd name="T1" fmla="*/ 21 h 24"/>
                <a:gd name="T2" fmla="*/ 81 w 81"/>
                <a:gd name="T3" fmla="*/ 12 h 24"/>
                <a:gd name="T4" fmla="*/ 78 w 81"/>
                <a:gd name="T5" fmla="*/ 3 h 24"/>
                <a:gd name="T6" fmla="*/ 73 w 81"/>
                <a:gd name="T7" fmla="*/ 0 h 24"/>
                <a:gd name="T8" fmla="*/ 7 w 81"/>
                <a:gd name="T9" fmla="*/ 0 h 24"/>
                <a:gd name="T10" fmla="*/ 3 w 81"/>
                <a:gd name="T11" fmla="*/ 3 h 24"/>
                <a:gd name="T12" fmla="*/ 0 w 81"/>
                <a:gd name="T13" fmla="*/ 12 h 24"/>
                <a:gd name="T14" fmla="*/ 3 w 81"/>
                <a:gd name="T15" fmla="*/ 21 h 24"/>
                <a:gd name="T16" fmla="*/ 7 w 81"/>
                <a:gd name="T17" fmla="*/ 24 h 24"/>
                <a:gd name="T18" fmla="*/ 73 w 81"/>
                <a:gd name="T19" fmla="*/ 24 h 24"/>
                <a:gd name="T20" fmla="*/ 78 w 81"/>
                <a:gd name="T21"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24">
                  <a:moveTo>
                    <a:pt x="78" y="21"/>
                  </a:moveTo>
                  <a:cubicBezTo>
                    <a:pt x="79" y="19"/>
                    <a:pt x="81" y="16"/>
                    <a:pt x="81" y="12"/>
                  </a:cubicBezTo>
                  <a:cubicBezTo>
                    <a:pt x="81" y="8"/>
                    <a:pt x="79" y="5"/>
                    <a:pt x="78" y="3"/>
                  </a:cubicBezTo>
                  <a:cubicBezTo>
                    <a:pt x="77" y="1"/>
                    <a:pt x="75" y="0"/>
                    <a:pt x="73" y="0"/>
                  </a:cubicBezTo>
                  <a:cubicBezTo>
                    <a:pt x="7" y="0"/>
                    <a:pt x="7" y="0"/>
                    <a:pt x="7" y="0"/>
                  </a:cubicBezTo>
                  <a:cubicBezTo>
                    <a:pt x="6" y="0"/>
                    <a:pt x="4" y="1"/>
                    <a:pt x="3" y="3"/>
                  </a:cubicBezTo>
                  <a:cubicBezTo>
                    <a:pt x="1" y="5"/>
                    <a:pt x="0" y="8"/>
                    <a:pt x="0" y="12"/>
                  </a:cubicBezTo>
                  <a:cubicBezTo>
                    <a:pt x="0" y="16"/>
                    <a:pt x="1" y="19"/>
                    <a:pt x="3" y="21"/>
                  </a:cubicBezTo>
                  <a:cubicBezTo>
                    <a:pt x="4" y="23"/>
                    <a:pt x="6" y="24"/>
                    <a:pt x="7" y="24"/>
                  </a:cubicBezTo>
                  <a:cubicBezTo>
                    <a:pt x="73" y="24"/>
                    <a:pt x="73" y="24"/>
                    <a:pt x="73" y="24"/>
                  </a:cubicBezTo>
                  <a:cubicBezTo>
                    <a:pt x="75" y="24"/>
                    <a:pt x="77" y="23"/>
                    <a:pt x="7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0" name="Freeform 135"/>
            <p:cNvSpPr/>
            <p:nvPr/>
          </p:nvSpPr>
          <p:spPr bwMode="auto">
            <a:xfrm>
              <a:off x="1511301" y="3095626"/>
              <a:ext cx="66675" cy="47625"/>
            </a:xfrm>
            <a:custGeom>
              <a:avLst/>
              <a:gdLst>
                <a:gd name="T0" fmla="*/ 0 w 74"/>
                <a:gd name="T1" fmla="*/ 40 h 54"/>
                <a:gd name="T2" fmla="*/ 2 w 74"/>
                <a:gd name="T3" fmla="*/ 47 h 54"/>
                <a:gd name="T4" fmla="*/ 12 w 74"/>
                <a:gd name="T5" fmla="*/ 54 h 54"/>
                <a:gd name="T6" fmla="*/ 14 w 74"/>
                <a:gd name="T7" fmla="*/ 54 h 54"/>
                <a:gd name="T8" fmla="*/ 71 w 74"/>
                <a:gd name="T9" fmla="*/ 21 h 54"/>
                <a:gd name="T10" fmla="*/ 74 w 74"/>
                <a:gd name="T11" fmla="*/ 15 h 54"/>
                <a:gd name="T12" fmla="*/ 72 w 74"/>
                <a:gd name="T13" fmla="*/ 7 h 54"/>
                <a:gd name="T14" fmla="*/ 72 w 74"/>
                <a:gd name="T15" fmla="*/ 6 h 54"/>
                <a:gd name="T16" fmla="*/ 62 w 74"/>
                <a:gd name="T17" fmla="*/ 0 h 54"/>
                <a:gd name="T18" fmla="*/ 62 w 74"/>
                <a:gd name="T19" fmla="*/ 0 h 54"/>
                <a:gd name="T20" fmla="*/ 60 w 74"/>
                <a:gd name="T21" fmla="*/ 0 h 54"/>
                <a:gd name="T22" fmla="*/ 3 w 74"/>
                <a:gd name="T23" fmla="*/ 33 h 54"/>
                <a:gd name="T24" fmla="*/ 0 w 74"/>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0" y="40"/>
                  </a:moveTo>
                  <a:cubicBezTo>
                    <a:pt x="0" y="42"/>
                    <a:pt x="1" y="45"/>
                    <a:pt x="2" y="47"/>
                  </a:cubicBezTo>
                  <a:cubicBezTo>
                    <a:pt x="5" y="52"/>
                    <a:pt x="9" y="54"/>
                    <a:pt x="12" y="54"/>
                  </a:cubicBezTo>
                  <a:cubicBezTo>
                    <a:pt x="13" y="54"/>
                    <a:pt x="14" y="54"/>
                    <a:pt x="14" y="54"/>
                  </a:cubicBezTo>
                  <a:cubicBezTo>
                    <a:pt x="71" y="21"/>
                    <a:pt x="71" y="21"/>
                    <a:pt x="71" y="21"/>
                  </a:cubicBezTo>
                  <a:cubicBezTo>
                    <a:pt x="73" y="20"/>
                    <a:pt x="74" y="18"/>
                    <a:pt x="74" y="15"/>
                  </a:cubicBezTo>
                  <a:cubicBezTo>
                    <a:pt x="74" y="12"/>
                    <a:pt x="73" y="10"/>
                    <a:pt x="72" y="7"/>
                  </a:cubicBezTo>
                  <a:cubicBezTo>
                    <a:pt x="72" y="6"/>
                    <a:pt x="72" y="6"/>
                    <a:pt x="72" y="6"/>
                  </a:cubicBezTo>
                  <a:cubicBezTo>
                    <a:pt x="69" y="2"/>
                    <a:pt x="65" y="0"/>
                    <a:pt x="62" y="0"/>
                  </a:cubicBezTo>
                  <a:cubicBezTo>
                    <a:pt x="62" y="0"/>
                    <a:pt x="62" y="0"/>
                    <a:pt x="62" y="0"/>
                  </a:cubicBezTo>
                  <a:cubicBezTo>
                    <a:pt x="61" y="0"/>
                    <a:pt x="60" y="0"/>
                    <a:pt x="60" y="0"/>
                  </a:cubicBezTo>
                  <a:cubicBezTo>
                    <a:pt x="3" y="33"/>
                    <a:pt x="3" y="33"/>
                    <a:pt x="3" y="33"/>
                  </a:cubicBezTo>
                  <a:cubicBezTo>
                    <a:pt x="1" y="34"/>
                    <a:pt x="0" y="37"/>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1" name="Freeform 136"/>
            <p:cNvSpPr/>
            <p:nvPr/>
          </p:nvSpPr>
          <p:spPr bwMode="auto">
            <a:xfrm>
              <a:off x="1487488" y="3051176"/>
              <a:ext cx="47625" cy="66675"/>
            </a:xfrm>
            <a:custGeom>
              <a:avLst/>
              <a:gdLst>
                <a:gd name="T0" fmla="*/ 7 w 54"/>
                <a:gd name="T1" fmla="*/ 72 h 74"/>
                <a:gd name="T2" fmla="*/ 14 w 54"/>
                <a:gd name="T3" fmla="*/ 74 h 74"/>
                <a:gd name="T4" fmla="*/ 21 w 54"/>
                <a:gd name="T5" fmla="*/ 71 h 74"/>
                <a:gd name="T6" fmla="*/ 53 w 54"/>
                <a:gd name="T7" fmla="*/ 14 h 74"/>
                <a:gd name="T8" fmla="*/ 54 w 54"/>
                <a:gd name="T9" fmla="*/ 12 h 74"/>
                <a:gd name="T10" fmla="*/ 47 w 54"/>
                <a:gd name="T11" fmla="*/ 2 h 74"/>
                <a:gd name="T12" fmla="*/ 47 w 54"/>
                <a:gd name="T13" fmla="*/ 2 h 74"/>
                <a:gd name="T14" fmla="*/ 39 w 54"/>
                <a:gd name="T15" fmla="*/ 0 h 74"/>
                <a:gd name="T16" fmla="*/ 39 w 54"/>
                <a:gd name="T17" fmla="*/ 0 h 74"/>
                <a:gd name="T18" fmla="*/ 33 w 54"/>
                <a:gd name="T19" fmla="*/ 2 h 74"/>
                <a:gd name="T20" fmla="*/ 0 w 54"/>
                <a:gd name="T21" fmla="*/ 60 h 74"/>
                <a:gd name="T22" fmla="*/ 0 w 54"/>
                <a:gd name="T23" fmla="*/ 62 h 74"/>
                <a:gd name="T24" fmla="*/ 7 w 54"/>
                <a:gd name="T25" fmla="*/ 7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7" y="72"/>
                  </a:moveTo>
                  <a:cubicBezTo>
                    <a:pt x="9" y="73"/>
                    <a:pt x="12" y="74"/>
                    <a:pt x="14" y="74"/>
                  </a:cubicBezTo>
                  <a:cubicBezTo>
                    <a:pt x="17" y="74"/>
                    <a:pt x="20" y="73"/>
                    <a:pt x="21" y="71"/>
                  </a:cubicBezTo>
                  <a:cubicBezTo>
                    <a:pt x="53" y="14"/>
                    <a:pt x="53" y="14"/>
                    <a:pt x="53" y="14"/>
                  </a:cubicBezTo>
                  <a:cubicBezTo>
                    <a:pt x="54" y="14"/>
                    <a:pt x="54" y="13"/>
                    <a:pt x="54" y="12"/>
                  </a:cubicBezTo>
                  <a:cubicBezTo>
                    <a:pt x="54" y="9"/>
                    <a:pt x="52" y="5"/>
                    <a:pt x="47" y="2"/>
                  </a:cubicBezTo>
                  <a:cubicBezTo>
                    <a:pt x="47" y="2"/>
                    <a:pt x="47" y="2"/>
                    <a:pt x="47" y="2"/>
                  </a:cubicBezTo>
                  <a:cubicBezTo>
                    <a:pt x="44" y="0"/>
                    <a:pt x="42" y="0"/>
                    <a:pt x="39" y="0"/>
                  </a:cubicBezTo>
                  <a:cubicBezTo>
                    <a:pt x="39" y="0"/>
                    <a:pt x="39" y="0"/>
                    <a:pt x="39" y="0"/>
                  </a:cubicBezTo>
                  <a:cubicBezTo>
                    <a:pt x="36" y="0"/>
                    <a:pt x="34" y="1"/>
                    <a:pt x="33" y="2"/>
                  </a:cubicBezTo>
                  <a:cubicBezTo>
                    <a:pt x="0" y="60"/>
                    <a:pt x="0" y="60"/>
                    <a:pt x="0" y="60"/>
                  </a:cubicBezTo>
                  <a:cubicBezTo>
                    <a:pt x="0" y="60"/>
                    <a:pt x="0" y="61"/>
                    <a:pt x="0" y="62"/>
                  </a:cubicBezTo>
                  <a:cubicBezTo>
                    <a:pt x="0" y="65"/>
                    <a:pt x="2" y="69"/>
                    <a:pt x="7"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2" name="Freeform 137"/>
            <p:cNvSpPr/>
            <p:nvPr/>
          </p:nvSpPr>
          <p:spPr bwMode="auto">
            <a:xfrm>
              <a:off x="1393826" y="3051176"/>
              <a:ext cx="47625" cy="66675"/>
            </a:xfrm>
            <a:custGeom>
              <a:avLst/>
              <a:gdLst>
                <a:gd name="T0" fmla="*/ 1 w 54"/>
                <a:gd name="T1" fmla="*/ 14 h 74"/>
                <a:gd name="T2" fmla="*/ 34 w 54"/>
                <a:gd name="T3" fmla="*/ 71 h 74"/>
                <a:gd name="T4" fmla="*/ 40 w 54"/>
                <a:gd name="T5" fmla="*/ 74 h 74"/>
                <a:gd name="T6" fmla="*/ 47 w 54"/>
                <a:gd name="T7" fmla="*/ 72 h 74"/>
                <a:gd name="T8" fmla="*/ 54 w 54"/>
                <a:gd name="T9" fmla="*/ 62 h 74"/>
                <a:gd name="T10" fmla="*/ 54 w 54"/>
                <a:gd name="T11" fmla="*/ 60 h 74"/>
                <a:gd name="T12" fmla="*/ 21 w 54"/>
                <a:gd name="T13" fmla="*/ 3 h 74"/>
                <a:gd name="T14" fmla="*/ 15 w 54"/>
                <a:gd name="T15" fmla="*/ 0 h 74"/>
                <a:gd name="T16" fmla="*/ 7 w 54"/>
                <a:gd name="T17" fmla="*/ 2 h 74"/>
                <a:gd name="T18" fmla="*/ 7 w 54"/>
                <a:gd name="T19" fmla="*/ 2 h 74"/>
                <a:gd name="T20" fmla="*/ 0 w 54"/>
                <a:gd name="T21" fmla="*/ 12 h 74"/>
                <a:gd name="T22" fmla="*/ 0 w 54"/>
                <a:gd name="T23" fmla="*/ 12 h 74"/>
                <a:gd name="T24" fmla="*/ 1 w 54"/>
                <a:gd name="T25" fmla="*/ 1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1" y="14"/>
                  </a:moveTo>
                  <a:cubicBezTo>
                    <a:pt x="34" y="71"/>
                    <a:pt x="34" y="71"/>
                    <a:pt x="34" y="71"/>
                  </a:cubicBezTo>
                  <a:cubicBezTo>
                    <a:pt x="34" y="73"/>
                    <a:pt x="37" y="74"/>
                    <a:pt x="40" y="74"/>
                  </a:cubicBezTo>
                  <a:cubicBezTo>
                    <a:pt x="42" y="74"/>
                    <a:pt x="45" y="73"/>
                    <a:pt x="47" y="72"/>
                  </a:cubicBezTo>
                  <a:cubicBezTo>
                    <a:pt x="52" y="69"/>
                    <a:pt x="54" y="65"/>
                    <a:pt x="54" y="62"/>
                  </a:cubicBezTo>
                  <a:cubicBezTo>
                    <a:pt x="54" y="61"/>
                    <a:pt x="54" y="60"/>
                    <a:pt x="54" y="60"/>
                  </a:cubicBezTo>
                  <a:cubicBezTo>
                    <a:pt x="21" y="3"/>
                    <a:pt x="21" y="3"/>
                    <a:pt x="21" y="3"/>
                  </a:cubicBezTo>
                  <a:cubicBezTo>
                    <a:pt x="20" y="1"/>
                    <a:pt x="18" y="0"/>
                    <a:pt x="15" y="0"/>
                  </a:cubicBezTo>
                  <a:cubicBezTo>
                    <a:pt x="12" y="0"/>
                    <a:pt x="10" y="1"/>
                    <a:pt x="7" y="2"/>
                  </a:cubicBezTo>
                  <a:cubicBezTo>
                    <a:pt x="7" y="2"/>
                    <a:pt x="7" y="2"/>
                    <a:pt x="7" y="2"/>
                  </a:cubicBezTo>
                  <a:cubicBezTo>
                    <a:pt x="2" y="5"/>
                    <a:pt x="0" y="9"/>
                    <a:pt x="0" y="12"/>
                  </a:cubicBezTo>
                  <a:cubicBezTo>
                    <a:pt x="0" y="12"/>
                    <a:pt x="0" y="12"/>
                    <a:pt x="0" y="12"/>
                  </a:cubicBezTo>
                  <a:cubicBezTo>
                    <a:pt x="0" y="13"/>
                    <a:pt x="0" y="14"/>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3" name="Freeform 138"/>
            <p:cNvSpPr/>
            <p:nvPr/>
          </p:nvSpPr>
          <p:spPr bwMode="auto">
            <a:xfrm>
              <a:off x="1349376" y="3095626"/>
              <a:ext cx="66675" cy="47625"/>
            </a:xfrm>
            <a:custGeom>
              <a:avLst/>
              <a:gdLst>
                <a:gd name="T0" fmla="*/ 3 w 74"/>
                <a:gd name="T1" fmla="*/ 21 h 54"/>
                <a:gd name="T2" fmla="*/ 60 w 74"/>
                <a:gd name="T3" fmla="*/ 54 h 54"/>
                <a:gd name="T4" fmla="*/ 62 w 74"/>
                <a:gd name="T5" fmla="*/ 54 h 54"/>
                <a:gd name="T6" fmla="*/ 72 w 74"/>
                <a:gd name="T7" fmla="*/ 47 h 54"/>
                <a:gd name="T8" fmla="*/ 74 w 74"/>
                <a:gd name="T9" fmla="*/ 40 h 54"/>
                <a:gd name="T10" fmla="*/ 71 w 74"/>
                <a:gd name="T11" fmla="*/ 34 h 54"/>
                <a:gd name="T12" fmla="*/ 14 w 74"/>
                <a:gd name="T13" fmla="*/ 1 h 54"/>
                <a:gd name="T14" fmla="*/ 12 w 74"/>
                <a:gd name="T15" fmla="*/ 0 h 54"/>
                <a:gd name="T16" fmla="*/ 2 w 74"/>
                <a:gd name="T17" fmla="*/ 7 h 54"/>
                <a:gd name="T18" fmla="*/ 2 w 74"/>
                <a:gd name="T19" fmla="*/ 7 h 54"/>
                <a:gd name="T20" fmla="*/ 0 w 74"/>
                <a:gd name="T21" fmla="*/ 15 h 54"/>
                <a:gd name="T22" fmla="*/ 0 w 74"/>
                <a:gd name="T23" fmla="*/ 15 h 54"/>
                <a:gd name="T24" fmla="*/ 3 w 74"/>
                <a:gd name="T25" fmla="*/ 2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3" y="21"/>
                  </a:moveTo>
                  <a:cubicBezTo>
                    <a:pt x="60" y="54"/>
                    <a:pt x="60" y="54"/>
                    <a:pt x="60" y="54"/>
                  </a:cubicBezTo>
                  <a:cubicBezTo>
                    <a:pt x="60" y="54"/>
                    <a:pt x="61" y="54"/>
                    <a:pt x="62" y="54"/>
                  </a:cubicBezTo>
                  <a:cubicBezTo>
                    <a:pt x="65" y="54"/>
                    <a:pt x="69" y="52"/>
                    <a:pt x="72" y="47"/>
                  </a:cubicBezTo>
                  <a:cubicBezTo>
                    <a:pt x="73" y="45"/>
                    <a:pt x="74" y="42"/>
                    <a:pt x="74" y="40"/>
                  </a:cubicBezTo>
                  <a:cubicBezTo>
                    <a:pt x="74" y="37"/>
                    <a:pt x="73" y="34"/>
                    <a:pt x="71" y="34"/>
                  </a:cubicBezTo>
                  <a:cubicBezTo>
                    <a:pt x="14" y="1"/>
                    <a:pt x="14" y="1"/>
                    <a:pt x="14" y="1"/>
                  </a:cubicBezTo>
                  <a:cubicBezTo>
                    <a:pt x="14" y="0"/>
                    <a:pt x="13" y="0"/>
                    <a:pt x="12" y="0"/>
                  </a:cubicBezTo>
                  <a:cubicBezTo>
                    <a:pt x="9" y="0"/>
                    <a:pt x="5" y="2"/>
                    <a:pt x="2" y="7"/>
                  </a:cubicBezTo>
                  <a:cubicBezTo>
                    <a:pt x="2" y="7"/>
                    <a:pt x="2" y="7"/>
                    <a:pt x="2" y="7"/>
                  </a:cubicBezTo>
                  <a:cubicBezTo>
                    <a:pt x="1" y="10"/>
                    <a:pt x="0" y="12"/>
                    <a:pt x="0" y="15"/>
                  </a:cubicBezTo>
                  <a:cubicBezTo>
                    <a:pt x="0" y="15"/>
                    <a:pt x="0" y="15"/>
                    <a:pt x="0" y="15"/>
                  </a:cubicBezTo>
                  <a:cubicBezTo>
                    <a:pt x="0" y="18"/>
                    <a:pt x="1" y="20"/>
                    <a:pt x="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4" name="Freeform 139"/>
            <p:cNvSpPr/>
            <p:nvPr/>
          </p:nvSpPr>
          <p:spPr bwMode="auto">
            <a:xfrm>
              <a:off x="1349376" y="3189289"/>
              <a:ext cx="66675" cy="47625"/>
            </a:xfrm>
            <a:custGeom>
              <a:avLst/>
              <a:gdLst>
                <a:gd name="T0" fmla="*/ 74 w 74"/>
                <a:gd name="T1" fmla="*/ 14 h 54"/>
                <a:gd name="T2" fmla="*/ 72 w 74"/>
                <a:gd name="T3" fmla="*/ 7 h 54"/>
                <a:gd name="T4" fmla="*/ 62 w 74"/>
                <a:gd name="T5" fmla="*/ 0 h 54"/>
                <a:gd name="T6" fmla="*/ 60 w 74"/>
                <a:gd name="T7" fmla="*/ 0 h 54"/>
                <a:gd name="T8" fmla="*/ 3 w 74"/>
                <a:gd name="T9" fmla="*/ 33 h 54"/>
                <a:gd name="T10" fmla="*/ 0 w 74"/>
                <a:gd name="T11" fmla="*/ 39 h 54"/>
                <a:gd name="T12" fmla="*/ 2 w 74"/>
                <a:gd name="T13" fmla="*/ 47 h 54"/>
                <a:gd name="T14" fmla="*/ 2 w 74"/>
                <a:gd name="T15" fmla="*/ 47 h 54"/>
                <a:gd name="T16" fmla="*/ 12 w 74"/>
                <a:gd name="T17" fmla="*/ 54 h 54"/>
                <a:gd name="T18" fmla="*/ 12 w 74"/>
                <a:gd name="T19" fmla="*/ 54 h 54"/>
                <a:gd name="T20" fmla="*/ 14 w 74"/>
                <a:gd name="T21" fmla="*/ 53 h 54"/>
                <a:gd name="T22" fmla="*/ 71 w 74"/>
                <a:gd name="T23" fmla="*/ 20 h 54"/>
                <a:gd name="T24" fmla="*/ 74 w 74"/>
                <a:gd name="T25"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74" y="14"/>
                  </a:moveTo>
                  <a:cubicBezTo>
                    <a:pt x="74" y="12"/>
                    <a:pt x="73" y="9"/>
                    <a:pt x="72" y="7"/>
                  </a:cubicBezTo>
                  <a:cubicBezTo>
                    <a:pt x="69" y="2"/>
                    <a:pt x="65" y="0"/>
                    <a:pt x="62" y="0"/>
                  </a:cubicBezTo>
                  <a:cubicBezTo>
                    <a:pt x="61" y="0"/>
                    <a:pt x="60" y="0"/>
                    <a:pt x="60" y="0"/>
                  </a:cubicBezTo>
                  <a:cubicBezTo>
                    <a:pt x="3" y="33"/>
                    <a:pt x="3" y="33"/>
                    <a:pt x="3" y="33"/>
                  </a:cubicBezTo>
                  <a:cubicBezTo>
                    <a:pt x="1" y="34"/>
                    <a:pt x="0" y="36"/>
                    <a:pt x="0" y="39"/>
                  </a:cubicBezTo>
                  <a:cubicBezTo>
                    <a:pt x="0" y="42"/>
                    <a:pt x="1" y="44"/>
                    <a:pt x="2" y="47"/>
                  </a:cubicBezTo>
                  <a:cubicBezTo>
                    <a:pt x="2" y="47"/>
                    <a:pt x="2" y="47"/>
                    <a:pt x="2" y="47"/>
                  </a:cubicBezTo>
                  <a:cubicBezTo>
                    <a:pt x="5" y="52"/>
                    <a:pt x="9" y="54"/>
                    <a:pt x="12" y="54"/>
                  </a:cubicBezTo>
                  <a:cubicBezTo>
                    <a:pt x="12" y="54"/>
                    <a:pt x="12" y="54"/>
                    <a:pt x="12" y="54"/>
                  </a:cubicBezTo>
                  <a:cubicBezTo>
                    <a:pt x="13" y="54"/>
                    <a:pt x="14" y="54"/>
                    <a:pt x="14" y="53"/>
                  </a:cubicBezTo>
                  <a:cubicBezTo>
                    <a:pt x="71" y="20"/>
                    <a:pt x="71" y="20"/>
                    <a:pt x="71" y="20"/>
                  </a:cubicBezTo>
                  <a:cubicBezTo>
                    <a:pt x="73" y="20"/>
                    <a:pt x="74" y="17"/>
                    <a:pt x="7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5" name="Freeform 140"/>
            <p:cNvSpPr/>
            <p:nvPr/>
          </p:nvSpPr>
          <p:spPr bwMode="auto">
            <a:xfrm>
              <a:off x="1393826" y="3214689"/>
              <a:ext cx="47625" cy="65088"/>
            </a:xfrm>
            <a:custGeom>
              <a:avLst/>
              <a:gdLst>
                <a:gd name="T0" fmla="*/ 47 w 54"/>
                <a:gd name="T1" fmla="*/ 2 h 74"/>
                <a:gd name="T2" fmla="*/ 40 w 54"/>
                <a:gd name="T3" fmla="*/ 0 h 74"/>
                <a:gd name="T4" fmla="*/ 34 w 54"/>
                <a:gd name="T5" fmla="*/ 3 h 74"/>
                <a:gd name="T6" fmla="*/ 1 w 54"/>
                <a:gd name="T7" fmla="*/ 60 h 74"/>
                <a:gd name="T8" fmla="*/ 0 w 54"/>
                <a:gd name="T9" fmla="*/ 62 h 74"/>
                <a:gd name="T10" fmla="*/ 7 w 54"/>
                <a:gd name="T11" fmla="*/ 72 h 74"/>
                <a:gd name="T12" fmla="*/ 7 w 54"/>
                <a:gd name="T13" fmla="*/ 72 h 74"/>
                <a:gd name="T14" fmla="*/ 15 w 54"/>
                <a:gd name="T15" fmla="*/ 74 h 74"/>
                <a:gd name="T16" fmla="*/ 15 w 54"/>
                <a:gd name="T17" fmla="*/ 74 h 74"/>
                <a:gd name="T18" fmla="*/ 21 w 54"/>
                <a:gd name="T19" fmla="*/ 71 h 74"/>
                <a:gd name="T20" fmla="*/ 54 w 54"/>
                <a:gd name="T21" fmla="*/ 14 h 74"/>
                <a:gd name="T22" fmla="*/ 54 w 54"/>
                <a:gd name="T23" fmla="*/ 12 h 74"/>
                <a:gd name="T24" fmla="*/ 47 w 54"/>
                <a:gd name="T25"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47" y="2"/>
                  </a:moveTo>
                  <a:cubicBezTo>
                    <a:pt x="45" y="1"/>
                    <a:pt x="42" y="0"/>
                    <a:pt x="40" y="0"/>
                  </a:cubicBezTo>
                  <a:cubicBezTo>
                    <a:pt x="37" y="0"/>
                    <a:pt x="34" y="1"/>
                    <a:pt x="34" y="3"/>
                  </a:cubicBezTo>
                  <a:cubicBezTo>
                    <a:pt x="1" y="60"/>
                    <a:pt x="1" y="60"/>
                    <a:pt x="1" y="60"/>
                  </a:cubicBezTo>
                  <a:cubicBezTo>
                    <a:pt x="0" y="60"/>
                    <a:pt x="0" y="61"/>
                    <a:pt x="0" y="62"/>
                  </a:cubicBezTo>
                  <a:cubicBezTo>
                    <a:pt x="0" y="65"/>
                    <a:pt x="2" y="69"/>
                    <a:pt x="7" y="72"/>
                  </a:cubicBezTo>
                  <a:cubicBezTo>
                    <a:pt x="7" y="72"/>
                    <a:pt x="7" y="72"/>
                    <a:pt x="7" y="72"/>
                  </a:cubicBezTo>
                  <a:cubicBezTo>
                    <a:pt x="10" y="73"/>
                    <a:pt x="12" y="74"/>
                    <a:pt x="15" y="74"/>
                  </a:cubicBezTo>
                  <a:cubicBezTo>
                    <a:pt x="15" y="74"/>
                    <a:pt x="15" y="74"/>
                    <a:pt x="15" y="74"/>
                  </a:cubicBezTo>
                  <a:cubicBezTo>
                    <a:pt x="18" y="74"/>
                    <a:pt x="20" y="73"/>
                    <a:pt x="21" y="71"/>
                  </a:cubicBezTo>
                  <a:cubicBezTo>
                    <a:pt x="54" y="14"/>
                    <a:pt x="54" y="14"/>
                    <a:pt x="54" y="14"/>
                  </a:cubicBezTo>
                  <a:cubicBezTo>
                    <a:pt x="54" y="14"/>
                    <a:pt x="54" y="13"/>
                    <a:pt x="54" y="12"/>
                  </a:cubicBezTo>
                  <a:cubicBezTo>
                    <a:pt x="54" y="9"/>
                    <a:pt x="52" y="5"/>
                    <a:pt x="4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6" name="Freeform 141"/>
            <p:cNvSpPr/>
            <p:nvPr/>
          </p:nvSpPr>
          <p:spPr bwMode="auto">
            <a:xfrm>
              <a:off x="1487488" y="3214689"/>
              <a:ext cx="47625" cy="65088"/>
            </a:xfrm>
            <a:custGeom>
              <a:avLst/>
              <a:gdLst>
                <a:gd name="T0" fmla="*/ 54 w 54"/>
                <a:gd name="T1" fmla="*/ 60 h 74"/>
                <a:gd name="T2" fmla="*/ 21 w 54"/>
                <a:gd name="T3" fmla="*/ 3 h 74"/>
                <a:gd name="T4" fmla="*/ 14 w 54"/>
                <a:gd name="T5" fmla="*/ 0 h 74"/>
                <a:gd name="T6" fmla="*/ 7 w 54"/>
                <a:gd name="T7" fmla="*/ 2 h 74"/>
                <a:gd name="T8" fmla="*/ 0 w 54"/>
                <a:gd name="T9" fmla="*/ 12 h 74"/>
                <a:gd name="T10" fmla="*/ 0 w 54"/>
                <a:gd name="T11" fmla="*/ 14 h 74"/>
                <a:gd name="T12" fmla="*/ 33 w 54"/>
                <a:gd name="T13" fmla="*/ 71 h 74"/>
                <a:gd name="T14" fmla="*/ 39 w 54"/>
                <a:gd name="T15" fmla="*/ 74 h 74"/>
                <a:gd name="T16" fmla="*/ 47 w 54"/>
                <a:gd name="T17" fmla="*/ 72 h 74"/>
                <a:gd name="T18" fmla="*/ 48 w 54"/>
                <a:gd name="T19" fmla="*/ 72 h 74"/>
                <a:gd name="T20" fmla="*/ 54 w 54"/>
                <a:gd name="T21" fmla="*/ 62 h 74"/>
                <a:gd name="T22" fmla="*/ 54 w 54"/>
                <a:gd name="T23" fmla="*/ 62 h 74"/>
                <a:gd name="T24" fmla="*/ 54 w 54"/>
                <a:gd name="T25" fmla="*/ 6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4">
                  <a:moveTo>
                    <a:pt x="54" y="60"/>
                  </a:moveTo>
                  <a:cubicBezTo>
                    <a:pt x="21" y="3"/>
                    <a:pt x="21" y="3"/>
                    <a:pt x="21" y="3"/>
                  </a:cubicBezTo>
                  <a:cubicBezTo>
                    <a:pt x="20" y="1"/>
                    <a:pt x="18" y="0"/>
                    <a:pt x="14" y="0"/>
                  </a:cubicBezTo>
                  <a:cubicBezTo>
                    <a:pt x="12" y="0"/>
                    <a:pt x="9" y="1"/>
                    <a:pt x="7" y="2"/>
                  </a:cubicBezTo>
                  <a:cubicBezTo>
                    <a:pt x="2" y="5"/>
                    <a:pt x="0" y="9"/>
                    <a:pt x="0" y="12"/>
                  </a:cubicBezTo>
                  <a:cubicBezTo>
                    <a:pt x="0" y="13"/>
                    <a:pt x="0" y="14"/>
                    <a:pt x="0" y="14"/>
                  </a:cubicBezTo>
                  <a:cubicBezTo>
                    <a:pt x="33" y="71"/>
                    <a:pt x="33" y="71"/>
                    <a:pt x="33" y="71"/>
                  </a:cubicBezTo>
                  <a:cubicBezTo>
                    <a:pt x="34" y="73"/>
                    <a:pt x="36" y="74"/>
                    <a:pt x="39" y="74"/>
                  </a:cubicBezTo>
                  <a:cubicBezTo>
                    <a:pt x="42" y="74"/>
                    <a:pt x="44" y="73"/>
                    <a:pt x="47" y="72"/>
                  </a:cubicBezTo>
                  <a:cubicBezTo>
                    <a:pt x="48" y="72"/>
                    <a:pt x="48" y="72"/>
                    <a:pt x="48" y="72"/>
                  </a:cubicBezTo>
                  <a:cubicBezTo>
                    <a:pt x="52" y="69"/>
                    <a:pt x="54" y="65"/>
                    <a:pt x="54" y="62"/>
                  </a:cubicBezTo>
                  <a:cubicBezTo>
                    <a:pt x="54" y="62"/>
                    <a:pt x="54" y="62"/>
                    <a:pt x="54" y="62"/>
                  </a:cubicBezTo>
                  <a:cubicBezTo>
                    <a:pt x="54" y="61"/>
                    <a:pt x="54" y="60"/>
                    <a:pt x="5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7" name="Freeform 142"/>
            <p:cNvSpPr/>
            <p:nvPr/>
          </p:nvSpPr>
          <p:spPr bwMode="auto">
            <a:xfrm>
              <a:off x="1511301" y="3189289"/>
              <a:ext cx="66675" cy="47625"/>
            </a:xfrm>
            <a:custGeom>
              <a:avLst/>
              <a:gdLst>
                <a:gd name="T0" fmla="*/ 72 w 74"/>
                <a:gd name="T1" fmla="*/ 33 h 54"/>
                <a:gd name="T2" fmla="*/ 14 w 74"/>
                <a:gd name="T3" fmla="*/ 0 h 54"/>
                <a:gd name="T4" fmla="*/ 12 w 74"/>
                <a:gd name="T5" fmla="*/ 0 h 54"/>
                <a:gd name="T6" fmla="*/ 2 w 74"/>
                <a:gd name="T7" fmla="*/ 7 h 54"/>
                <a:gd name="T8" fmla="*/ 0 w 74"/>
                <a:gd name="T9" fmla="*/ 14 h 54"/>
                <a:gd name="T10" fmla="*/ 3 w 74"/>
                <a:gd name="T11" fmla="*/ 20 h 54"/>
                <a:gd name="T12" fmla="*/ 60 w 74"/>
                <a:gd name="T13" fmla="*/ 53 h 54"/>
                <a:gd name="T14" fmla="*/ 62 w 74"/>
                <a:gd name="T15" fmla="*/ 54 h 54"/>
                <a:gd name="T16" fmla="*/ 72 w 74"/>
                <a:gd name="T17" fmla="*/ 47 h 54"/>
                <a:gd name="T18" fmla="*/ 72 w 74"/>
                <a:gd name="T19" fmla="*/ 47 h 54"/>
                <a:gd name="T20" fmla="*/ 74 w 74"/>
                <a:gd name="T21" fmla="*/ 39 h 54"/>
                <a:gd name="T22" fmla="*/ 74 w 74"/>
                <a:gd name="T23" fmla="*/ 39 h 54"/>
                <a:gd name="T24" fmla="*/ 72 w 74"/>
                <a:gd name="T25" fmla="*/ 3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 h="54">
                  <a:moveTo>
                    <a:pt x="72" y="33"/>
                  </a:moveTo>
                  <a:cubicBezTo>
                    <a:pt x="14" y="0"/>
                    <a:pt x="14" y="0"/>
                    <a:pt x="14" y="0"/>
                  </a:cubicBezTo>
                  <a:cubicBezTo>
                    <a:pt x="14" y="0"/>
                    <a:pt x="13" y="0"/>
                    <a:pt x="12" y="0"/>
                  </a:cubicBezTo>
                  <a:cubicBezTo>
                    <a:pt x="9" y="0"/>
                    <a:pt x="5" y="2"/>
                    <a:pt x="2" y="7"/>
                  </a:cubicBezTo>
                  <a:cubicBezTo>
                    <a:pt x="1" y="9"/>
                    <a:pt x="0" y="12"/>
                    <a:pt x="0" y="14"/>
                  </a:cubicBezTo>
                  <a:cubicBezTo>
                    <a:pt x="0" y="17"/>
                    <a:pt x="1" y="20"/>
                    <a:pt x="3" y="20"/>
                  </a:cubicBezTo>
                  <a:cubicBezTo>
                    <a:pt x="60" y="53"/>
                    <a:pt x="60" y="53"/>
                    <a:pt x="60" y="53"/>
                  </a:cubicBezTo>
                  <a:cubicBezTo>
                    <a:pt x="60" y="54"/>
                    <a:pt x="61" y="54"/>
                    <a:pt x="62" y="54"/>
                  </a:cubicBezTo>
                  <a:cubicBezTo>
                    <a:pt x="65" y="54"/>
                    <a:pt x="69" y="52"/>
                    <a:pt x="72" y="47"/>
                  </a:cubicBezTo>
                  <a:cubicBezTo>
                    <a:pt x="72" y="47"/>
                    <a:pt x="72" y="47"/>
                    <a:pt x="72" y="47"/>
                  </a:cubicBezTo>
                  <a:cubicBezTo>
                    <a:pt x="74" y="44"/>
                    <a:pt x="74" y="42"/>
                    <a:pt x="74" y="39"/>
                  </a:cubicBezTo>
                  <a:cubicBezTo>
                    <a:pt x="74" y="39"/>
                    <a:pt x="74" y="39"/>
                    <a:pt x="74" y="39"/>
                  </a:cubicBezTo>
                  <a:cubicBezTo>
                    <a:pt x="74" y="36"/>
                    <a:pt x="73" y="34"/>
                    <a:pt x="72"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8" name="Freeform 143"/>
            <p:cNvSpPr>
              <a:spLocks noEditPoints="1"/>
            </p:cNvSpPr>
            <p:nvPr/>
          </p:nvSpPr>
          <p:spPr bwMode="auto">
            <a:xfrm>
              <a:off x="7623176" y="2519364"/>
              <a:ext cx="127000" cy="258763"/>
            </a:xfrm>
            <a:custGeom>
              <a:avLst/>
              <a:gdLst>
                <a:gd name="T0" fmla="*/ 119 w 141"/>
                <a:gd name="T1" fmla="*/ 166 h 288"/>
                <a:gd name="T2" fmla="*/ 119 w 141"/>
                <a:gd name="T3" fmla="*/ 49 h 288"/>
                <a:gd name="T4" fmla="*/ 70 w 141"/>
                <a:gd name="T5" fmla="*/ 0 h 288"/>
                <a:gd name="T6" fmla="*/ 22 w 141"/>
                <a:gd name="T7" fmla="*/ 49 h 288"/>
                <a:gd name="T8" fmla="*/ 22 w 141"/>
                <a:gd name="T9" fmla="*/ 166 h 288"/>
                <a:gd name="T10" fmla="*/ 0 w 141"/>
                <a:gd name="T11" fmla="*/ 217 h 288"/>
                <a:gd name="T12" fmla="*/ 70 w 141"/>
                <a:gd name="T13" fmla="*/ 288 h 288"/>
                <a:gd name="T14" fmla="*/ 141 w 141"/>
                <a:gd name="T15" fmla="*/ 217 h 288"/>
                <a:gd name="T16" fmla="*/ 119 w 141"/>
                <a:gd name="T17" fmla="*/ 166 h 288"/>
                <a:gd name="T18" fmla="*/ 70 w 141"/>
                <a:gd name="T19" fmla="*/ 273 h 288"/>
                <a:gd name="T20" fmla="*/ 15 w 141"/>
                <a:gd name="T21" fmla="*/ 217 h 288"/>
                <a:gd name="T22" fmla="*/ 37 w 141"/>
                <a:gd name="T23" fmla="*/ 174 h 288"/>
                <a:gd name="T24" fmla="*/ 37 w 141"/>
                <a:gd name="T25" fmla="*/ 49 h 288"/>
                <a:gd name="T26" fmla="*/ 70 w 141"/>
                <a:gd name="T27" fmla="*/ 15 h 288"/>
                <a:gd name="T28" fmla="*/ 70 w 141"/>
                <a:gd name="T29" fmla="*/ 15 h 288"/>
                <a:gd name="T30" fmla="*/ 70 w 141"/>
                <a:gd name="T31" fmla="*/ 15 h 288"/>
                <a:gd name="T32" fmla="*/ 104 w 141"/>
                <a:gd name="T33" fmla="*/ 49 h 288"/>
                <a:gd name="T34" fmla="*/ 104 w 141"/>
                <a:gd name="T35" fmla="*/ 174 h 288"/>
                <a:gd name="T36" fmla="*/ 126 w 141"/>
                <a:gd name="T37" fmla="*/ 217 h 288"/>
                <a:gd name="T38" fmla="*/ 70 w 141"/>
                <a:gd name="T39" fmla="*/ 2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288">
                  <a:moveTo>
                    <a:pt x="119" y="166"/>
                  </a:moveTo>
                  <a:cubicBezTo>
                    <a:pt x="119" y="49"/>
                    <a:pt x="119" y="49"/>
                    <a:pt x="119" y="49"/>
                  </a:cubicBezTo>
                  <a:cubicBezTo>
                    <a:pt x="119" y="22"/>
                    <a:pt x="97" y="0"/>
                    <a:pt x="70" y="0"/>
                  </a:cubicBezTo>
                  <a:cubicBezTo>
                    <a:pt x="44" y="0"/>
                    <a:pt x="22" y="22"/>
                    <a:pt x="22" y="49"/>
                  </a:cubicBezTo>
                  <a:cubicBezTo>
                    <a:pt x="22" y="166"/>
                    <a:pt x="22" y="166"/>
                    <a:pt x="22" y="166"/>
                  </a:cubicBezTo>
                  <a:cubicBezTo>
                    <a:pt x="8" y="180"/>
                    <a:pt x="0" y="198"/>
                    <a:pt x="0" y="217"/>
                  </a:cubicBezTo>
                  <a:cubicBezTo>
                    <a:pt x="0" y="256"/>
                    <a:pt x="32" y="288"/>
                    <a:pt x="70" y="288"/>
                  </a:cubicBezTo>
                  <a:cubicBezTo>
                    <a:pt x="109" y="288"/>
                    <a:pt x="141" y="256"/>
                    <a:pt x="141" y="217"/>
                  </a:cubicBezTo>
                  <a:cubicBezTo>
                    <a:pt x="141" y="198"/>
                    <a:pt x="133" y="180"/>
                    <a:pt x="119" y="166"/>
                  </a:cubicBezTo>
                  <a:close/>
                  <a:moveTo>
                    <a:pt x="70" y="273"/>
                  </a:moveTo>
                  <a:cubicBezTo>
                    <a:pt x="40" y="273"/>
                    <a:pt x="15" y="248"/>
                    <a:pt x="15" y="217"/>
                  </a:cubicBezTo>
                  <a:cubicBezTo>
                    <a:pt x="15" y="200"/>
                    <a:pt x="23" y="184"/>
                    <a:pt x="37" y="174"/>
                  </a:cubicBezTo>
                  <a:cubicBezTo>
                    <a:pt x="37" y="49"/>
                    <a:pt x="37" y="49"/>
                    <a:pt x="37" y="49"/>
                  </a:cubicBezTo>
                  <a:cubicBezTo>
                    <a:pt x="37" y="30"/>
                    <a:pt x="52" y="15"/>
                    <a:pt x="70" y="15"/>
                  </a:cubicBezTo>
                  <a:cubicBezTo>
                    <a:pt x="70" y="15"/>
                    <a:pt x="70" y="15"/>
                    <a:pt x="70" y="15"/>
                  </a:cubicBezTo>
                  <a:cubicBezTo>
                    <a:pt x="70" y="15"/>
                    <a:pt x="70" y="15"/>
                    <a:pt x="70" y="15"/>
                  </a:cubicBezTo>
                  <a:cubicBezTo>
                    <a:pt x="89" y="15"/>
                    <a:pt x="104" y="30"/>
                    <a:pt x="104" y="49"/>
                  </a:cubicBezTo>
                  <a:cubicBezTo>
                    <a:pt x="104" y="174"/>
                    <a:pt x="104" y="174"/>
                    <a:pt x="104" y="174"/>
                  </a:cubicBezTo>
                  <a:cubicBezTo>
                    <a:pt x="117" y="184"/>
                    <a:pt x="126" y="200"/>
                    <a:pt x="126" y="217"/>
                  </a:cubicBezTo>
                  <a:cubicBezTo>
                    <a:pt x="126" y="248"/>
                    <a:pt x="101" y="273"/>
                    <a:pt x="70" y="2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49" name="Freeform 144"/>
            <p:cNvSpPr/>
            <p:nvPr/>
          </p:nvSpPr>
          <p:spPr bwMode="auto">
            <a:xfrm>
              <a:off x="7654926" y="2598739"/>
              <a:ext cx="63500" cy="147638"/>
            </a:xfrm>
            <a:custGeom>
              <a:avLst/>
              <a:gdLst>
                <a:gd name="T0" fmla="*/ 35 w 71"/>
                <a:gd name="T1" fmla="*/ 0 h 165"/>
                <a:gd name="T2" fmla="*/ 22 w 71"/>
                <a:gd name="T3" fmla="*/ 13 h 165"/>
                <a:gd name="T4" fmla="*/ 22 w 71"/>
                <a:gd name="T5" fmla="*/ 96 h 165"/>
                <a:gd name="T6" fmla="*/ 18 w 71"/>
                <a:gd name="T7" fmla="*/ 98 h 165"/>
                <a:gd name="T8" fmla="*/ 0 w 71"/>
                <a:gd name="T9" fmla="*/ 129 h 165"/>
                <a:gd name="T10" fmla="*/ 35 w 71"/>
                <a:gd name="T11" fmla="*/ 165 h 165"/>
                <a:gd name="T12" fmla="*/ 71 w 71"/>
                <a:gd name="T13" fmla="*/ 129 h 165"/>
                <a:gd name="T14" fmla="*/ 53 w 71"/>
                <a:gd name="T15" fmla="*/ 98 h 165"/>
                <a:gd name="T16" fmla="*/ 49 w 71"/>
                <a:gd name="T17" fmla="*/ 96 h 165"/>
                <a:gd name="T18" fmla="*/ 49 w 71"/>
                <a:gd name="T19" fmla="*/ 13 h 165"/>
                <a:gd name="T20" fmla="*/ 35 w 71"/>
                <a:gd name="T21"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65">
                  <a:moveTo>
                    <a:pt x="35" y="0"/>
                  </a:moveTo>
                  <a:cubicBezTo>
                    <a:pt x="28" y="0"/>
                    <a:pt x="22" y="6"/>
                    <a:pt x="22" y="13"/>
                  </a:cubicBezTo>
                  <a:cubicBezTo>
                    <a:pt x="22" y="96"/>
                    <a:pt x="22" y="96"/>
                    <a:pt x="22" y="96"/>
                  </a:cubicBezTo>
                  <a:cubicBezTo>
                    <a:pt x="18" y="98"/>
                    <a:pt x="18" y="98"/>
                    <a:pt x="18" y="98"/>
                  </a:cubicBezTo>
                  <a:cubicBezTo>
                    <a:pt x="7" y="104"/>
                    <a:pt x="0" y="116"/>
                    <a:pt x="0" y="129"/>
                  </a:cubicBezTo>
                  <a:cubicBezTo>
                    <a:pt x="0" y="149"/>
                    <a:pt x="16" y="165"/>
                    <a:pt x="35" y="165"/>
                  </a:cubicBezTo>
                  <a:cubicBezTo>
                    <a:pt x="55" y="165"/>
                    <a:pt x="71" y="149"/>
                    <a:pt x="71" y="129"/>
                  </a:cubicBezTo>
                  <a:cubicBezTo>
                    <a:pt x="71" y="116"/>
                    <a:pt x="64" y="104"/>
                    <a:pt x="53" y="98"/>
                  </a:cubicBezTo>
                  <a:cubicBezTo>
                    <a:pt x="49" y="96"/>
                    <a:pt x="49" y="96"/>
                    <a:pt x="49" y="96"/>
                  </a:cubicBezTo>
                  <a:cubicBezTo>
                    <a:pt x="49" y="13"/>
                    <a:pt x="49" y="13"/>
                    <a:pt x="49" y="13"/>
                  </a:cubicBezTo>
                  <a:cubicBezTo>
                    <a:pt x="49" y="6"/>
                    <a:pt x="43"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0" name="Freeform 145"/>
            <p:cNvSpPr>
              <a:spLocks noEditPoints="1"/>
            </p:cNvSpPr>
            <p:nvPr/>
          </p:nvSpPr>
          <p:spPr bwMode="auto">
            <a:xfrm>
              <a:off x="2890838" y="3036889"/>
              <a:ext cx="258763" cy="258763"/>
            </a:xfrm>
            <a:custGeom>
              <a:avLst/>
              <a:gdLst>
                <a:gd name="T0" fmla="*/ 163 w 163"/>
                <a:gd name="T1" fmla="*/ 63 h 163"/>
                <a:gd name="T2" fmla="*/ 163 w 163"/>
                <a:gd name="T3" fmla="*/ 54 h 163"/>
                <a:gd name="T4" fmla="*/ 119 w 163"/>
                <a:gd name="T5" fmla="*/ 54 h 163"/>
                <a:gd name="T6" fmla="*/ 119 w 163"/>
                <a:gd name="T7" fmla="*/ 44 h 163"/>
                <a:gd name="T8" fmla="*/ 109 w 163"/>
                <a:gd name="T9" fmla="*/ 44 h 163"/>
                <a:gd name="T10" fmla="*/ 109 w 163"/>
                <a:gd name="T11" fmla="*/ 0 h 163"/>
                <a:gd name="T12" fmla="*/ 99 w 163"/>
                <a:gd name="T13" fmla="*/ 0 h 163"/>
                <a:gd name="T14" fmla="*/ 99 w 163"/>
                <a:gd name="T15" fmla="*/ 44 h 163"/>
                <a:gd name="T16" fmla="*/ 86 w 163"/>
                <a:gd name="T17" fmla="*/ 44 h 163"/>
                <a:gd name="T18" fmla="*/ 86 w 163"/>
                <a:gd name="T19" fmla="*/ 0 h 163"/>
                <a:gd name="T20" fmla="*/ 76 w 163"/>
                <a:gd name="T21" fmla="*/ 0 h 163"/>
                <a:gd name="T22" fmla="*/ 76 w 163"/>
                <a:gd name="T23" fmla="*/ 44 h 163"/>
                <a:gd name="T24" fmla="*/ 63 w 163"/>
                <a:gd name="T25" fmla="*/ 44 h 163"/>
                <a:gd name="T26" fmla="*/ 63 w 163"/>
                <a:gd name="T27" fmla="*/ 0 h 163"/>
                <a:gd name="T28" fmla="*/ 53 w 163"/>
                <a:gd name="T29" fmla="*/ 0 h 163"/>
                <a:gd name="T30" fmla="*/ 53 w 163"/>
                <a:gd name="T31" fmla="*/ 44 h 163"/>
                <a:gd name="T32" fmla="*/ 44 w 163"/>
                <a:gd name="T33" fmla="*/ 44 h 163"/>
                <a:gd name="T34" fmla="*/ 44 w 163"/>
                <a:gd name="T35" fmla="*/ 54 h 163"/>
                <a:gd name="T36" fmla="*/ 0 w 163"/>
                <a:gd name="T37" fmla="*/ 54 h 163"/>
                <a:gd name="T38" fmla="*/ 0 w 163"/>
                <a:gd name="T39" fmla="*/ 63 h 163"/>
                <a:gd name="T40" fmla="*/ 44 w 163"/>
                <a:gd name="T41" fmla="*/ 63 h 163"/>
                <a:gd name="T42" fmla="*/ 44 w 163"/>
                <a:gd name="T43" fmla="*/ 76 h 163"/>
                <a:gd name="T44" fmla="*/ 0 w 163"/>
                <a:gd name="T45" fmla="*/ 76 h 163"/>
                <a:gd name="T46" fmla="*/ 0 w 163"/>
                <a:gd name="T47" fmla="*/ 87 h 163"/>
                <a:gd name="T48" fmla="*/ 44 w 163"/>
                <a:gd name="T49" fmla="*/ 87 h 163"/>
                <a:gd name="T50" fmla="*/ 44 w 163"/>
                <a:gd name="T51" fmla="*/ 100 h 163"/>
                <a:gd name="T52" fmla="*/ 0 w 163"/>
                <a:gd name="T53" fmla="*/ 100 h 163"/>
                <a:gd name="T54" fmla="*/ 0 w 163"/>
                <a:gd name="T55" fmla="*/ 110 h 163"/>
                <a:gd name="T56" fmla="*/ 44 w 163"/>
                <a:gd name="T57" fmla="*/ 110 h 163"/>
                <a:gd name="T58" fmla="*/ 44 w 163"/>
                <a:gd name="T59" fmla="*/ 119 h 163"/>
                <a:gd name="T60" fmla="*/ 53 w 163"/>
                <a:gd name="T61" fmla="*/ 119 h 163"/>
                <a:gd name="T62" fmla="*/ 53 w 163"/>
                <a:gd name="T63" fmla="*/ 163 h 163"/>
                <a:gd name="T64" fmla="*/ 63 w 163"/>
                <a:gd name="T65" fmla="*/ 163 h 163"/>
                <a:gd name="T66" fmla="*/ 63 w 163"/>
                <a:gd name="T67" fmla="*/ 119 h 163"/>
                <a:gd name="T68" fmla="*/ 76 w 163"/>
                <a:gd name="T69" fmla="*/ 119 h 163"/>
                <a:gd name="T70" fmla="*/ 76 w 163"/>
                <a:gd name="T71" fmla="*/ 163 h 163"/>
                <a:gd name="T72" fmla="*/ 86 w 163"/>
                <a:gd name="T73" fmla="*/ 163 h 163"/>
                <a:gd name="T74" fmla="*/ 86 w 163"/>
                <a:gd name="T75" fmla="*/ 119 h 163"/>
                <a:gd name="T76" fmla="*/ 99 w 163"/>
                <a:gd name="T77" fmla="*/ 119 h 163"/>
                <a:gd name="T78" fmla="*/ 99 w 163"/>
                <a:gd name="T79" fmla="*/ 163 h 163"/>
                <a:gd name="T80" fmla="*/ 109 w 163"/>
                <a:gd name="T81" fmla="*/ 163 h 163"/>
                <a:gd name="T82" fmla="*/ 109 w 163"/>
                <a:gd name="T83" fmla="*/ 119 h 163"/>
                <a:gd name="T84" fmla="*/ 119 w 163"/>
                <a:gd name="T85" fmla="*/ 119 h 163"/>
                <a:gd name="T86" fmla="*/ 119 w 163"/>
                <a:gd name="T87" fmla="*/ 110 h 163"/>
                <a:gd name="T88" fmla="*/ 163 w 163"/>
                <a:gd name="T89" fmla="*/ 110 h 163"/>
                <a:gd name="T90" fmla="*/ 163 w 163"/>
                <a:gd name="T91" fmla="*/ 100 h 163"/>
                <a:gd name="T92" fmla="*/ 119 w 163"/>
                <a:gd name="T93" fmla="*/ 100 h 163"/>
                <a:gd name="T94" fmla="*/ 119 w 163"/>
                <a:gd name="T95" fmla="*/ 87 h 163"/>
                <a:gd name="T96" fmla="*/ 163 w 163"/>
                <a:gd name="T97" fmla="*/ 87 h 163"/>
                <a:gd name="T98" fmla="*/ 163 w 163"/>
                <a:gd name="T99" fmla="*/ 76 h 163"/>
                <a:gd name="T100" fmla="*/ 119 w 163"/>
                <a:gd name="T101" fmla="*/ 76 h 163"/>
                <a:gd name="T102" fmla="*/ 119 w 163"/>
                <a:gd name="T103" fmla="*/ 63 h 163"/>
                <a:gd name="T104" fmla="*/ 163 w 163"/>
                <a:gd name="T105" fmla="*/ 63 h 163"/>
                <a:gd name="T106" fmla="*/ 93 w 163"/>
                <a:gd name="T107" fmla="*/ 96 h 163"/>
                <a:gd name="T108" fmla="*/ 69 w 163"/>
                <a:gd name="T109" fmla="*/ 96 h 163"/>
                <a:gd name="T110" fmla="*/ 69 w 163"/>
                <a:gd name="T111" fmla="*/ 86 h 163"/>
                <a:gd name="T112" fmla="*/ 93 w 163"/>
                <a:gd name="T113" fmla="*/ 86 h 163"/>
                <a:gd name="T114" fmla="*/ 93 w 163"/>
                <a:gd name="T115" fmla="*/ 96 h 163"/>
                <a:gd name="T116" fmla="*/ 93 w 163"/>
                <a:gd name="T117" fmla="*/ 76 h 163"/>
                <a:gd name="T118" fmla="*/ 69 w 163"/>
                <a:gd name="T119" fmla="*/ 76 h 163"/>
                <a:gd name="T120" fmla="*/ 69 w 163"/>
                <a:gd name="T121" fmla="*/ 67 h 163"/>
                <a:gd name="T122" fmla="*/ 93 w 163"/>
                <a:gd name="T123" fmla="*/ 67 h 163"/>
                <a:gd name="T124" fmla="*/ 93 w 163"/>
                <a:gd name="T125"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3" h="163">
                  <a:moveTo>
                    <a:pt x="163" y="63"/>
                  </a:moveTo>
                  <a:lnTo>
                    <a:pt x="163" y="54"/>
                  </a:lnTo>
                  <a:lnTo>
                    <a:pt x="119" y="54"/>
                  </a:lnTo>
                  <a:lnTo>
                    <a:pt x="119" y="44"/>
                  </a:lnTo>
                  <a:lnTo>
                    <a:pt x="109" y="44"/>
                  </a:lnTo>
                  <a:lnTo>
                    <a:pt x="109" y="0"/>
                  </a:lnTo>
                  <a:lnTo>
                    <a:pt x="99" y="0"/>
                  </a:lnTo>
                  <a:lnTo>
                    <a:pt x="99" y="44"/>
                  </a:lnTo>
                  <a:lnTo>
                    <a:pt x="86" y="44"/>
                  </a:lnTo>
                  <a:lnTo>
                    <a:pt x="86" y="0"/>
                  </a:lnTo>
                  <a:lnTo>
                    <a:pt x="76" y="0"/>
                  </a:lnTo>
                  <a:lnTo>
                    <a:pt x="76" y="44"/>
                  </a:lnTo>
                  <a:lnTo>
                    <a:pt x="63" y="44"/>
                  </a:lnTo>
                  <a:lnTo>
                    <a:pt x="63" y="0"/>
                  </a:lnTo>
                  <a:lnTo>
                    <a:pt x="53" y="0"/>
                  </a:lnTo>
                  <a:lnTo>
                    <a:pt x="53" y="44"/>
                  </a:lnTo>
                  <a:lnTo>
                    <a:pt x="44" y="44"/>
                  </a:lnTo>
                  <a:lnTo>
                    <a:pt x="44" y="54"/>
                  </a:lnTo>
                  <a:lnTo>
                    <a:pt x="0" y="54"/>
                  </a:lnTo>
                  <a:lnTo>
                    <a:pt x="0" y="63"/>
                  </a:lnTo>
                  <a:lnTo>
                    <a:pt x="44" y="63"/>
                  </a:lnTo>
                  <a:lnTo>
                    <a:pt x="44" y="76"/>
                  </a:lnTo>
                  <a:lnTo>
                    <a:pt x="0" y="76"/>
                  </a:lnTo>
                  <a:lnTo>
                    <a:pt x="0" y="87"/>
                  </a:lnTo>
                  <a:lnTo>
                    <a:pt x="44" y="87"/>
                  </a:lnTo>
                  <a:lnTo>
                    <a:pt x="44" y="100"/>
                  </a:lnTo>
                  <a:lnTo>
                    <a:pt x="0" y="100"/>
                  </a:lnTo>
                  <a:lnTo>
                    <a:pt x="0" y="110"/>
                  </a:lnTo>
                  <a:lnTo>
                    <a:pt x="44" y="110"/>
                  </a:lnTo>
                  <a:lnTo>
                    <a:pt x="44" y="119"/>
                  </a:lnTo>
                  <a:lnTo>
                    <a:pt x="53" y="119"/>
                  </a:lnTo>
                  <a:lnTo>
                    <a:pt x="53" y="163"/>
                  </a:lnTo>
                  <a:lnTo>
                    <a:pt x="63" y="163"/>
                  </a:lnTo>
                  <a:lnTo>
                    <a:pt x="63" y="119"/>
                  </a:lnTo>
                  <a:lnTo>
                    <a:pt x="76" y="119"/>
                  </a:lnTo>
                  <a:lnTo>
                    <a:pt x="76" y="163"/>
                  </a:lnTo>
                  <a:lnTo>
                    <a:pt x="86" y="163"/>
                  </a:lnTo>
                  <a:lnTo>
                    <a:pt x="86" y="119"/>
                  </a:lnTo>
                  <a:lnTo>
                    <a:pt x="99" y="119"/>
                  </a:lnTo>
                  <a:lnTo>
                    <a:pt x="99" y="163"/>
                  </a:lnTo>
                  <a:lnTo>
                    <a:pt x="109" y="163"/>
                  </a:lnTo>
                  <a:lnTo>
                    <a:pt x="109" y="119"/>
                  </a:lnTo>
                  <a:lnTo>
                    <a:pt x="119" y="119"/>
                  </a:lnTo>
                  <a:lnTo>
                    <a:pt x="119" y="110"/>
                  </a:lnTo>
                  <a:lnTo>
                    <a:pt x="163" y="110"/>
                  </a:lnTo>
                  <a:lnTo>
                    <a:pt x="163" y="100"/>
                  </a:lnTo>
                  <a:lnTo>
                    <a:pt x="119" y="100"/>
                  </a:lnTo>
                  <a:lnTo>
                    <a:pt x="119" y="87"/>
                  </a:lnTo>
                  <a:lnTo>
                    <a:pt x="163" y="87"/>
                  </a:lnTo>
                  <a:lnTo>
                    <a:pt x="163" y="76"/>
                  </a:lnTo>
                  <a:lnTo>
                    <a:pt x="119" y="76"/>
                  </a:lnTo>
                  <a:lnTo>
                    <a:pt x="119" y="63"/>
                  </a:lnTo>
                  <a:lnTo>
                    <a:pt x="163" y="63"/>
                  </a:lnTo>
                  <a:close/>
                  <a:moveTo>
                    <a:pt x="93" y="96"/>
                  </a:moveTo>
                  <a:lnTo>
                    <a:pt x="69" y="96"/>
                  </a:lnTo>
                  <a:lnTo>
                    <a:pt x="69" y="86"/>
                  </a:lnTo>
                  <a:lnTo>
                    <a:pt x="93" y="86"/>
                  </a:lnTo>
                  <a:lnTo>
                    <a:pt x="93" y="96"/>
                  </a:lnTo>
                  <a:close/>
                  <a:moveTo>
                    <a:pt x="93" y="76"/>
                  </a:moveTo>
                  <a:lnTo>
                    <a:pt x="69" y="76"/>
                  </a:lnTo>
                  <a:lnTo>
                    <a:pt x="69" y="67"/>
                  </a:lnTo>
                  <a:lnTo>
                    <a:pt x="93" y="67"/>
                  </a:lnTo>
                  <a:lnTo>
                    <a:pt x="93"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1" name="Freeform 146"/>
            <p:cNvSpPr>
              <a:spLocks noEditPoints="1"/>
            </p:cNvSpPr>
            <p:nvPr/>
          </p:nvSpPr>
          <p:spPr bwMode="auto">
            <a:xfrm>
              <a:off x="9151938" y="4129089"/>
              <a:ext cx="179388" cy="150813"/>
            </a:xfrm>
            <a:custGeom>
              <a:avLst/>
              <a:gdLst>
                <a:gd name="T0" fmla="*/ 100 w 200"/>
                <a:gd name="T1" fmla="*/ 0 h 168"/>
                <a:gd name="T2" fmla="*/ 0 w 200"/>
                <a:gd name="T3" fmla="*/ 28 h 168"/>
                <a:gd name="T4" fmla="*/ 0 w 200"/>
                <a:gd name="T5" fmla="*/ 141 h 168"/>
                <a:gd name="T6" fmla="*/ 100 w 200"/>
                <a:gd name="T7" fmla="*/ 168 h 168"/>
                <a:gd name="T8" fmla="*/ 200 w 200"/>
                <a:gd name="T9" fmla="*/ 140 h 168"/>
                <a:gd name="T10" fmla="*/ 200 w 200"/>
                <a:gd name="T11" fmla="*/ 29 h 168"/>
                <a:gd name="T12" fmla="*/ 100 w 200"/>
                <a:gd name="T13" fmla="*/ 0 h 168"/>
                <a:gd name="T14" fmla="*/ 162 w 200"/>
                <a:gd name="T15" fmla="*/ 82 h 168"/>
                <a:gd name="T16" fmla="*/ 146 w 200"/>
                <a:gd name="T17" fmla="*/ 82 h 168"/>
                <a:gd name="T18" fmla="*/ 146 w 200"/>
                <a:gd name="T19" fmla="*/ 60 h 168"/>
                <a:gd name="T20" fmla="*/ 126 w 200"/>
                <a:gd name="T21" fmla="*/ 60 h 168"/>
                <a:gd name="T22" fmla="*/ 126 w 200"/>
                <a:gd name="T23" fmla="*/ 82 h 168"/>
                <a:gd name="T24" fmla="*/ 110 w 200"/>
                <a:gd name="T25" fmla="*/ 82 h 168"/>
                <a:gd name="T26" fmla="*/ 110 w 200"/>
                <a:gd name="T27" fmla="*/ 60 h 168"/>
                <a:gd name="T28" fmla="*/ 90 w 200"/>
                <a:gd name="T29" fmla="*/ 60 h 168"/>
                <a:gd name="T30" fmla="*/ 90 w 200"/>
                <a:gd name="T31" fmla="*/ 82 h 168"/>
                <a:gd name="T32" fmla="*/ 74 w 200"/>
                <a:gd name="T33" fmla="*/ 82 h 168"/>
                <a:gd name="T34" fmla="*/ 74 w 200"/>
                <a:gd name="T35" fmla="*/ 60 h 168"/>
                <a:gd name="T36" fmla="*/ 54 w 200"/>
                <a:gd name="T37" fmla="*/ 60 h 168"/>
                <a:gd name="T38" fmla="*/ 54 w 200"/>
                <a:gd name="T39" fmla="*/ 82 h 168"/>
                <a:gd name="T40" fmla="*/ 38 w 200"/>
                <a:gd name="T41" fmla="*/ 82 h 168"/>
                <a:gd name="T42" fmla="*/ 38 w 200"/>
                <a:gd name="T43" fmla="*/ 60 h 168"/>
                <a:gd name="T44" fmla="*/ 19 w 200"/>
                <a:gd name="T45" fmla="*/ 60 h 168"/>
                <a:gd name="T46" fmla="*/ 19 w 200"/>
                <a:gd name="T47" fmla="*/ 44 h 168"/>
                <a:gd name="T48" fmla="*/ 38 w 200"/>
                <a:gd name="T49" fmla="*/ 44 h 168"/>
                <a:gd name="T50" fmla="*/ 38 w 200"/>
                <a:gd name="T51" fmla="*/ 23 h 168"/>
                <a:gd name="T52" fmla="*/ 54 w 200"/>
                <a:gd name="T53" fmla="*/ 23 h 168"/>
                <a:gd name="T54" fmla="*/ 54 w 200"/>
                <a:gd name="T55" fmla="*/ 44 h 168"/>
                <a:gd name="T56" fmla="*/ 74 w 200"/>
                <a:gd name="T57" fmla="*/ 44 h 168"/>
                <a:gd name="T58" fmla="*/ 74 w 200"/>
                <a:gd name="T59" fmla="*/ 23 h 168"/>
                <a:gd name="T60" fmla="*/ 90 w 200"/>
                <a:gd name="T61" fmla="*/ 23 h 168"/>
                <a:gd name="T62" fmla="*/ 90 w 200"/>
                <a:gd name="T63" fmla="*/ 44 h 168"/>
                <a:gd name="T64" fmla="*/ 110 w 200"/>
                <a:gd name="T65" fmla="*/ 44 h 168"/>
                <a:gd name="T66" fmla="*/ 110 w 200"/>
                <a:gd name="T67" fmla="*/ 23 h 168"/>
                <a:gd name="T68" fmla="*/ 126 w 200"/>
                <a:gd name="T69" fmla="*/ 23 h 168"/>
                <a:gd name="T70" fmla="*/ 126 w 200"/>
                <a:gd name="T71" fmla="*/ 44 h 168"/>
                <a:gd name="T72" fmla="*/ 146 w 200"/>
                <a:gd name="T73" fmla="*/ 44 h 168"/>
                <a:gd name="T74" fmla="*/ 146 w 200"/>
                <a:gd name="T75" fmla="*/ 23 h 168"/>
                <a:gd name="T76" fmla="*/ 162 w 200"/>
                <a:gd name="T77" fmla="*/ 23 h 168"/>
                <a:gd name="T78" fmla="*/ 162 w 200"/>
                <a:gd name="T79" fmla="*/ 44 h 168"/>
                <a:gd name="T80" fmla="*/ 182 w 200"/>
                <a:gd name="T81" fmla="*/ 44 h 168"/>
                <a:gd name="T82" fmla="*/ 182 w 200"/>
                <a:gd name="T83" fmla="*/ 60 h 168"/>
                <a:gd name="T84" fmla="*/ 162 w 200"/>
                <a:gd name="T85" fmla="*/ 60 h 168"/>
                <a:gd name="T86" fmla="*/ 162 w 200"/>
                <a:gd name="T87" fmla="*/ 8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0" h="168">
                  <a:moveTo>
                    <a:pt x="100" y="0"/>
                  </a:moveTo>
                  <a:cubicBezTo>
                    <a:pt x="61" y="0"/>
                    <a:pt x="26" y="12"/>
                    <a:pt x="0" y="28"/>
                  </a:cubicBezTo>
                  <a:cubicBezTo>
                    <a:pt x="0" y="141"/>
                    <a:pt x="0" y="141"/>
                    <a:pt x="0" y="141"/>
                  </a:cubicBezTo>
                  <a:cubicBezTo>
                    <a:pt x="26" y="157"/>
                    <a:pt x="61" y="168"/>
                    <a:pt x="100" y="168"/>
                  </a:cubicBezTo>
                  <a:cubicBezTo>
                    <a:pt x="139" y="168"/>
                    <a:pt x="174" y="156"/>
                    <a:pt x="200" y="140"/>
                  </a:cubicBezTo>
                  <a:cubicBezTo>
                    <a:pt x="200" y="29"/>
                    <a:pt x="200" y="29"/>
                    <a:pt x="200" y="29"/>
                  </a:cubicBezTo>
                  <a:cubicBezTo>
                    <a:pt x="174" y="12"/>
                    <a:pt x="139" y="0"/>
                    <a:pt x="100" y="0"/>
                  </a:cubicBezTo>
                  <a:close/>
                  <a:moveTo>
                    <a:pt x="162" y="82"/>
                  </a:moveTo>
                  <a:cubicBezTo>
                    <a:pt x="146" y="82"/>
                    <a:pt x="146" y="82"/>
                    <a:pt x="146" y="82"/>
                  </a:cubicBezTo>
                  <a:cubicBezTo>
                    <a:pt x="146" y="60"/>
                    <a:pt x="146" y="60"/>
                    <a:pt x="146" y="60"/>
                  </a:cubicBezTo>
                  <a:cubicBezTo>
                    <a:pt x="126" y="60"/>
                    <a:pt x="126" y="60"/>
                    <a:pt x="126" y="60"/>
                  </a:cubicBezTo>
                  <a:cubicBezTo>
                    <a:pt x="126" y="82"/>
                    <a:pt x="126" y="82"/>
                    <a:pt x="126" y="82"/>
                  </a:cubicBezTo>
                  <a:cubicBezTo>
                    <a:pt x="110" y="82"/>
                    <a:pt x="110" y="82"/>
                    <a:pt x="110" y="82"/>
                  </a:cubicBezTo>
                  <a:cubicBezTo>
                    <a:pt x="110" y="60"/>
                    <a:pt x="110" y="60"/>
                    <a:pt x="110" y="60"/>
                  </a:cubicBezTo>
                  <a:cubicBezTo>
                    <a:pt x="90" y="60"/>
                    <a:pt x="90" y="60"/>
                    <a:pt x="90" y="60"/>
                  </a:cubicBezTo>
                  <a:cubicBezTo>
                    <a:pt x="90" y="82"/>
                    <a:pt x="90" y="82"/>
                    <a:pt x="90" y="82"/>
                  </a:cubicBezTo>
                  <a:cubicBezTo>
                    <a:pt x="74" y="82"/>
                    <a:pt x="74" y="82"/>
                    <a:pt x="74" y="82"/>
                  </a:cubicBezTo>
                  <a:cubicBezTo>
                    <a:pt x="74" y="60"/>
                    <a:pt x="74" y="60"/>
                    <a:pt x="74" y="60"/>
                  </a:cubicBezTo>
                  <a:cubicBezTo>
                    <a:pt x="54" y="60"/>
                    <a:pt x="54" y="60"/>
                    <a:pt x="54" y="60"/>
                  </a:cubicBezTo>
                  <a:cubicBezTo>
                    <a:pt x="54" y="82"/>
                    <a:pt x="54" y="82"/>
                    <a:pt x="54" y="82"/>
                  </a:cubicBezTo>
                  <a:cubicBezTo>
                    <a:pt x="38" y="82"/>
                    <a:pt x="38" y="82"/>
                    <a:pt x="38" y="82"/>
                  </a:cubicBezTo>
                  <a:cubicBezTo>
                    <a:pt x="38" y="60"/>
                    <a:pt x="38" y="60"/>
                    <a:pt x="38" y="60"/>
                  </a:cubicBezTo>
                  <a:cubicBezTo>
                    <a:pt x="19" y="60"/>
                    <a:pt x="19" y="60"/>
                    <a:pt x="19" y="60"/>
                  </a:cubicBezTo>
                  <a:cubicBezTo>
                    <a:pt x="19" y="44"/>
                    <a:pt x="19" y="44"/>
                    <a:pt x="19" y="44"/>
                  </a:cubicBezTo>
                  <a:cubicBezTo>
                    <a:pt x="38" y="44"/>
                    <a:pt x="38" y="44"/>
                    <a:pt x="38" y="44"/>
                  </a:cubicBezTo>
                  <a:cubicBezTo>
                    <a:pt x="38" y="23"/>
                    <a:pt x="38" y="23"/>
                    <a:pt x="38" y="23"/>
                  </a:cubicBezTo>
                  <a:cubicBezTo>
                    <a:pt x="54" y="23"/>
                    <a:pt x="54" y="23"/>
                    <a:pt x="54" y="23"/>
                  </a:cubicBezTo>
                  <a:cubicBezTo>
                    <a:pt x="54" y="44"/>
                    <a:pt x="54" y="44"/>
                    <a:pt x="54" y="44"/>
                  </a:cubicBezTo>
                  <a:cubicBezTo>
                    <a:pt x="74" y="44"/>
                    <a:pt x="74" y="44"/>
                    <a:pt x="74" y="44"/>
                  </a:cubicBezTo>
                  <a:cubicBezTo>
                    <a:pt x="74" y="23"/>
                    <a:pt x="74" y="23"/>
                    <a:pt x="74" y="23"/>
                  </a:cubicBezTo>
                  <a:cubicBezTo>
                    <a:pt x="90" y="23"/>
                    <a:pt x="90" y="23"/>
                    <a:pt x="90" y="23"/>
                  </a:cubicBezTo>
                  <a:cubicBezTo>
                    <a:pt x="90" y="44"/>
                    <a:pt x="90" y="44"/>
                    <a:pt x="90" y="44"/>
                  </a:cubicBezTo>
                  <a:cubicBezTo>
                    <a:pt x="110" y="44"/>
                    <a:pt x="110" y="44"/>
                    <a:pt x="110" y="44"/>
                  </a:cubicBezTo>
                  <a:cubicBezTo>
                    <a:pt x="110" y="23"/>
                    <a:pt x="110" y="23"/>
                    <a:pt x="110" y="23"/>
                  </a:cubicBezTo>
                  <a:cubicBezTo>
                    <a:pt x="126" y="23"/>
                    <a:pt x="126" y="23"/>
                    <a:pt x="126" y="23"/>
                  </a:cubicBezTo>
                  <a:cubicBezTo>
                    <a:pt x="126" y="44"/>
                    <a:pt x="126" y="44"/>
                    <a:pt x="126" y="44"/>
                  </a:cubicBezTo>
                  <a:cubicBezTo>
                    <a:pt x="146" y="44"/>
                    <a:pt x="146" y="44"/>
                    <a:pt x="146" y="44"/>
                  </a:cubicBezTo>
                  <a:cubicBezTo>
                    <a:pt x="146" y="23"/>
                    <a:pt x="146" y="23"/>
                    <a:pt x="146" y="23"/>
                  </a:cubicBezTo>
                  <a:cubicBezTo>
                    <a:pt x="162" y="23"/>
                    <a:pt x="162" y="23"/>
                    <a:pt x="162" y="23"/>
                  </a:cubicBezTo>
                  <a:cubicBezTo>
                    <a:pt x="162" y="44"/>
                    <a:pt x="162" y="44"/>
                    <a:pt x="162" y="44"/>
                  </a:cubicBezTo>
                  <a:cubicBezTo>
                    <a:pt x="182" y="44"/>
                    <a:pt x="182" y="44"/>
                    <a:pt x="182" y="44"/>
                  </a:cubicBezTo>
                  <a:cubicBezTo>
                    <a:pt x="182" y="60"/>
                    <a:pt x="182" y="60"/>
                    <a:pt x="182" y="60"/>
                  </a:cubicBezTo>
                  <a:cubicBezTo>
                    <a:pt x="162" y="60"/>
                    <a:pt x="162" y="60"/>
                    <a:pt x="162" y="60"/>
                  </a:cubicBezTo>
                  <a:lnTo>
                    <a:pt x="16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2" name="Freeform 147"/>
            <p:cNvSpPr/>
            <p:nvPr/>
          </p:nvSpPr>
          <p:spPr bwMode="auto">
            <a:xfrm>
              <a:off x="9345613" y="4164014"/>
              <a:ext cx="25400" cy="80963"/>
            </a:xfrm>
            <a:custGeom>
              <a:avLst/>
              <a:gdLst>
                <a:gd name="T0" fmla="*/ 28 w 28"/>
                <a:gd name="T1" fmla="*/ 44 h 89"/>
                <a:gd name="T2" fmla="*/ 0 w 28"/>
                <a:gd name="T3" fmla="*/ 0 h 89"/>
                <a:gd name="T4" fmla="*/ 0 w 28"/>
                <a:gd name="T5" fmla="*/ 89 h 89"/>
                <a:gd name="T6" fmla="*/ 28 w 28"/>
                <a:gd name="T7" fmla="*/ 44 h 89"/>
              </a:gdLst>
              <a:ahLst/>
              <a:cxnLst>
                <a:cxn ang="0">
                  <a:pos x="T0" y="T1"/>
                </a:cxn>
                <a:cxn ang="0">
                  <a:pos x="T2" y="T3"/>
                </a:cxn>
                <a:cxn ang="0">
                  <a:pos x="T4" y="T5"/>
                </a:cxn>
                <a:cxn ang="0">
                  <a:pos x="T6" y="T7"/>
                </a:cxn>
              </a:cxnLst>
              <a:rect l="0" t="0" r="r" b="b"/>
              <a:pathLst>
                <a:path w="28" h="89">
                  <a:moveTo>
                    <a:pt x="28" y="44"/>
                  </a:moveTo>
                  <a:cubicBezTo>
                    <a:pt x="28" y="31"/>
                    <a:pt x="18" y="15"/>
                    <a:pt x="0" y="0"/>
                  </a:cubicBezTo>
                  <a:cubicBezTo>
                    <a:pt x="0" y="89"/>
                    <a:pt x="0" y="89"/>
                    <a:pt x="0" y="89"/>
                  </a:cubicBezTo>
                  <a:cubicBezTo>
                    <a:pt x="18" y="74"/>
                    <a:pt x="28" y="58"/>
                    <a:pt x="2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3" name="Freeform 148"/>
            <p:cNvSpPr/>
            <p:nvPr/>
          </p:nvSpPr>
          <p:spPr bwMode="auto">
            <a:xfrm>
              <a:off x="9110663" y="4164014"/>
              <a:ext cx="26988" cy="80963"/>
            </a:xfrm>
            <a:custGeom>
              <a:avLst/>
              <a:gdLst>
                <a:gd name="T0" fmla="*/ 0 w 29"/>
                <a:gd name="T1" fmla="*/ 45 h 91"/>
                <a:gd name="T2" fmla="*/ 29 w 29"/>
                <a:gd name="T3" fmla="*/ 91 h 91"/>
                <a:gd name="T4" fmla="*/ 29 w 29"/>
                <a:gd name="T5" fmla="*/ 0 h 91"/>
                <a:gd name="T6" fmla="*/ 0 w 29"/>
                <a:gd name="T7" fmla="*/ 45 h 91"/>
              </a:gdLst>
              <a:ahLst/>
              <a:cxnLst>
                <a:cxn ang="0">
                  <a:pos x="T0" y="T1"/>
                </a:cxn>
                <a:cxn ang="0">
                  <a:pos x="T2" y="T3"/>
                </a:cxn>
                <a:cxn ang="0">
                  <a:pos x="T4" y="T5"/>
                </a:cxn>
                <a:cxn ang="0">
                  <a:pos x="T6" y="T7"/>
                </a:cxn>
              </a:cxnLst>
              <a:rect l="0" t="0" r="r" b="b"/>
              <a:pathLst>
                <a:path w="29" h="91">
                  <a:moveTo>
                    <a:pt x="0" y="45"/>
                  </a:moveTo>
                  <a:cubicBezTo>
                    <a:pt x="0" y="59"/>
                    <a:pt x="11" y="76"/>
                    <a:pt x="29" y="91"/>
                  </a:cubicBezTo>
                  <a:cubicBezTo>
                    <a:pt x="29" y="0"/>
                    <a:pt x="29" y="0"/>
                    <a:pt x="29" y="0"/>
                  </a:cubicBezTo>
                  <a:cubicBezTo>
                    <a:pt x="11" y="15"/>
                    <a:pt x="0" y="31"/>
                    <a:pt x="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4" name="Freeform 149"/>
            <p:cNvSpPr>
              <a:spLocks noEditPoints="1"/>
            </p:cNvSpPr>
            <p:nvPr/>
          </p:nvSpPr>
          <p:spPr bwMode="auto">
            <a:xfrm>
              <a:off x="9631363" y="4075114"/>
              <a:ext cx="258763" cy="257175"/>
            </a:xfrm>
            <a:custGeom>
              <a:avLst/>
              <a:gdLst>
                <a:gd name="T0" fmla="*/ 286 w 288"/>
                <a:gd name="T1" fmla="*/ 121 h 287"/>
                <a:gd name="T2" fmla="*/ 265 w 288"/>
                <a:gd name="T3" fmla="*/ 66 h 287"/>
                <a:gd name="T4" fmla="*/ 173 w 288"/>
                <a:gd name="T5" fmla="*/ 3 h 287"/>
                <a:gd name="T6" fmla="*/ 144 w 288"/>
                <a:gd name="T7" fmla="*/ 0 h 287"/>
                <a:gd name="T8" fmla="*/ 116 w 288"/>
                <a:gd name="T9" fmla="*/ 3 h 287"/>
                <a:gd name="T10" fmla="*/ 23 w 288"/>
                <a:gd name="T11" fmla="*/ 66 h 287"/>
                <a:gd name="T12" fmla="*/ 2 w 288"/>
                <a:gd name="T13" fmla="*/ 121 h 287"/>
                <a:gd name="T14" fmla="*/ 0 w 288"/>
                <a:gd name="T15" fmla="*/ 143 h 287"/>
                <a:gd name="T16" fmla="*/ 41 w 288"/>
                <a:gd name="T17" fmla="*/ 244 h 287"/>
                <a:gd name="T18" fmla="*/ 97 w 288"/>
                <a:gd name="T19" fmla="*/ 280 h 287"/>
                <a:gd name="T20" fmla="*/ 144 w 288"/>
                <a:gd name="T21" fmla="*/ 287 h 287"/>
                <a:gd name="T22" fmla="*/ 191 w 288"/>
                <a:gd name="T23" fmla="*/ 279 h 287"/>
                <a:gd name="T24" fmla="*/ 247 w 288"/>
                <a:gd name="T25" fmla="*/ 244 h 287"/>
                <a:gd name="T26" fmla="*/ 288 w 288"/>
                <a:gd name="T27" fmla="*/ 143 h 287"/>
                <a:gd name="T28" fmla="*/ 286 w 288"/>
                <a:gd name="T29" fmla="*/ 121 h 287"/>
                <a:gd name="T30" fmla="*/ 241 w 288"/>
                <a:gd name="T31" fmla="*/ 225 h 287"/>
                <a:gd name="T32" fmla="*/ 239 w 288"/>
                <a:gd name="T33" fmla="*/ 218 h 287"/>
                <a:gd name="T34" fmla="*/ 188 w 288"/>
                <a:gd name="T35" fmla="*/ 218 h 287"/>
                <a:gd name="T36" fmla="*/ 172 w 288"/>
                <a:gd name="T37" fmla="*/ 266 h 287"/>
                <a:gd name="T38" fmla="*/ 174 w 288"/>
                <a:gd name="T39" fmla="*/ 267 h 287"/>
                <a:gd name="T40" fmla="*/ 144 w 288"/>
                <a:gd name="T41" fmla="*/ 270 h 287"/>
                <a:gd name="T42" fmla="*/ 115 w 288"/>
                <a:gd name="T43" fmla="*/ 267 h 287"/>
                <a:gd name="T44" fmla="*/ 116 w 288"/>
                <a:gd name="T45" fmla="*/ 266 h 287"/>
                <a:gd name="T46" fmla="*/ 101 w 288"/>
                <a:gd name="T47" fmla="*/ 218 h 287"/>
                <a:gd name="T48" fmla="*/ 50 w 288"/>
                <a:gd name="T49" fmla="*/ 218 h 287"/>
                <a:gd name="T50" fmla="*/ 48 w 288"/>
                <a:gd name="T51" fmla="*/ 226 h 287"/>
                <a:gd name="T52" fmla="*/ 17 w 288"/>
                <a:gd name="T53" fmla="*/ 143 h 287"/>
                <a:gd name="T54" fmla="*/ 18 w 288"/>
                <a:gd name="T55" fmla="*/ 132 h 287"/>
                <a:gd name="T56" fmla="*/ 34 w 288"/>
                <a:gd name="T57" fmla="*/ 144 h 287"/>
                <a:gd name="T58" fmla="*/ 75 w 288"/>
                <a:gd name="T59" fmla="*/ 114 h 287"/>
                <a:gd name="T60" fmla="*/ 60 w 288"/>
                <a:gd name="T61" fmla="*/ 66 h 287"/>
                <a:gd name="T62" fmla="*/ 43 w 288"/>
                <a:gd name="T63" fmla="*/ 66 h 287"/>
                <a:gd name="T64" fmla="*/ 110 w 288"/>
                <a:gd name="T65" fmla="*/ 21 h 287"/>
                <a:gd name="T66" fmla="*/ 104 w 288"/>
                <a:gd name="T67" fmla="*/ 40 h 287"/>
                <a:gd name="T68" fmla="*/ 145 w 288"/>
                <a:gd name="T69" fmla="*/ 69 h 287"/>
                <a:gd name="T70" fmla="*/ 185 w 288"/>
                <a:gd name="T71" fmla="*/ 40 h 287"/>
                <a:gd name="T72" fmla="*/ 180 w 288"/>
                <a:gd name="T73" fmla="*/ 22 h 287"/>
                <a:gd name="T74" fmla="*/ 245 w 288"/>
                <a:gd name="T75" fmla="*/ 66 h 287"/>
                <a:gd name="T76" fmla="*/ 229 w 288"/>
                <a:gd name="T77" fmla="*/ 66 h 287"/>
                <a:gd name="T78" fmla="*/ 213 w 288"/>
                <a:gd name="T79" fmla="*/ 114 h 287"/>
                <a:gd name="T80" fmla="*/ 254 w 288"/>
                <a:gd name="T81" fmla="*/ 144 h 287"/>
                <a:gd name="T82" fmla="*/ 270 w 288"/>
                <a:gd name="T83" fmla="*/ 132 h 287"/>
                <a:gd name="T84" fmla="*/ 271 w 288"/>
                <a:gd name="T85" fmla="*/ 143 h 287"/>
                <a:gd name="T86" fmla="*/ 241 w 288"/>
                <a:gd name="T87" fmla="*/ 22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8" h="287">
                  <a:moveTo>
                    <a:pt x="286" y="121"/>
                  </a:moveTo>
                  <a:cubicBezTo>
                    <a:pt x="283" y="101"/>
                    <a:pt x="276" y="83"/>
                    <a:pt x="265" y="66"/>
                  </a:cubicBezTo>
                  <a:cubicBezTo>
                    <a:pt x="245" y="34"/>
                    <a:pt x="212" y="11"/>
                    <a:pt x="173" y="3"/>
                  </a:cubicBezTo>
                  <a:cubicBezTo>
                    <a:pt x="164" y="1"/>
                    <a:pt x="154" y="0"/>
                    <a:pt x="144" y="0"/>
                  </a:cubicBezTo>
                  <a:cubicBezTo>
                    <a:pt x="134" y="0"/>
                    <a:pt x="125" y="1"/>
                    <a:pt x="116" y="3"/>
                  </a:cubicBezTo>
                  <a:cubicBezTo>
                    <a:pt x="77" y="10"/>
                    <a:pt x="43" y="34"/>
                    <a:pt x="23" y="66"/>
                  </a:cubicBezTo>
                  <a:cubicBezTo>
                    <a:pt x="12" y="83"/>
                    <a:pt x="5" y="101"/>
                    <a:pt x="2" y="121"/>
                  </a:cubicBezTo>
                  <a:cubicBezTo>
                    <a:pt x="1" y="128"/>
                    <a:pt x="0" y="136"/>
                    <a:pt x="0" y="143"/>
                  </a:cubicBezTo>
                  <a:cubicBezTo>
                    <a:pt x="0" y="183"/>
                    <a:pt x="16" y="218"/>
                    <a:pt x="41" y="244"/>
                  </a:cubicBezTo>
                  <a:cubicBezTo>
                    <a:pt x="57" y="260"/>
                    <a:pt x="76" y="272"/>
                    <a:pt x="97" y="280"/>
                  </a:cubicBezTo>
                  <a:cubicBezTo>
                    <a:pt x="112" y="285"/>
                    <a:pt x="128" y="287"/>
                    <a:pt x="144" y="287"/>
                  </a:cubicBezTo>
                  <a:cubicBezTo>
                    <a:pt x="160" y="287"/>
                    <a:pt x="176" y="284"/>
                    <a:pt x="191" y="279"/>
                  </a:cubicBezTo>
                  <a:cubicBezTo>
                    <a:pt x="212" y="272"/>
                    <a:pt x="232" y="260"/>
                    <a:pt x="247" y="244"/>
                  </a:cubicBezTo>
                  <a:cubicBezTo>
                    <a:pt x="272" y="218"/>
                    <a:pt x="288" y="182"/>
                    <a:pt x="288" y="143"/>
                  </a:cubicBezTo>
                  <a:cubicBezTo>
                    <a:pt x="288" y="136"/>
                    <a:pt x="287" y="128"/>
                    <a:pt x="286" y="121"/>
                  </a:cubicBezTo>
                  <a:close/>
                  <a:moveTo>
                    <a:pt x="241" y="225"/>
                  </a:moveTo>
                  <a:cubicBezTo>
                    <a:pt x="239" y="218"/>
                    <a:pt x="239" y="218"/>
                    <a:pt x="239" y="218"/>
                  </a:cubicBezTo>
                  <a:cubicBezTo>
                    <a:pt x="188" y="218"/>
                    <a:pt x="188" y="218"/>
                    <a:pt x="188" y="218"/>
                  </a:cubicBezTo>
                  <a:cubicBezTo>
                    <a:pt x="172" y="266"/>
                    <a:pt x="172" y="266"/>
                    <a:pt x="172" y="266"/>
                  </a:cubicBezTo>
                  <a:cubicBezTo>
                    <a:pt x="174" y="267"/>
                    <a:pt x="174" y="267"/>
                    <a:pt x="174" y="267"/>
                  </a:cubicBezTo>
                  <a:cubicBezTo>
                    <a:pt x="164" y="269"/>
                    <a:pt x="154" y="270"/>
                    <a:pt x="144" y="270"/>
                  </a:cubicBezTo>
                  <a:cubicBezTo>
                    <a:pt x="134" y="270"/>
                    <a:pt x="124" y="269"/>
                    <a:pt x="115" y="267"/>
                  </a:cubicBezTo>
                  <a:cubicBezTo>
                    <a:pt x="116" y="266"/>
                    <a:pt x="116" y="266"/>
                    <a:pt x="116" y="266"/>
                  </a:cubicBezTo>
                  <a:cubicBezTo>
                    <a:pt x="101" y="218"/>
                    <a:pt x="101" y="218"/>
                    <a:pt x="101" y="218"/>
                  </a:cubicBezTo>
                  <a:cubicBezTo>
                    <a:pt x="50" y="218"/>
                    <a:pt x="50" y="218"/>
                    <a:pt x="50" y="218"/>
                  </a:cubicBezTo>
                  <a:cubicBezTo>
                    <a:pt x="48" y="226"/>
                    <a:pt x="48" y="226"/>
                    <a:pt x="48" y="226"/>
                  </a:cubicBezTo>
                  <a:cubicBezTo>
                    <a:pt x="29" y="204"/>
                    <a:pt x="17" y="175"/>
                    <a:pt x="17" y="143"/>
                  </a:cubicBezTo>
                  <a:cubicBezTo>
                    <a:pt x="17" y="140"/>
                    <a:pt x="17" y="136"/>
                    <a:pt x="18" y="132"/>
                  </a:cubicBezTo>
                  <a:cubicBezTo>
                    <a:pt x="34" y="144"/>
                    <a:pt x="34" y="144"/>
                    <a:pt x="34" y="144"/>
                  </a:cubicBezTo>
                  <a:cubicBezTo>
                    <a:pt x="75" y="114"/>
                    <a:pt x="75" y="114"/>
                    <a:pt x="75" y="114"/>
                  </a:cubicBezTo>
                  <a:cubicBezTo>
                    <a:pt x="60" y="66"/>
                    <a:pt x="60" y="66"/>
                    <a:pt x="60" y="66"/>
                  </a:cubicBezTo>
                  <a:cubicBezTo>
                    <a:pt x="43" y="66"/>
                    <a:pt x="43" y="66"/>
                    <a:pt x="43" y="66"/>
                  </a:cubicBezTo>
                  <a:cubicBezTo>
                    <a:pt x="60" y="45"/>
                    <a:pt x="83" y="29"/>
                    <a:pt x="110" y="21"/>
                  </a:cubicBezTo>
                  <a:cubicBezTo>
                    <a:pt x="104" y="40"/>
                    <a:pt x="104" y="40"/>
                    <a:pt x="104" y="40"/>
                  </a:cubicBezTo>
                  <a:cubicBezTo>
                    <a:pt x="145" y="69"/>
                    <a:pt x="145" y="69"/>
                    <a:pt x="145" y="69"/>
                  </a:cubicBezTo>
                  <a:cubicBezTo>
                    <a:pt x="185" y="40"/>
                    <a:pt x="185" y="40"/>
                    <a:pt x="185" y="40"/>
                  </a:cubicBezTo>
                  <a:cubicBezTo>
                    <a:pt x="180" y="22"/>
                    <a:pt x="180" y="22"/>
                    <a:pt x="180" y="22"/>
                  </a:cubicBezTo>
                  <a:cubicBezTo>
                    <a:pt x="206" y="29"/>
                    <a:pt x="228" y="45"/>
                    <a:pt x="245" y="66"/>
                  </a:cubicBezTo>
                  <a:cubicBezTo>
                    <a:pt x="229" y="66"/>
                    <a:pt x="229" y="66"/>
                    <a:pt x="229" y="66"/>
                  </a:cubicBezTo>
                  <a:cubicBezTo>
                    <a:pt x="213" y="114"/>
                    <a:pt x="213" y="114"/>
                    <a:pt x="213" y="114"/>
                  </a:cubicBezTo>
                  <a:cubicBezTo>
                    <a:pt x="254" y="144"/>
                    <a:pt x="254" y="144"/>
                    <a:pt x="254" y="144"/>
                  </a:cubicBezTo>
                  <a:cubicBezTo>
                    <a:pt x="270" y="132"/>
                    <a:pt x="270" y="132"/>
                    <a:pt x="270" y="132"/>
                  </a:cubicBezTo>
                  <a:cubicBezTo>
                    <a:pt x="271" y="136"/>
                    <a:pt x="271" y="140"/>
                    <a:pt x="271" y="143"/>
                  </a:cubicBezTo>
                  <a:cubicBezTo>
                    <a:pt x="271" y="175"/>
                    <a:pt x="260" y="203"/>
                    <a:pt x="241" y="2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5" name="Freeform 150"/>
            <p:cNvSpPr/>
            <p:nvPr/>
          </p:nvSpPr>
          <p:spPr bwMode="auto">
            <a:xfrm>
              <a:off x="9718676" y="4171951"/>
              <a:ext cx="85725" cy="80963"/>
            </a:xfrm>
            <a:custGeom>
              <a:avLst/>
              <a:gdLst>
                <a:gd name="T0" fmla="*/ 0 w 54"/>
                <a:gd name="T1" fmla="*/ 20 h 51"/>
                <a:gd name="T2" fmla="*/ 10 w 54"/>
                <a:gd name="T3" fmla="*/ 51 h 51"/>
                <a:gd name="T4" fmla="*/ 43 w 54"/>
                <a:gd name="T5" fmla="*/ 51 h 51"/>
                <a:gd name="T6" fmla="*/ 54 w 54"/>
                <a:gd name="T7" fmla="*/ 20 h 51"/>
                <a:gd name="T8" fmla="*/ 27 w 54"/>
                <a:gd name="T9" fmla="*/ 0 h 51"/>
                <a:gd name="T10" fmla="*/ 0 w 54"/>
                <a:gd name="T11" fmla="*/ 20 h 51"/>
              </a:gdLst>
              <a:ahLst/>
              <a:cxnLst>
                <a:cxn ang="0">
                  <a:pos x="T0" y="T1"/>
                </a:cxn>
                <a:cxn ang="0">
                  <a:pos x="T2" y="T3"/>
                </a:cxn>
                <a:cxn ang="0">
                  <a:pos x="T4" y="T5"/>
                </a:cxn>
                <a:cxn ang="0">
                  <a:pos x="T6" y="T7"/>
                </a:cxn>
                <a:cxn ang="0">
                  <a:pos x="T8" y="T9"/>
                </a:cxn>
                <a:cxn ang="0">
                  <a:pos x="T10" y="T11"/>
                </a:cxn>
              </a:cxnLst>
              <a:rect l="0" t="0" r="r" b="b"/>
              <a:pathLst>
                <a:path w="54" h="51">
                  <a:moveTo>
                    <a:pt x="0" y="20"/>
                  </a:moveTo>
                  <a:lnTo>
                    <a:pt x="10" y="51"/>
                  </a:lnTo>
                  <a:lnTo>
                    <a:pt x="43" y="51"/>
                  </a:lnTo>
                  <a:lnTo>
                    <a:pt x="54" y="20"/>
                  </a:lnTo>
                  <a:lnTo>
                    <a:pt x="27" y="0"/>
                  </a:ln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6" name="Freeform 151"/>
            <p:cNvSpPr/>
            <p:nvPr/>
          </p:nvSpPr>
          <p:spPr bwMode="auto">
            <a:xfrm>
              <a:off x="2447926" y="3111501"/>
              <a:ext cx="107950" cy="107950"/>
            </a:xfrm>
            <a:custGeom>
              <a:avLst/>
              <a:gdLst>
                <a:gd name="T0" fmla="*/ 120 w 120"/>
                <a:gd name="T1" fmla="*/ 0 h 120"/>
                <a:gd name="T2" fmla="*/ 119 w 120"/>
                <a:gd name="T3" fmla="*/ 0 h 120"/>
                <a:gd name="T4" fmla="*/ 115 w 120"/>
                <a:gd name="T5" fmla="*/ 0 h 120"/>
                <a:gd name="T6" fmla="*/ 5 w 120"/>
                <a:gd name="T7" fmla="*/ 0 h 120"/>
                <a:gd name="T8" fmla="*/ 1 w 120"/>
                <a:gd name="T9" fmla="*/ 0 h 120"/>
                <a:gd name="T10" fmla="*/ 0 w 120"/>
                <a:gd name="T11" fmla="*/ 0 h 120"/>
                <a:gd name="T12" fmla="*/ 0 w 120"/>
                <a:gd name="T13" fmla="*/ 1 h 120"/>
                <a:gd name="T14" fmla="*/ 0 w 120"/>
                <a:gd name="T15" fmla="*/ 5 h 120"/>
                <a:gd name="T16" fmla="*/ 0 w 120"/>
                <a:gd name="T17" fmla="*/ 115 h 120"/>
                <a:gd name="T18" fmla="*/ 0 w 120"/>
                <a:gd name="T19" fmla="*/ 119 h 120"/>
                <a:gd name="T20" fmla="*/ 0 w 120"/>
                <a:gd name="T21" fmla="*/ 120 h 120"/>
                <a:gd name="T22" fmla="*/ 1 w 120"/>
                <a:gd name="T23" fmla="*/ 120 h 120"/>
                <a:gd name="T24" fmla="*/ 5 w 120"/>
                <a:gd name="T25" fmla="*/ 120 h 120"/>
                <a:gd name="T26" fmla="*/ 115 w 120"/>
                <a:gd name="T27" fmla="*/ 120 h 120"/>
                <a:gd name="T28" fmla="*/ 119 w 120"/>
                <a:gd name="T29" fmla="*/ 120 h 120"/>
                <a:gd name="T30" fmla="*/ 120 w 120"/>
                <a:gd name="T31" fmla="*/ 120 h 120"/>
                <a:gd name="T32" fmla="*/ 120 w 120"/>
                <a:gd name="T33" fmla="*/ 119 h 120"/>
                <a:gd name="T34" fmla="*/ 120 w 120"/>
                <a:gd name="T35" fmla="*/ 115 h 120"/>
                <a:gd name="T36" fmla="*/ 120 w 120"/>
                <a:gd name="T37" fmla="*/ 5 h 120"/>
                <a:gd name="T38" fmla="*/ 120 w 120"/>
                <a:gd name="T39" fmla="*/ 1 h 120"/>
                <a:gd name="T40" fmla="*/ 120 w 120"/>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 h="120">
                  <a:moveTo>
                    <a:pt x="120" y="0"/>
                  </a:moveTo>
                  <a:cubicBezTo>
                    <a:pt x="120" y="0"/>
                    <a:pt x="120" y="0"/>
                    <a:pt x="119" y="0"/>
                  </a:cubicBezTo>
                  <a:cubicBezTo>
                    <a:pt x="119" y="0"/>
                    <a:pt x="117" y="0"/>
                    <a:pt x="115" y="0"/>
                  </a:cubicBezTo>
                  <a:cubicBezTo>
                    <a:pt x="5" y="0"/>
                    <a:pt x="5" y="0"/>
                    <a:pt x="5" y="0"/>
                  </a:cubicBezTo>
                  <a:cubicBezTo>
                    <a:pt x="3" y="0"/>
                    <a:pt x="2" y="0"/>
                    <a:pt x="1" y="0"/>
                  </a:cubicBezTo>
                  <a:cubicBezTo>
                    <a:pt x="1" y="0"/>
                    <a:pt x="1" y="0"/>
                    <a:pt x="0" y="0"/>
                  </a:cubicBezTo>
                  <a:cubicBezTo>
                    <a:pt x="0" y="0"/>
                    <a:pt x="0" y="1"/>
                    <a:pt x="0" y="1"/>
                  </a:cubicBezTo>
                  <a:cubicBezTo>
                    <a:pt x="0" y="1"/>
                    <a:pt x="0" y="3"/>
                    <a:pt x="0" y="5"/>
                  </a:cubicBezTo>
                  <a:cubicBezTo>
                    <a:pt x="0" y="115"/>
                    <a:pt x="0" y="115"/>
                    <a:pt x="0" y="115"/>
                  </a:cubicBezTo>
                  <a:cubicBezTo>
                    <a:pt x="0" y="117"/>
                    <a:pt x="0" y="118"/>
                    <a:pt x="0" y="119"/>
                  </a:cubicBezTo>
                  <a:cubicBezTo>
                    <a:pt x="0" y="119"/>
                    <a:pt x="0" y="120"/>
                    <a:pt x="0" y="120"/>
                  </a:cubicBezTo>
                  <a:cubicBezTo>
                    <a:pt x="1" y="120"/>
                    <a:pt x="1" y="120"/>
                    <a:pt x="1" y="120"/>
                  </a:cubicBezTo>
                  <a:cubicBezTo>
                    <a:pt x="1" y="120"/>
                    <a:pt x="3" y="120"/>
                    <a:pt x="5" y="120"/>
                  </a:cubicBezTo>
                  <a:cubicBezTo>
                    <a:pt x="115" y="120"/>
                    <a:pt x="115" y="120"/>
                    <a:pt x="115" y="120"/>
                  </a:cubicBezTo>
                  <a:cubicBezTo>
                    <a:pt x="117" y="120"/>
                    <a:pt x="118" y="120"/>
                    <a:pt x="119" y="120"/>
                  </a:cubicBezTo>
                  <a:cubicBezTo>
                    <a:pt x="119" y="120"/>
                    <a:pt x="120" y="120"/>
                    <a:pt x="120" y="120"/>
                  </a:cubicBezTo>
                  <a:cubicBezTo>
                    <a:pt x="120" y="120"/>
                    <a:pt x="120" y="120"/>
                    <a:pt x="120" y="119"/>
                  </a:cubicBezTo>
                  <a:cubicBezTo>
                    <a:pt x="120" y="119"/>
                    <a:pt x="120" y="117"/>
                    <a:pt x="120" y="115"/>
                  </a:cubicBezTo>
                  <a:cubicBezTo>
                    <a:pt x="120" y="5"/>
                    <a:pt x="120" y="5"/>
                    <a:pt x="120" y="5"/>
                  </a:cubicBezTo>
                  <a:cubicBezTo>
                    <a:pt x="120" y="3"/>
                    <a:pt x="120" y="2"/>
                    <a:pt x="120" y="1"/>
                  </a:cubicBezTo>
                  <a:cubicBezTo>
                    <a:pt x="120" y="1"/>
                    <a:pt x="120" y="0"/>
                    <a:pt x="1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7" name="Freeform 152"/>
            <p:cNvSpPr>
              <a:spLocks noEditPoints="1"/>
            </p:cNvSpPr>
            <p:nvPr/>
          </p:nvSpPr>
          <p:spPr bwMode="auto">
            <a:xfrm>
              <a:off x="2371726" y="3036889"/>
              <a:ext cx="258763" cy="258763"/>
            </a:xfrm>
            <a:custGeom>
              <a:avLst/>
              <a:gdLst>
                <a:gd name="T0" fmla="*/ 248 w 288"/>
                <a:gd name="T1" fmla="*/ 0 h 288"/>
                <a:gd name="T2" fmla="*/ 40 w 288"/>
                <a:gd name="T3" fmla="*/ 0 h 288"/>
                <a:gd name="T4" fmla="*/ 0 w 288"/>
                <a:gd name="T5" fmla="*/ 40 h 288"/>
                <a:gd name="T6" fmla="*/ 0 w 288"/>
                <a:gd name="T7" fmla="*/ 248 h 288"/>
                <a:gd name="T8" fmla="*/ 40 w 288"/>
                <a:gd name="T9" fmla="*/ 288 h 288"/>
                <a:gd name="T10" fmla="*/ 248 w 288"/>
                <a:gd name="T11" fmla="*/ 288 h 288"/>
                <a:gd name="T12" fmla="*/ 288 w 288"/>
                <a:gd name="T13" fmla="*/ 248 h 288"/>
                <a:gd name="T14" fmla="*/ 288 w 288"/>
                <a:gd name="T15" fmla="*/ 40 h 288"/>
                <a:gd name="T16" fmla="*/ 248 w 288"/>
                <a:gd name="T17" fmla="*/ 0 h 288"/>
                <a:gd name="T18" fmla="*/ 24 w 288"/>
                <a:gd name="T19" fmla="*/ 159 h 288"/>
                <a:gd name="T20" fmla="*/ 9 w 288"/>
                <a:gd name="T21" fmla="*/ 144 h 288"/>
                <a:gd name="T22" fmla="*/ 24 w 288"/>
                <a:gd name="T23" fmla="*/ 129 h 288"/>
                <a:gd name="T24" fmla="*/ 39 w 288"/>
                <a:gd name="T25" fmla="*/ 144 h 288"/>
                <a:gd name="T26" fmla="*/ 24 w 288"/>
                <a:gd name="T27" fmla="*/ 159 h 288"/>
                <a:gd name="T28" fmla="*/ 64 w 288"/>
                <a:gd name="T29" fmla="*/ 13 h 288"/>
                <a:gd name="T30" fmla="*/ 79 w 288"/>
                <a:gd name="T31" fmla="*/ 28 h 288"/>
                <a:gd name="T32" fmla="*/ 64 w 288"/>
                <a:gd name="T33" fmla="*/ 43 h 288"/>
                <a:gd name="T34" fmla="*/ 49 w 288"/>
                <a:gd name="T35" fmla="*/ 28 h 288"/>
                <a:gd name="T36" fmla="*/ 64 w 288"/>
                <a:gd name="T37" fmla="*/ 13 h 288"/>
                <a:gd name="T38" fmla="*/ 64 w 288"/>
                <a:gd name="T39" fmla="*/ 275 h 288"/>
                <a:gd name="T40" fmla="*/ 49 w 288"/>
                <a:gd name="T41" fmla="*/ 260 h 288"/>
                <a:gd name="T42" fmla="*/ 64 w 288"/>
                <a:gd name="T43" fmla="*/ 245 h 288"/>
                <a:gd name="T44" fmla="*/ 79 w 288"/>
                <a:gd name="T45" fmla="*/ 260 h 288"/>
                <a:gd name="T46" fmla="*/ 64 w 288"/>
                <a:gd name="T47" fmla="*/ 275 h 288"/>
                <a:gd name="T48" fmla="*/ 199 w 288"/>
                <a:gd name="T49" fmla="*/ 236 h 288"/>
                <a:gd name="T50" fmla="*/ 89 w 288"/>
                <a:gd name="T51" fmla="*/ 236 h 288"/>
                <a:gd name="T52" fmla="*/ 62 w 288"/>
                <a:gd name="T53" fmla="*/ 226 h 288"/>
                <a:gd name="T54" fmla="*/ 52 w 288"/>
                <a:gd name="T55" fmla="*/ 199 h 288"/>
                <a:gd name="T56" fmla="*/ 52 w 288"/>
                <a:gd name="T57" fmla="*/ 89 h 288"/>
                <a:gd name="T58" fmla="*/ 62 w 288"/>
                <a:gd name="T59" fmla="*/ 62 h 288"/>
                <a:gd name="T60" fmla="*/ 89 w 288"/>
                <a:gd name="T61" fmla="*/ 52 h 288"/>
                <a:gd name="T62" fmla="*/ 199 w 288"/>
                <a:gd name="T63" fmla="*/ 52 h 288"/>
                <a:gd name="T64" fmla="*/ 226 w 288"/>
                <a:gd name="T65" fmla="*/ 62 h 288"/>
                <a:gd name="T66" fmla="*/ 236 w 288"/>
                <a:gd name="T67" fmla="*/ 89 h 288"/>
                <a:gd name="T68" fmla="*/ 236 w 288"/>
                <a:gd name="T69" fmla="*/ 199 h 288"/>
                <a:gd name="T70" fmla="*/ 226 w 288"/>
                <a:gd name="T71" fmla="*/ 226 h 288"/>
                <a:gd name="T72" fmla="*/ 200 w 288"/>
                <a:gd name="T73" fmla="*/ 236 h 288"/>
                <a:gd name="T74" fmla="*/ 199 w 288"/>
                <a:gd name="T75" fmla="*/ 236 h 288"/>
                <a:gd name="T76" fmla="*/ 223 w 288"/>
                <a:gd name="T77" fmla="*/ 275 h 288"/>
                <a:gd name="T78" fmla="*/ 208 w 288"/>
                <a:gd name="T79" fmla="*/ 260 h 288"/>
                <a:gd name="T80" fmla="*/ 223 w 288"/>
                <a:gd name="T81" fmla="*/ 245 h 288"/>
                <a:gd name="T82" fmla="*/ 238 w 288"/>
                <a:gd name="T83" fmla="*/ 260 h 288"/>
                <a:gd name="T84" fmla="*/ 223 w 288"/>
                <a:gd name="T85" fmla="*/ 275 h 288"/>
                <a:gd name="T86" fmla="*/ 223 w 288"/>
                <a:gd name="T87" fmla="*/ 43 h 288"/>
                <a:gd name="T88" fmla="*/ 208 w 288"/>
                <a:gd name="T89" fmla="*/ 28 h 288"/>
                <a:gd name="T90" fmla="*/ 223 w 288"/>
                <a:gd name="T91" fmla="*/ 13 h 288"/>
                <a:gd name="T92" fmla="*/ 238 w 288"/>
                <a:gd name="T93" fmla="*/ 28 h 288"/>
                <a:gd name="T94" fmla="*/ 223 w 288"/>
                <a:gd name="T95" fmla="*/ 43 h 288"/>
                <a:gd name="T96" fmla="*/ 264 w 288"/>
                <a:gd name="T97" fmla="*/ 159 h 288"/>
                <a:gd name="T98" fmla="*/ 249 w 288"/>
                <a:gd name="T99" fmla="*/ 144 h 288"/>
                <a:gd name="T100" fmla="*/ 264 w 288"/>
                <a:gd name="T101" fmla="*/ 129 h 288"/>
                <a:gd name="T102" fmla="*/ 279 w 288"/>
                <a:gd name="T103" fmla="*/ 144 h 288"/>
                <a:gd name="T104" fmla="*/ 264 w 288"/>
                <a:gd name="T105" fmla="*/ 15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88">
                  <a:moveTo>
                    <a:pt x="248" y="0"/>
                  </a:moveTo>
                  <a:cubicBezTo>
                    <a:pt x="40" y="0"/>
                    <a:pt x="40" y="0"/>
                    <a:pt x="40" y="0"/>
                  </a:cubicBezTo>
                  <a:cubicBezTo>
                    <a:pt x="13" y="0"/>
                    <a:pt x="0" y="13"/>
                    <a:pt x="0" y="40"/>
                  </a:cubicBezTo>
                  <a:cubicBezTo>
                    <a:pt x="0" y="248"/>
                    <a:pt x="0" y="248"/>
                    <a:pt x="0" y="248"/>
                  </a:cubicBezTo>
                  <a:cubicBezTo>
                    <a:pt x="0" y="275"/>
                    <a:pt x="13" y="288"/>
                    <a:pt x="40" y="288"/>
                  </a:cubicBezTo>
                  <a:cubicBezTo>
                    <a:pt x="248" y="288"/>
                    <a:pt x="248" y="288"/>
                    <a:pt x="248" y="288"/>
                  </a:cubicBezTo>
                  <a:cubicBezTo>
                    <a:pt x="275" y="288"/>
                    <a:pt x="288" y="275"/>
                    <a:pt x="288" y="248"/>
                  </a:cubicBezTo>
                  <a:cubicBezTo>
                    <a:pt x="288" y="40"/>
                    <a:pt x="288" y="40"/>
                    <a:pt x="288" y="40"/>
                  </a:cubicBezTo>
                  <a:cubicBezTo>
                    <a:pt x="288" y="13"/>
                    <a:pt x="275" y="0"/>
                    <a:pt x="248" y="0"/>
                  </a:cubicBezTo>
                  <a:close/>
                  <a:moveTo>
                    <a:pt x="24" y="159"/>
                  </a:moveTo>
                  <a:cubicBezTo>
                    <a:pt x="16" y="159"/>
                    <a:pt x="9" y="153"/>
                    <a:pt x="9" y="144"/>
                  </a:cubicBezTo>
                  <a:cubicBezTo>
                    <a:pt x="9" y="136"/>
                    <a:pt x="16" y="129"/>
                    <a:pt x="24" y="129"/>
                  </a:cubicBezTo>
                  <a:cubicBezTo>
                    <a:pt x="32" y="129"/>
                    <a:pt x="39" y="136"/>
                    <a:pt x="39" y="144"/>
                  </a:cubicBezTo>
                  <a:cubicBezTo>
                    <a:pt x="39" y="153"/>
                    <a:pt x="32" y="159"/>
                    <a:pt x="24" y="159"/>
                  </a:cubicBezTo>
                  <a:close/>
                  <a:moveTo>
                    <a:pt x="64" y="13"/>
                  </a:moveTo>
                  <a:cubicBezTo>
                    <a:pt x="73" y="13"/>
                    <a:pt x="79" y="20"/>
                    <a:pt x="79" y="28"/>
                  </a:cubicBezTo>
                  <a:cubicBezTo>
                    <a:pt x="79" y="36"/>
                    <a:pt x="73" y="43"/>
                    <a:pt x="64" y="43"/>
                  </a:cubicBezTo>
                  <a:cubicBezTo>
                    <a:pt x="56" y="43"/>
                    <a:pt x="50" y="36"/>
                    <a:pt x="49" y="28"/>
                  </a:cubicBezTo>
                  <a:cubicBezTo>
                    <a:pt x="50" y="20"/>
                    <a:pt x="56" y="13"/>
                    <a:pt x="64" y="13"/>
                  </a:cubicBezTo>
                  <a:close/>
                  <a:moveTo>
                    <a:pt x="64" y="275"/>
                  </a:moveTo>
                  <a:cubicBezTo>
                    <a:pt x="56" y="275"/>
                    <a:pt x="50" y="268"/>
                    <a:pt x="49" y="260"/>
                  </a:cubicBezTo>
                  <a:cubicBezTo>
                    <a:pt x="50" y="252"/>
                    <a:pt x="56" y="245"/>
                    <a:pt x="64" y="245"/>
                  </a:cubicBezTo>
                  <a:cubicBezTo>
                    <a:pt x="73" y="245"/>
                    <a:pt x="79" y="252"/>
                    <a:pt x="79" y="260"/>
                  </a:cubicBezTo>
                  <a:cubicBezTo>
                    <a:pt x="79" y="268"/>
                    <a:pt x="73" y="275"/>
                    <a:pt x="64" y="275"/>
                  </a:cubicBezTo>
                  <a:close/>
                  <a:moveTo>
                    <a:pt x="199" y="236"/>
                  </a:moveTo>
                  <a:cubicBezTo>
                    <a:pt x="89" y="236"/>
                    <a:pt x="89" y="236"/>
                    <a:pt x="89" y="236"/>
                  </a:cubicBezTo>
                  <a:cubicBezTo>
                    <a:pt x="79" y="236"/>
                    <a:pt x="69" y="234"/>
                    <a:pt x="62" y="226"/>
                  </a:cubicBezTo>
                  <a:cubicBezTo>
                    <a:pt x="54" y="219"/>
                    <a:pt x="52" y="209"/>
                    <a:pt x="52" y="199"/>
                  </a:cubicBezTo>
                  <a:cubicBezTo>
                    <a:pt x="52" y="89"/>
                    <a:pt x="52" y="89"/>
                    <a:pt x="52" y="89"/>
                  </a:cubicBezTo>
                  <a:cubicBezTo>
                    <a:pt x="52" y="79"/>
                    <a:pt x="54" y="69"/>
                    <a:pt x="62" y="62"/>
                  </a:cubicBezTo>
                  <a:cubicBezTo>
                    <a:pt x="69" y="54"/>
                    <a:pt x="79" y="52"/>
                    <a:pt x="89" y="52"/>
                  </a:cubicBezTo>
                  <a:cubicBezTo>
                    <a:pt x="199" y="52"/>
                    <a:pt x="199" y="52"/>
                    <a:pt x="199" y="52"/>
                  </a:cubicBezTo>
                  <a:cubicBezTo>
                    <a:pt x="209" y="52"/>
                    <a:pt x="219" y="54"/>
                    <a:pt x="226" y="62"/>
                  </a:cubicBezTo>
                  <a:cubicBezTo>
                    <a:pt x="234" y="69"/>
                    <a:pt x="237" y="79"/>
                    <a:pt x="236" y="89"/>
                  </a:cubicBezTo>
                  <a:cubicBezTo>
                    <a:pt x="236" y="199"/>
                    <a:pt x="236" y="199"/>
                    <a:pt x="236" y="199"/>
                  </a:cubicBezTo>
                  <a:cubicBezTo>
                    <a:pt x="237" y="209"/>
                    <a:pt x="234" y="219"/>
                    <a:pt x="226" y="226"/>
                  </a:cubicBezTo>
                  <a:cubicBezTo>
                    <a:pt x="219" y="234"/>
                    <a:pt x="209" y="236"/>
                    <a:pt x="200" y="236"/>
                  </a:cubicBezTo>
                  <a:cubicBezTo>
                    <a:pt x="199" y="236"/>
                    <a:pt x="199" y="236"/>
                    <a:pt x="199" y="236"/>
                  </a:cubicBezTo>
                  <a:close/>
                  <a:moveTo>
                    <a:pt x="223" y="275"/>
                  </a:moveTo>
                  <a:cubicBezTo>
                    <a:pt x="215" y="275"/>
                    <a:pt x="208" y="268"/>
                    <a:pt x="208" y="260"/>
                  </a:cubicBezTo>
                  <a:cubicBezTo>
                    <a:pt x="208" y="252"/>
                    <a:pt x="215" y="245"/>
                    <a:pt x="223" y="245"/>
                  </a:cubicBezTo>
                  <a:cubicBezTo>
                    <a:pt x="231" y="245"/>
                    <a:pt x="238" y="252"/>
                    <a:pt x="238" y="260"/>
                  </a:cubicBezTo>
                  <a:cubicBezTo>
                    <a:pt x="238" y="268"/>
                    <a:pt x="231" y="275"/>
                    <a:pt x="223" y="275"/>
                  </a:cubicBezTo>
                  <a:close/>
                  <a:moveTo>
                    <a:pt x="223" y="43"/>
                  </a:moveTo>
                  <a:cubicBezTo>
                    <a:pt x="215" y="43"/>
                    <a:pt x="208" y="36"/>
                    <a:pt x="208" y="28"/>
                  </a:cubicBezTo>
                  <a:cubicBezTo>
                    <a:pt x="208" y="20"/>
                    <a:pt x="215" y="13"/>
                    <a:pt x="223" y="13"/>
                  </a:cubicBezTo>
                  <a:cubicBezTo>
                    <a:pt x="231" y="13"/>
                    <a:pt x="238" y="20"/>
                    <a:pt x="238" y="28"/>
                  </a:cubicBezTo>
                  <a:cubicBezTo>
                    <a:pt x="238" y="36"/>
                    <a:pt x="231" y="43"/>
                    <a:pt x="223" y="43"/>
                  </a:cubicBezTo>
                  <a:close/>
                  <a:moveTo>
                    <a:pt x="264" y="159"/>
                  </a:moveTo>
                  <a:cubicBezTo>
                    <a:pt x="256" y="159"/>
                    <a:pt x="249" y="153"/>
                    <a:pt x="249" y="144"/>
                  </a:cubicBezTo>
                  <a:cubicBezTo>
                    <a:pt x="249" y="136"/>
                    <a:pt x="256" y="129"/>
                    <a:pt x="264" y="129"/>
                  </a:cubicBezTo>
                  <a:cubicBezTo>
                    <a:pt x="273" y="129"/>
                    <a:pt x="279" y="136"/>
                    <a:pt x="279" y="144"/>
                  </a:cubicBezTo>
                  <a:cubicBezTo>
                    <a:pt x="279" y="153"/>
                    <a:pt x="273" y="159"/>
                    <a:pt x="26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8" name="Freeform 153"/>
            <p:cNvSpPr>
              <a:spLocks noEditPoints="1"/>
            </p:cNvSpPr>
            <p:nvPr/>
          </p:nvSpPr>
          <p:spPr bwMode="auto">
            <a:xfrm>
              <a:off x="7054851" y="3556001"/>
              <a:ext cx="227013" cy="258763"/>
            </a:xfrm>
            <a:custGeom>
              <a:avLst/>
              <a:gdLst>
                <a:gd name="T0" fmla="*/ 0 w 143"/>
                <a:gd name="T1" fmla="*/ 163 h 163"/>
                <a:gd name="T2" fmla="*/ 143 w 143"/>
                <a:gd name="T3" fmla="*/ 0 h 163"/>
                <a:gd name="T4" fmla="*/ 22 w 143"/>
                <a:gd name="T5" fmla="*/ 151 h 163"/>
                <a:gd name="T6" fmla="*/ 8 w 143"/>
                <a:gd name="T7" fmla="*/ 137 h 163"/>
                <a:gd name="T8" fmla="*/ 22 w 143"/>
                <a:gd name="T9" fmla="*/ 151 h 163"/>
                <a:gd name="T10" fmla="*/ 8 w 143"/>
                <a:gd name="T11" fmla="*/ 126 h 163"/>
                <a:gd name="T12" fmla="*/ 22 w 143"/>
                <a:gd name="T13" fmla="*/ 112 h 163"/>
                <a:gd name="T14" fmla="*/ 22 w 143"/>
                <a:gd name="T15" fmla="*/ 101 h 163"/>
                <a:gd name="T16" fmla="*/ 8 w 143"/>
                <a:gd name="T17" fmla="*/ 87 h 163"/>
                <a:gd name="T18" fmla="*/ 22 w 143"/>
                <a:gd name="T19" fmla="*/ 101 h 163"/>
                <a:gd name="T20" fmla="*/ 8 w 143"/>
                <a:gd name="T21" fmla="*/ 77 h 163"/>
                <a:gd name="T22" fmla="*/ 22 w 143"/>
                <a:gd name="T23" fmla="*/ 62 h 163"/>
                <a:gd name="T24" fmla="*/ 22 w 143"/>
                <a:gd name="T25" fmla="*/ 52 h 163"/>
                <a:gd name="T26" fmla="*/ 8 w 143"/>
                <a:gd name="T27" fmla="*/ 37 h 163"/>
                <a:gd name="T28" fmla="*/ 22 w 143"/>
                <a:gd name="T29" fmla="*/ 52 h 163"/>
                <a:gd name="T30" fmla="*/ 8 w 143"/>
                <a:gd name="T31" fmla="*/ 27 h 163"/>
                <a:gd name="T32" fmla="*/ 22 w 143"/>
                <a:gd name="T33" fmla="*/ 12 h 163"/>
                <a:gd name="T34" fmla="*/ 112 w 143"/>
                <a:gd name="T35" fmla="*/ 143 h 163"/>
                <a:gd name="T36" fmla="*/ 30 w 143"/>
                <a:gd name="T37" fmla="*/ 91 h 163"/>
                <a:gd name="T38" fmla="*/ 112 w 143"/>
                <a:gd name="T39" fmla="*/ 143 h 163"/>
                <a:gd name="T40" fmla="*/ 30 w 143"/>
                <a:gd name="T41" fmla="*/ 71 h 163"/>
                <a:gd name="T42" fmla="*/ 112 w 143"/>
                <a:gd name="T43" fmla="*/ 20 h 163"/>
                <a:gd name="T44" fmla="*/ 135 w 143"/>
                <a:gd name="T45" fmla="*/ 151 h 163"/>
                <a:gd name="T46" fmla="*/ 121 w 143"/>
                <a:gd name="T47" fmla="*/ 137 h 163"/>
                <a:gd name="T48" fmla="*/ 135 w 143"/>
                <a:gd name="T49" fmla="*/ 151 h 163"/>
                <a:gd name="T50" fmla="*/ 121 w 143"/>
                <a:gd name="T51" fmla="*/ 126 h 163"/>
                <a:gd name="T52" fmla="*/ 135 w 143"/>
                <a:gd name="T53" fmla="*/ 112 h 163"/>
                <a:gd name="T54" fmla="*/ 135 w 143"/>
                <a:gd name="T55" fmla="*/ 101 h 163"/>
                <a:gd name="T56" fmla="*/ 121 w 143"/>
                <a:gd name="T57" fmla="*/ 87 h 163"/>
                <a:gd name="T58" fmla="*/ 135 w 143"/>
                <a:gd name="T59" fmla="*/ 101 h 163"/>
                <a:gd name="T60" fmla="*/ 121 w 143"/>
                <a:gd name="T61" fmla="*/ 77 h 163"/>
                <a:gd name="T62" fmla="*/ 135 w 143"/>
                <a:gd name="T63" fmla="*/ 62 h 163"/>
                <a:gd name="T64" fmla="*/ 135 w 143"/>
                <a:gd name="T65" fmla="*/ 52 h 163"/>
                <a:gd name="T66" fmla="*/ 121 w 143"/>
                <a:gd name="T67" fmla="*/ 37 h 163"/>
                <a:gd name="T68" fmla="*/ 135 w 143"/>
                <a:gd name="T69" fmla="*/ 52 h 163"/>
                <a:gd name="T70" fmla="*/ 121 w 143"/>
                <a:gd name="T71" fmla="*/ 27 h 163"/>
                <a:gd name="T72" fmla="*/ 135 w 143"/>
                <a:gd name="T73" fmla="*/ 1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59" name="Freeform 154"/>
            <p:cNvSpPr>
              <a:spLocks noEditPoints="1"/>
            </p:cNvSpPr>
            <p:nvPr/>
          </p:nvSpPr>
          <p:spPr bwMode="auto">
            <a:xfrm>
              <a:off x="7072313" y="4592639"/>
              <a:ext cx="195263" cy="258763"/>
            </a:xfrm>
            <a:custGeom>
              <a:avLst/>
              <a:gdLst>
                <a:gd name="T0" fmla="*/ 191 w 217"/>
                <a:gd name="T1" fmla="*/ 36 h 288"/>
                <a:gd name="T2" fmla="*/ 156 w 217"/>
                <a:gd name="T3" fmla="*/ 0 h 288"/>
                <a:gd name="T4" fmla="*/ 60 w 217"/>
                <a:gd name="T5" fmla="*/ 0 h 288"/>
                <a:gd name="T6" fmla="*/ 27 w 217"/>
                <a:gd name="T7" fmla="*/ 36 h 288"/>
                <a:gd name="T8" fmla="*/ 0 w 217"/>
                <a:gd name="T9" fmla="*/ 36 h 288"/>
                <a:gd name="T10" fmla="*/ 0 w 217"/>
                <a:gd name="T11" fmla="*/ 288 h 288"/>
                <a:gd name="T12" fmla="*/ 217 w 217"/>
                <a:gd name="T13" fmla="*/ 288 h 288"/>
                <a:gd name="T14" fmla="*/ 217 w 217"/>
                <a:gd name="T15" fmla="*/ 36 h 288"/>
                <a:gd name="T16" fmla="*/ 191 w 217"/>
                <a:gd name="T17" fmla="*/ 36 h 288"/>
                <a:gd name="T18" fmla="*/ 74 w 217"/>
                <a:gd name="T19" fmla="*/ 16 h 288"/>
                <a:gd name="T20" fmla="*/ 142 w 217"/>
                <a:gd name="T21" fmla="*/ 16 h 288"/>
                <a:gd name="T22" fmla="*/ 150 w 217"/>
                <a:gd name="T23" fmla="*/ 24 h 288"/>
                <a:gd name="T24" fmla="*/ 142 w 217"/>
                <a:gd name="T25" fmla="*/ 33 h 288"/>
                <a:gd name="T26" fmla="*/ 74 w 217"/>
                <a:gd name="T27" fmla="*/ 33 h 288"/>
                <a:gd name="T28" fmla="*/ 65 w 217"/>
                <a:gd name="T29" fmla="*/ 24 h 288"/>
                <a:gd name="T30" fmla="*/ 74 w 217"/>
                <a:gd name="T31" fmla="*/ 16 h 288"/>
                <a:gd name="T32" fmla="*/ 180 w 217"/>
                <a:gd name="T33" fmla="*/ 260 h 288"/>
                <a:gd name="T34" fmla="*/ 36 w 217"/>
                <a:gd name="T35" fmla="*/ 260 h 288"/>
                <a:gd name="T36" fmla="*/ 36 w 217"/>
                <a:gd name="T37" fmla="*/ 67 h 288"/>
                <a:gd name="T38" fmla="*/ 74 w 217"/>
                <a:gd name="T39" fmla="*/ 67 h 288"/>
                <a:gd name="T40" fmla="*/ 70 w 217"/>
                <a:gd name="T41" fmla="*/ 79 h 288"/>
                <a:gd name="T42" fmla="*/ 70 w 217"/>
                <a:gd name="T43" fmla="*/ 80 h 288"/>
                <a:gd name="T44" fmla="*/ 80 w 217"/>
                <a:gd name="T45" fmla="*/ 87 h 288"/>
                <a:gd name="T46" fmla="*/ 138 w 217"/>
                <a:gd name="T47" fmla="*/ 87 h 288"/>
                <a:gd name="T48" fmla="*/ 148 w 217"/>
                <a:gd name="T49" fmla="*/ 80 h 288"/>
                <a:gd name="T50" fmla="*/ 148 w 217"/>
                <a:gd name="T51" fmla="*/ 79 h 288"/>
                <a:gd name="T52" fmla="*/ 144 w 217"/>
                <a:gd name="T53" fmla="*/ 67 h 288"/>
                <a:gd name="T54" fmla="*/ 180 w 217"/>
                <a:gd name="T55" fmla="*/ 67 h 288"/>
                <a:gd name="T56" fmla="*/ 180 w 217"/>
                <a:gd name="T57" fmla="*/ 26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7" h="288">
                  <a:moveTo>
                    <a:pt x="191" y="36"/>
                  </a:moveTo>
                  <a:cubicBezTo>
                    <a:pt x="183" y="21"/>
                    <a:pt x="169" y="0"/>
                    <a:pt x="156" y="0"/>
                  </a:cubicBezTo>
                  <a:cubicBezTo>
                    <a:pt x="60" y="0"/>
                    <a:pt x="60" y="0"/>
                    <a:pt x="60" y="0"/>
                  </a:cubicBezTo>
                  <a:cubicBezTo>
                    <a:pt x="48" y="0"/>
                    <a:pt x="35" y="19"/>
                    <a:pt x="27" y="36"/>
                  </a:cubicBezTo>
                  <a:cubicBezTo>
                    <a:pt x="0" y="36"/>
                    <a:pt x="0" y="36"/>
                    <a:pt x="0" y="36"/>
                  </a:cubicBezTo>
                  <a:cubicBezTo>
                    <a:pt x="0" y="288"/>
                    <a:pt x="0" y="288"/>
                    <a:pt x="0" y="288"/>
                  </a:cubicBezTo>
                  <a:cubicBezTo>
                    <a:pt x="217" y="288"/>
                    <a:pt x="217" y="288"/>
                    <a:pt x="217" y="288"/>
                  </a:cubicBezTo>
                  <a:cubicBezTo>
                    <a:pt x="217" y="36"/>
                    <a:pt x="217" y="36"/>
                    <a:pt x="217" y="36"/>
                  </a:cubicBezTo>
                  <a:lnTo>
                    <a:pt x="191" y="36"/>
                  </a:lnTo>
                  <a:close/>
                  <a:moveTo>
                    <a:pt x="74" y="16"/>
                  </a:moveTo>
                  <a:cubicBezTo>
                    <a:pt x="142" y="16"/>
                    <a:pt x="142" y="16"/>
                    <a:pt x="142" y="16"/>
                  </a:cubicBezTo>
                  <a:cubicBezTo>
                    <a:pt x="146" y="16"/>
                    <a:pt x="150" y="20"/>
                    <a:pt x="150" y="24"/>
                  </a:cubicBezTo>
                  <a:cubicBezTo>
                    <a:pt x="150" y="29"/>
                    <a:pt x="146" y="33"/>
                    <a:pt x="142" y="33"/>
                  </a:cubicBezTo>
                  <a:cubicBezTo>
                    <a:pt x="74" y="33"/>
                    <a:pt x="74" y="33"/>
                    <a:pt x="74" y="33"/>
                  </a:cubicBezTo>
                  <a:cubicBezTo>
                    <a:pt x="69" y="33"/>
                    <a:pt x="65" y="29"/>
                    <a:pt x="65" y="24"/>
                  </a:cubicBezTo>
                  <a:cubicBezTo>
                    <a:pt x="65" y="20"/>
                    <a:pt x="69" y="16"/>
                    <a:pt x="74" y="16"/>
                  </a:cubicBezTo>
                  <a:close/>
                  <a:moveTo>
                    <a:pt x="180" y="260"/>
                  </a:moveTo>
                  <a:cubicBezTo>
                    <a:pt x="36" y="260"/>
                    <a:pt x="36" y="260"/>
                    <a:pt x="36" y="260"/>
                  </a:cubicBezTo>
                  <a:cubicBezTo>
                    <a:pt x="36" y="67"/>
                    <a:pt x="36" y="67"/>
                    <a:pt x="36" y="67"/>
                  </a:cubicBezTo>
                  <a:cubicBezTo>
                    <a:pt x="74" y="67"/>
                    <a:pt x="74" y="67"/>
                    <a:pt x="74" y="67"/>
                  </a:cubicBezTo>
                  <a:cubicBezTo>
                    <a:pt x="72" y="72"/>
                    <a:pt x="70" y="78"/>
                    <a:pt x="70" y="79"/>
                  </a:cubicBezTo>
                  <a:cubicBezTo>
                    <a:pt x="70" y="80"/>
                    <a:pt x="70" y="80"/>
                    <a:pt x="70" y="80"/>
                  </a:cubicBezTo>
                  <a:cubicBezTo>
                    <a:pt x="70" y="84"/>
                    <a:pt x="74" y="87"/>
                    <a:pt x="80" y="87"/>
                  </a:cubicBezTo>
                  <a:cubicBezTo>
                    <a:pt x="138" y="87"/>
                    <a:pt x="138" y="87"/>
                    <a:pt x="138" y="87"/>
                  </a:cubicBezTo>
                  <a:cubicBezTo>
                    <a:pt x="143" y="87"/>
                    <a:pt x="148" y="84"/>
                    <a:pt x="148" y="80"/>
                  </a:cubicBezTo>
                  <a:cubicBezTo>
                    <a:pt x="148" y="79"/>
                    <a:pt x="148" y="79"/>
                    <a:pt x="148" y="79"/>
                  </a:cubicBezTo>
                  <a:cubicBezTo>
                    <a:pt x="148" y="78"/>
                    <a:pt x="146" y="72"/>
                    <a:pt x="144" y="67"/>
                  </a:cubicBezTo>
                  <a:cubicBezTo>
                    <a:pt x="180" y="67"/>
                    <a:pt x="180" y="67"/>
                    <a:pt x="180" y="67"/>
                  </a:cubicBezTo>
                  <a:lnTo>
                    <a:pt x="180" y="2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0" name="Rectangle 155"/>
            <p:cNvSpPr>
              <a:spLocks noChangeArrowheads="1"/>
            </p:cNvSpPr>
            <p:nvPr/>
          </p:nvSpPr>
          <p:spPr bwMode="auto">
            <a:xfrm>
              <a:off x="8831263" y="4664076"/>
              <a:ext cx="20638" cy="158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61" name="Freeform 156"/>
            <p:cNvSpPr>
              <a:spLocks noEditPoints="1"/>
            </p:cNvSpPr>
            <p:nvPr/>
          </p:nvSpPr>
          <p:spPr bwMode="auto">
            <a:xfrm>
              <a:off x="8636001" y="4622801"/>
              <a:ext cx="173038" cy="200025"/>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2" name="Rectangle 157"/>
            <p:cNvSpPr>
              <a:spLocks noChangeArrowheads="1"/>
            </p:cNvSpPr>
            <p:nvPr/>
          </p:nvSpPr>
          <p:spPr bwMode="auto">
            <a:xfrm>
              <a:off x="8593138" y="4664076"/>
              <a:ext cx="20638" cy="158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63" name="Freeform 158"/>
            <p:cNvSpPr/>
            <p:nvPr/>
          </p:nvSpPr>
          <p:spPr bwMode="auto">
            <a:xfrm>
              <a:off x="7146926" y="4121151"/>
              <a:ext cx="150813" cy="131763"/>
            </a:xfrm>
            <a:custGeom>
              <a:avLst/>
              <a:gdLst>
                <a:gd name="T0" fmla="*/ 167 w 167"/>
                <a:gd name="T1" fmla="*/ 0 h 146"/>
                <a:gd name="T2" fmla="*/ 0 w 167"/>
                <a:gd name="T3" fmla="*/ 0 h 146"/>
                <a:gd name="T4" fmla="*/ 0 w 167"/>
                <a:gd name="T5" fmla="*/ 146 h 146"/>
                <a:gd name="T6" fmla="*/ 76 w 167"/>
                <a:gd name="T7" fmla="*/ 146 h 146"/>
                <a:gd name="T8" fmla="*/ 110 w 167"/>
                <a:gd name="T9" fmla="*/ 124 h 146"/>
                <a:gd name="T10" fmla="*/ 145 w 167"/>
                <a:gd name="T11" fmla="*/ 146 h 146"/>
                <a:gd name="T12" fmla="*/ 167 w 167"/>
                <a:gd name="T13" fmla="*/ 146 h 146"/>
                <a:gd name="T14" fmla="*/ 167 w 167"/>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6">
                  <a:moveTo>
                    <a:pt x="167" y="0"/>
                  </a:moveTo>
                  <a:cubicBezTo>
                    <a:pt x="0" y="0"/>
                    <a:pt x="0" y="0"/>
                    <a:pt x="0" y="0"/>
                  </a:cubicBezTo>
                  <a:cubicBezTo>
                    <a:pt x="0" y="146"/>
                    <a:pt x="0" y="146"/>
                    <a:pt x="0" y="146"/>
                  </a:cubicBezTo>
                  <a:cubicBezTo>
                    <a:pt x="76" y="146"/>
                    <a:pt x="76" y="146"/>
                    <a:pt x="76" y="146"/>
                  </a:cubicBezTo>
                  <a:cubicBezTo>
                    <a:pt x="82" y="133"/>
                    <a:pt x="95" y="124"/>
                    <a:pt x="110" y="124"/>
                  </a:cubicBezTo>
                  <a:cubicBezTo>
                    <a:pt x="126" y="124"/>
                    <a:pt x="139" y="133"/>
                    <a:pt x="145" y="146"/>
                  </a:cubicBezTo>
                  <a:cubicBezTo>
                    <a:pt x="167" y="146"/>
                    <a:pt x="167" y="146"/>
                    <a:pt x="167" y="146"/>
                  </a:cubicBezTo>
                  <a:lnTo>
                    <a:pt x="1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4" name="Freeform 159"/>
            <p:cNvSpPr>
              <a:spLocks noEditPoints="1"/>
            </p:cNvSpPr>
            <p:nvPr/>
          </p:nvSpPr>
          <p:spPr bwMode="auto">
            <a:xfrm>
              <a:off x="7038976" y="4157664"/>
              <a:ext cx="90488" cy="95250"/>
            </a:xfrm>
            <a:custGeom>
              <a:avLst/>
              <a:gdLst>
                <a:gd name="T0" fmla="*/ 72 w 102"/>
                <a:gd name="T1" fmla="*/ 83 h 105"/>
                <a:gd name="T2" fmla="*/ 102 w 102"/>
                <a:gd name="T3" fmla="*/ 98 h 105"/>
                <a:gd name="T4" fmla="*/ 102 w 102"/>
                <a:gd name="T5" fmla="*/ 0 h 105"/>
                <a:gd name="T6" fmla="*/ 39 w 102"/>
                <a:gd name="T7" fmla="*/ 0 h 105"/>
                <a:gd name="T8" fmla="*/ 0 w 102"/>
                <a:gd name="T9" fmla="*/ 42 h 105"/>
                <a:gd name="T10" fmla="*/ 0 w 102"/>
                <a:gd name="T11" fmla="*/ 105 h 105"/>
                <a:gd name="T12" fmla="*/ 37 w 102"/>
                <a:gd name="T13" fmla="*/ 105 h 105"/>
                <a:gd name="T14" fmla="*/ 72 w 102"/>
                <a:gd name="T15" fmla="*/ 83 h 105"/>
                <a:gd name="T16" fmla="*/ 24 w 102"/>
                <a:gd name="T17" fmla="*/ 46 h 105"/>
                <a:gd name="T18" fmla="*/ 45 w 102"/>
                <a:gd name="T19" fmla="*/ 21 h 105"/>
                <a:gd name="T20" fmla="*/ 79 w 102"/>
                <a:gd name="T21" fmla="*/ 21 h 105"/>
                <a:gd name="T22" fmla="*/ 79 w 102"/>
                <a:gd name="T23" fmla="*/ 67 h 105"/>
                <a:gd name="T24" fmla="*/ 24 w 102"/>
                <a:gd name="T25" fmla="*/ 67 h 105"/>
                <a:gd name="T26" fmla="*/ 24 w 102"/>
                <a:gd name="T27" fmla="*/ 4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105">
                  <a:moveTo>
                    <a:pt x="72" y="83"/>
                  </a:moveTo>
                  <a:cubicBezTo>
                    <a:pt x="84" y="83"/>
                    <a:pt x="95" y="89"/>
                    <a:pt x="102" y="98"/>
                  </a:cubicBezTo>
                  <a:cubicBezTo>
                    <a:pt x="102" y="0"/>
                    <a:pt x="102" y="0"/>
                    <a:pt x="102" y="0"/>
                  </a:cubicBezTo>
                  <a:cubicBezTo>
                    <a:pt x="39" y="0"/>
                    <a:pt x="39" y="0"/>
                    <a:pt x="39" y="0"/>
                  </a:cubicBezTo>
                  <a:cubicBezTo>
                    <a:pt x="0" y="42"/>
                    <a:pt x="0" y="42"/>
                    <a:pt x="0" y="42"/>
                  </a:cubicBezTo>
                  <a:cubicBezTo>
                    <a:pt x="0" y="105"/>
                    <a:pt x="0" y="105"/>
                    <a:pt x="0" y="105"/>
                  </a:cubicBezTo>
                  <a:cubicBezTo>
                    <a:pt x="37" y="105"/>
                    <a:pt x="37" y="105"/>
                    <a:pt x="37" y="105"/>
                  </a:cubicBezTo>
                  <a:cubicBezTo>
                    <a:pt x="43" y="92"/>
                    <a:pt x="56" y="83"/>
                    <a:pt x="72" y="83"/>
                  </a:cubicBezTo>
                  <a:close/>
                  <a:moveTo>
                    <a:pt x="24" y="46"/>
                  </a:moveTo>
                  <a:cubicBezTo>
                    <a:pt x="45" y="21"/>
                    <a:pt x="45" y="21"/>
                    <a:pt x="45" y="21"/>
                  </a:cubicBezTo>
                  <a:cubicBezTo>
                    <a:pt x="79" y="21"/>
                    <a:pt x="79" y="21"/>
                    <a:pt x="79" y="21"/>
                  </a:cubicBezTo>
                  <a:cubicBezTo>
                    <a:pt x="79" y="67"/>
                    <a:pt x="79" y="67"/>
                    <a:pt x="79" y="67"/>
                  </a:cubicBezTo>
                  <a:cubicBezTo>
                    <a:pt x="24" y="67"/>
                    <a:pt x="24" y="67"/>
                    <a:pt x="24" y="67"/>
                  </a:cubicBezTo>
                  <a:lnTo>
                    <a:pt x="24"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5" name="Oval 160"/>
            <p:cNvSpPr>
              <a:spLocks noChangeArrowheads="1"/>
            </p:cNvSpPr>
            <p:nvPr/>
          </p:nvSpPr>
          <p:spPr bwMode="auto">
            <a:xfrm>
              <a:off x="7080251" y="4243389"/>
              <a:ext cx="46038"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6" name="Oval 161"/>
            <p:cNvSpPr>
              <a:spLocks noChangeArrowheads="1"/>
            </p:cNvSpPr>
            <p:nvPr/>
          </p:nvSpPr>
          <p:spPr bwMode="auto">
            <a:xfrm>
              <a:off x="7223126" y="4243389"/>
              <a:ext cx="46038"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7" name="Freeform 162"/>
            <p:cNvSpPr/>
            <p:nvPr/>
          </p:nvSpPr>
          <p:spPr bwMode="auto">
            <a:xfrm>
              <a:off x="7666038" y="4121151"/>
              <a:ext cx="149225" cy="131763"/>
            </a:xfrm>
            <a:custGeom>
              <a:avLst/>
              <a:gdLst>
                <a:gd name="T0" fmla="*/ 167 w 167"/>
                <a:gd name="T1" fmla="*/ 0 h 146"/>
                <a:gd name="T2" fmla="*/ 0 w 167"/>
                <a:gd name="T3" fmla="*/ 0 h 146"/>
                <a:gd name="T4" fmla="*/ 0 w 167"/>
                <a:gd name="T5" fmla="*/ 146 h 146"/>
                <a:gd name="T6" fmla="*/ 76 w 167"/>
                <a:gd name="T7" fmla="*/ 146 h 146"/>
                <a:gd name="T8" fmla="*/ 111 w 167"/>
                <a:gd name="T9" fmla="*/ 124 h 146"/>
                <a:gd name="T10" fmla="*/ 145 w 167"/>
                <a:gd name="T11" fmla="*/ 146 h 146"/>
                <a:gd name="T12" fmla="*/ 167 w 167"/>
                <a:gd name="T13" fmla="*/ 146 h 146"/>
                <a:gd name="T14" fmla="*/ 167 w 167"/>
                <a:gd name="T15" fmla="*/ 0 h 1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6">
                  <a:moveTo>
                    <a:pt x="167" y="0"/>
                  </a:moveTo>
                  <a:cubicBezTo>
                    <a:pt x="0" y="0"/>
                    <a:pt x="0" y="0"/>
                    <a:pt x="0" y="0"/>
                  </a:cubicBezTo>
                  <a:cubicBezTo>
                    <a:pt x="0" y="146"/>
                    <a:pt x="0" y="146"/>
                    <a:pt x="0" y="146"/>
                  </a:cubicBezTo>
                  <a:cubicBezTo>
                    <a:pt x="76" y="146"/>
                    <a:pt x="76" y="146"/>
                    <a:pt x="76" y="146"/>
                  </a:cubicBezTo>
                  <a:cubicBezTo>
                    <a:pt x="82" y="133"/>
                    <a:pt x="95" y="124"/>
                    <a:pt x="111" y="124"/>
                  </a:cubicBezTo>
                  <a:cubicBezTo>
                    <a:pt x="126" y="124"/>
                    <a:pt x="139" y="133"/>
                    <a:pt x="145" y="146"/>
                  </a:cubicBezTo>
                  <a:cubicBezTo>
                    <a:pt x="167" y="146"/>
                    <a:pt x="167" y="146"/>
                    <a:pt x="167" y="146"/>
                  </a:cubicBezTo>
                  <a:lnTo>
                    <a:pt x="1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8" name="Freeform 163"/>
            <p:cNvSpPr/>
            <p:nvPr/>
          </p:nvSpPr>
          <p:spPr bwMode="auto">
            <a:xfrm>
              <a:off x="7558088" y="4157664"/>
              <a:ext cx="92075" cy="95250"/>
            </a:xfrm>
            <a:custGeom>
              <a:avLst/>
              <a:gdLst>
                <a:gd name="T0" fmla="*/ 71 w 101"/>
                <a:gd name="T1" fmla="*/ 83 h 105"/>
                <a:gd name="T2" fmla="*/ 101 w 101"/>
                <a:gd name="T3" fmla="*/ 98 h 105"/>
                <a:gd name="T4" fmla="*/ 101 w 101"/>
                <a:gd name="T5" fmla="*/ 0 h 105"/>
                <a:gd name="T6" fmla="*/ 38 w 101"/>
                <a:gd name="T7" fmla="*/ 0 h 105"/>
                <a:gd name="T8" fmla="*/ 0 w 101"/>
                <a:gd name="T9" fmla="*/ 42 h 105"/>
                <a:gd name="T10" fmla="*/ 0 w 101"/>
                <a:gd name="T11" fmla="*/ 105 h 105"/>
                <a:gd name="T12" fmla="*/ 36 w 101"/>
                <a:gd name="T13" fmla="*/ 105 h 105"/>
                <a:gd name="T14" fmla="*/ 71 w 101"/>
                <a:gd name="T15" fmla="*/ 83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105">
                  <a:moveTo>
                    <a:pt x="71" y="83"/>
                  </a:moveTo>
                  <a:cubicBezTo>
                    <a:pt x="83" y="83"/>
                    <a:pt x="94" y="89"/>
                    <a:pt x="101" y="98"/>
                  </a:cubicBezTo>
                  <a:cubicBezTo>
                    <a:pt x="101" y="0"/>
                    <a:pt x="101" y="0"/>
                    <a:pt x="101" y="0"/>
                  </a:cubicBezTo>
                  <a:cubicBezTo>
                    <a:pt x="38" y="0"/>
                    <a:pt x="38" y="0"/>
                    <a:pt x="38" y="0"/>
                  </a:cubicBezTo>
                  <a:cubicBezTo>
                    <a:pt x="0" y="42"/>
                    <a:pt x="0" y="42"/>
                    <a:pt x="0" y="42"/>
                  </a:cubicBezTo>
                  <a:cubicBezTo>
                    <a:pt x="0" y="105"/>
                    <a:pt x="0" y="105"/>
                    <a:pt x="0" y="105"/>
                  </a:cubicBezTo>
                  <a:cubicBezTo>
                    <a:pt x="36" y="105"/>
                    <a:pt x="36" y="105"/>
                    <a:pt x="36" y="105"/>
                  </a:cubicBezTo>
                  <a:cubicBezTo>
                    <a:pt x="42" y="92"/>
                    <a:pt x="55" y="83"/>
                    <a:pt x="71"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69" name="Oval 164"/>
            <p:cNvSpPr>
              <a:spLocks noChangeArrowheads="1"/>
            </p:cNvSpPr>
            <p:nvPr/>
          </p:nvSpPr>
          <p:spPr bwMode="auto">
            <a:xfrm>
              <a:off x="7599363" y="4243389"/>
              <a:ext cx="46038"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0" name="Oval 165"/>
            <p:cNvSpPr>
              <a:spLocks noChangeArrowheads="1"/>
            </p:cNvSpPr>
            <p:nvPr/>
          </p:nvSpPr>
          <p:spPr bwMode="auto">
            <a:xfrm>
              <a:off x="7743826" y="4243389"/>
              <a:ext cx="44450"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1" name="Freeform 166"/>
            <p:cNvSpPr/>
            <p:nvPr/>
          </p:nvSpPr>
          <p:spPr bwMode="auto">
            <a:xfrm>
              <a:off x="8137526" y="4156076"/>
              <a:ext cx="196850" cy="74613"/>
            </a:xfrm>
            <a:custGeom>
              <a:avLst/>
              <a:gdLst>
                <a:gd name="T0" fmla="*/ 218 w 218"/>
                <a:gd name="T1" fmla="*/ 0 h 84"/>
                <a:gd name="T2" fmla="*/ 0 w 218"/>
                <a:gd name="T3" fmla="*/ 0 h 84"/>
                <a:gd name="T4" fmla="*/ 0 w 218"/>
                <a:gd name="T5" fmla="*/ 84 h 84"/>
                <a:gd name="T6" fmla="*/ 165 w 218"/>
                <a:gd name="T7" fmla="*/ 84 h 84"/>
                <a:gd name="T8" fmla="*/ 185 w 218"/>
                <a:gd name="T9" fmla="*/ 71 h 84"/>
                <a:gd name="T10" fmla="*/ 205 w 218"/>
                <a:gd name="T11" fmla="*/ 84 h 84"/>
                <a:gd name="T12" fmla="*/ 218 w 218"/>
                <a:gd name="T13" fmla="*/ 84 h 84"/>
                <a:gd name="T14" fmla="*/ 218 w 218"/>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8" h="84">
                  <a:moveTo>
                    <a:pt x="218" y="0"/>
                  </a:moveTo>
                  <a:cubicBezTo>
                    <a:pt x="0" y="0"/>
                    <a:pt x="0" y="0"/>
                    <a:pt x="0" y="0"/>
                  </a:cubicBezTo>
                  <a:cubicBezTo>
                    <a:pt x="0" y="84"/>
                    <a:pt x="0" y="84"/>
                    <a:pt x="0" y="84"/>
                  </a:cubicBezTo>
                  <a:cubicBezTo>
                    <a:pt x="165" y="84"/>
                    <a:pt x="165" y="84"/>
                    <a:pt x="165" y="84"/>
                  </a:cubicBezTo>
                  <a:cubicBezTo>
                    <a:pt x="169" y="77"/>
                    <a:pt x="176" y="71"/>
                    <a:pt x="185" y="71"/>
                  </a:cubicBezTo>
                  <a:cubicBezTo>
                    <a:pt x="194" y="71"/>
                    <a:pt x="201" y="77"/>
                    <a:pt x="205" y="84"/>
                  </a:cubicBezTo>
                  <a:cubicBezTo>
                    <a:pt x="218" y="84"/>
                    <a:pt x="218" y="84"/>
                    <a:pt x="218" y="84"/>
                  </a:cubicBezTo>
                  <a:lnTo>
                    <a:pt x="2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2" name="Freeform 167"/>
            <p:cNvSpPr>
              <a:spLocks noEditPoints="1"/>
            </p:cNvSpPr>
            <p:nvPr/>
          </p:nvSpPr>
          <p:spPr bwMode="auto">
            <a:xfrm>
              <a:off x="8075613" y="4176714"/>
              <a:ext cx="52388" cy="53975"/>
            </a:xfrm>
            <a:custGeom>
              <a:avLst/>
              <a:gdLst>
                <a:gd name="T0" fmla="*/ 41 w 58"/>
                <a:gd name="T1" fmla="*/ 47 h 60"/>
                <a:gd name="T2" fmla="*/ 58 w 58"/>
                <a:gd name="T3" fmla="*/ 56 h 60"/>
                <a:gd name="T4" fmla="*/ 58 w 58"/>
                <a:gd name="T5" fmla="*/ 0 h 60"/>
                <a:gd name="T6" fmla="*/ 22 w 58"/>
                <a:gd name="T7" fmla="*/ 0 h 60"/>
                <a:gd name="T8" fmla="*/ 0 w 58"/>
                <a:gd name="T9" fmla="*/ 24 h 60"/>
                <a:gd name="T10" fmla="*/ 0 w 58"/>
                <a:gd name="T11" fmla="*/ 60 h 60"/>
                <a:gd name="T12" fmla="*/ 21 w 58"/>
                <a:gd name="T13" fmla="*/ 60 h 60"/>
                <a:gd name="T14" fmla="*/ 41 w 58"/>
                <a:gd name="T15" fmla="*/ 47 h 60"/>
                <a:gd name="T16" fmla="*/ 13 w 58"/>
                <a:gd name="T17" fmla="*/ 27 h 60"/>
                <a:gd name="T18" fmla="*/ 26 w 58"/>
                <a:gd name="T19" fmla="*/ 12 h 60"/>
                <a:gd name="T20" fmla="*/ 45 w 58"/>
                <a:gd name="T21" fmla="*/ 12 h 60"/>
                <a:gd name="T22" fmla="*/ 45 w 58"/>
                <a:gd name="T23" fmla="*/ 38 h 60"/>
                <a:gd name="T24" fmla="*/ 13 w 58"/>
                <a:gd name="T25" fmla="*/ 38 h 60"/>
                <a:gd name="T26" fmla="*/ 13 w 58"/>
                <a:gd name="T27"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60">
                  <a:moveTo>
                    <a:pt x="41" y="47"/>
                  </a:moveTo>
                  <a:cubicBezTo>
                    <a:pt x="48" y="47"/>
                    <a:pt x="54" y="51"/>
                    <a:pt x="58" y="56"/>
                  </a:cubicBezTo>
                  <a:cubicBezTo>
                    <a:pt x="58" y="0"/>
                    <a:pt x="58" y="0"/>
                    <a:pt x="58" y="0"/>
                  </a:cubicBezTo>
                  <a:cubicBezTo>
                    <a:pt x="22" y="0"/>
                    <a:pt x="22" y="0"/>
                    <a:pt x="22" y="0"/>
                  </a:cubicBezTo>
                  <a:cubicBezTo>
                    <a:pt x="0" y="24"/>
                    <a:pt x="0" y="24"/>
                    <a:pt x="0" y="24"/>
                  </a:cubicBezTo>
                  <a:cubicBezTo>
                    <a:pt x="0" y="60"/>
                    <a:pt x="0" y="60"/>
                    <a:pt x="0" y="60"/>
                  </a:cubicBezTo>
                  <a:cubicBezTo>
                    <a:pt x="21" y="60"/>
                    <a:pt x="21" y="60"/>
                    <a:pt x="21" y="60"/>
                  </a:cubicBezTo>
                  <a:cubicBezTo>
                    <a:pt x="24" y="53"/>
                    <a:pt x="32" y="47"/>
                    <a:pt x="41" y="47"/>
                  </a:cubicBezTo>
                  <a:close/>
                  <a:moveTo>
                    <a:pt x="13" y="27"/>
                  </a:moveTo>
                  <a:cubicBezTo>
                    <a:pt x="26" y="12"/>
                    <a:pt x="26" y="12"/>
                    <a:pt x="26" y="12"/>
                  </a:cubicBezTo>
                  <a:cubicBezTo>
                    <a:pt x="45" y="12"/>
                    <a:pt x="45" y="12"/>
                    <a:pt x="45" y="12"/>
                  </a:cubicBezTo>
                  <a:cubicBezTo>
                    <a:pt x="45" y="38"/>
                    <a:pt x="45" y="38"/>
                    <a:pt x="45" y="38"/>
                  </a:cubicBezTo>
                  <a:cubicBezTo>
                    <a:pt x="13" y="38"/>
                    <a:pt x="13" y="38"/>
                    <a:pt x="13" y="38"/>
                  </a:cubicBezTo>
                  <a:lnTo>
                    <a:pt x="1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3" name="Oval 168"/>
            <p:cNvSpPr>
              <a:spLocks noChangeArrowheads="1"/>
            </p:cNvSpPr>
            <p:nvPr/>
          </p:nvSpPr>
          <p:spPr bwMode="auto">
            <a:xfrm>
              <a:off x="8099426" y="4225926"/>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4" name="Oval 169"/>
            <p:cNvSpPr>
              <a:spLocks noChangeArrowheads="1"/>
            </p:cNvSpPr>
            <p:nvPr/>
          </p:nvSpPr>
          <p:spPr bwMode="auto">
            <a:xfrm>
              <a:off x="8291513" y="4225926"/>
              <a:ext cx="26988"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5" name="Freeform 170"/>
            <p:cNvSpPr/>
            <p:nvPr/>
          </p:nvSpPr>
          <p:spPr bwMode="auto">
            <a:xfrm>
              <a:off x="987426" y="3665539"/>
              <a:ext cx="9525" cy="0"/>
            </a:xfrm>
            <a:custGeom>
              <a:avLst/>
              <a:gdLst>
                <a:gd name="T0" fmla="*/ 11 w 11"/>
                <a:gd name="T1" fmla="*/ 0 w 11"/>
                <a:gd name="T2" fmla="*/ 11 w 11"/>
              </a:gdLst>
              <a:ahLst/>
              <a:cxnLst>
                <a:cxn ang="0">
                  <a:pos x="T0" y="0"/>
                </a:cxn>
                <a:cxn ang="0">
                  <a:pos x="T1" y="0"/>
                </a:cxn>
                <a:cxn ang="0">
                  <a:pos x="T2" y="0"/>
                </a:cxn>
              </a:cxnLst>
              <a:rect l="0" t="0" r="r" b="b"/>
              <a:pathLst>
                <a:path w="11">
                  <a:moveTo>
                    <a:pt x="11" y="0"/>
                  </a:moveTo>
                  <a:cubicBezTo>
                    <a:pt x="8" y="0"/>
                    <a:pt x="4" y="0"/>
                    <a:pt x="0" y="0"/>
                  </a:cubicBezTo>
                  <a:cubicBezTo>
                    <a:pt x="3" y="0"/>
                    <a:pt x="7"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6" name="Freeform 171"/>
            <p:cNvSpPr/>
            <p:nvPr/>
          </p:nvSpPr>
          <p:spPr bwMode="auto">
            <a:xfrm>
              <a:off x="801688" y="3554414"/>
              <a:ext cx="277813" cy="266700"/>
            </a:xfrm>
            <a:custGeom>
              <a:avLst/>
              <a:gdLst>
                <a:gd name="T0" fmla="*/ 228 w 308"/>
                <a:gd name="T1" fmla="*/ 218 h 296"/>
                <a:gd name="T2" fmla="*/ 224 w 308"/>
                <a:gd name="T3" fmla="*/ 215 h 296"/>
                <a:gd name="T4" fmla="*/ 228 w 308"/>
                <a:gd name="T5" fmla="*/ 212 h 296"/>
                <a:gd name="T6" fmla="*/ 230 w 308"/>
                <a:gd name="T7" fmla="*/ 212 h 296"/>
                <a:gd name="T8" fmla="*/ 278 w 308"/>
                <a:gd name="T9" fmla="*/ 209 h 296"/>
                <a:gd name="T10" fmla="*/ 288 w 308"/>
                <a:gd name="T11" fmla="*/ 176 h 296"/>
                <a:gd name="T12" fmla="*/ 284 w 308"/>
                <a:gd name="T13" fmla="*/ 176 h 296"/>
                <a:gd name="T14" fmla="*/ 283 w 308"/>
                <a:gd name="T15" fmla="*/ 176 h 296"/>
                <a:gd name="T16" fmla="*/ 283 w 308"/>
                <a:gd name="T17" fmla="*/ 176 h 296"/>
                <a:gd name="T18" fmla="*/ 229 w 308"/>
                <a:gd name="T19" fmla="*/ 174 h 296"/>
                <a:gd name="T20" fmla="*/ 226 w 308"/>
                <a:gd name="T21" fmla="*/ 174 h 296"/>
                <a:gd name="T22" fmla="*/ 222 w 308"/>
                <a:gd name="T23" fmla="*/ 171 h 296"/>
                <a:gd name="T24" fmla="*/ 226 w 308"/>
                <a:gd name="T25" fmla="*/ 168 h 296"/>
                <a:gd name="T26" fmla="*/ 228 w 308"/>
                <a:gd name="T27" fmla="*/ 168 h 296"/>
                <a:gd name="T28" fmla="*/ 284 w 308"/>
                <a:gd name="T29" fmla="*/ 164 h 296"/>
                <a:gd name="T30" fmla="*/ 292 w 308"/>
                <a:gd name="T31" fmla="*/ 164 h 296"/>
                <a:gd name="T32" fmla="*/ 292 w 308"/>
                <a:gd name="T33" fmla="*/ 164 h 296"/>
                <a:gd name="T34" fmla="*/ 296 w 308"/>
                <a:gd name="T35" fmla="*/ 133 h 296"/>
                <a:gd name="T36" fmla="*/ 214 w 308"/>
                <a:gd name="T37" fmla="*/ 124 h 296"/>
                <a:gd name="T38" fmla="*/ 213 w 308"/>
                <a:gd name="T39" fmla="*/ 124 h 296"/>
                <a:gd name="T40" fmla="*/ 212 w 308"/>
                <a:gd name="T41" fmla="*/ 124 h 296"/>
                <a:gd name="T42" fmla="*/ 217 w 308"/>
                <a:gd name="T43" fmla="*/ 124 h 296"/>
                <a:gd name="T44" fmla="*/ 206 w 308"/>
                <a:gd name="T45" fmla="*/ 124 h 296"/>
                <a:gd name="T46" fmla="*/ 165 w 308"/>
                <a:gd name="T47" fmla="*/ 123 h 296"/>
                <a:gd name="T48" fmla="*/ 165 w 308"/>
                <a:gd name="T49" fmla="*/ 123 h 296"/>
                <a:gd name="T50" fmla="*/ 160 w 308"/>
                <a:gd name="T51" fmla="*/ 121 h 296"/>
                <a:gd name="T52" fmla="*/ 165 w 308"/>
                <a:gd name="T53" fmla="*/ 120 h 296"/>
                <a:gd name="T54" fmla="*/ 165 w 308"/>
                <a:gd name="T55" fmla="*/ 120 h 296"/>
                <a:gd name="T56" fmla="*/ 179 w 308"/>
                <a:gd name="T57" fmla="*/ 119 h 296"/>
                <a:gd name="T58" fmla="*/ 192 w 308"/>
                <a:gd name="T59" fmla="*/ 58 h 296"/>
                <a:gd name="T60" fmla="*/ 178 w 308"/>
                <a:gd name="T61" fmla="*/ 0 h 296"/>
                <a:gd name="T62" fmla="*/ 101 w 308"/>
                <a:gd name="T63" fmla="*/ 126 h 296"/>
                <a:gd name="T64" fmla="*/ 58 w 308"/>
                <a:gd name="T65" fmla="*/ 146 h 296"/>
                <a:gd name="T66" fmla="*/ 53 w 308"/>
                <a:gd name="T67" fmla="*/ 275 h 296"/>
                <a:gd name="T68" fmla="*/ 99 w 308"/>
                <a:gd name="T69" fmla="*/ 275 h 296"/>
                <a:gd name="T70" fmla="*/ 232 w 308"/>
                <a:gd name="T71" fmla="*/ 286 h 296"/>
                <a:gd name="T72" fmla="*/ 255 w 308"/>
                <a:gd name="T73" fmla="*/ 256 h 296"/>
                <a:gd name="T74" fmla="*/ 227 w 308"/>
                <a:gd name="T75" fmla="*/ 255 h 296"/>
                <a:gd name="T76" fmla="*/ 225 w 308"/>
                <a:gd name="T77" fmla="*/ 255 h 296"/>
                <a:gd name="T78" fmla="*/ 221 w 308"/>
                <a:gd name="T79" fmla="*/ 252 h 296"/>
                <a:gd name="T80" fmla="*/ 225 w 308"/>
                <a:gd name="T81" fmla="*/ 249 h 296"/>
                <a:gd name="T82" fmla="*/ 227 w 308"/>
                <a:gd name="T83" fmla="*/ 249 h 296"/>
                <a:gd name="T84" fmla="*/ 262 w 308"/>
                <a:gd name="T85" fmla="*/ 247 h 296"/>
                <a:gd name="T86" fmla="*/ 269 w 308"/>
                <a:gd name="T87" fmla="*/ 220 h 296"/>
                <a:gd name="T88" fmla="*/ 230 w 308"/>
                <a:gd name="T89" fmla="*/ 218 h 296"/>
                <a:gd name="T90" fmla="*/ 228 w 308"/>
                <a:gd name="T9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228" y="218"/>
                  </a:moveTo>
                  <a:cubicBezTo>
                    <a:pt x="224" y="215"/>
                    <a:pt x="224" y="215"/>
                    <a:pt x="224" y="215"/>
                  </a:cubicBezTo>
                  <a:cubicBezTo>
                    <a:pt x="228" y="212"/>
                    <a:pt x="228" y="212"/>
                    <a:pt x="228" y="212"/>
                  </a:cubicBezTo>
                  <a:cubicBezTo>
                    <a:pt x="230" y="212"/>
                    <a:pt x="230" y="212"/>
                    <a:pt x="230" y="212"/>
                  </a:cubicBezTo>
                  <a:cubicBezTo>
                    <a:pt x="232" y="212"/>
                    <a:pt x="263" y="210"/>
                    <a:pt x="278" y="209"/>
                  </a:cubicBezTo>
                  <a:cubicBezTo>
                    <a:pt x="295" y="197"/>
                    <a:pt x="292" y="183"/>
                    <a:pt x="288" y="176"/>
                  </a:cubicBezTo>
                  <a:cubicBezTo>
                    <a:pt x="287" y="176"/>
                    <a:pt x="285" y="176"/>
                    <a:pt x="284" y="176"/>
                  </a:cubicBezTo>
                  <a:cubicBezTo>
                    <a:pt x="283" y="176"/>
                    <a:pt x="283" y="176"/>
                    <a:pt x="283" y="176"/>
                  </a:cubicBezTo>
                  <a:cubicBezTo>
                    <a:pt x="283" y="176"/>
                    <a:pt x="283" y="176"/>
                    <a:pt x="283" y="176"/>
                  </a:cubicBezTo>
                  <a:cubicBezTo>
                    <a:pt x="278" y="176"/>
                    <a:pt x="231" y="174"/>
                    <a:pt x="229" y="174"/>
                  </a:cubicBezTo>
                  <a:cubicBezTo>
                    <a:pt x="226" y="174"/>
                    <a:pt x="226" y="174"/>
                    <a:pt x="226" y="174"/>
                  </a:cubicBezTo>
                  <a:cubicBezTo>
                    <a:pt x="222" y="171"/>
                    <a:pt x="222" y="171"/>
                    <a:pt x="222" y="171"/>
                  </a:cubicBezTo>
                  <a:cubicBezTo>
                    <a:pt x="226" y="168"/>
                    <a:pt x="226" y="168"/>
                    <a:pt x="226" y="168"/>
                  </a:cubicBezTo>
                  <a:cubicBezTo>
                    <a:pt x="228" y="168"/>
                    <a:pt x="228" y="168"/>
                    <a:pt x="228" y="168"/>
                  </a:cubicBezTo>
                  <a:cubicBezTo>
                    <a:pt x="231" y="168"/>
                    <a:pt x="280" y="164"/>
                    <a:pt x="284" y="164"/>
                  </a:cubicBezTo>
                  <a:cubicBezTo>
                    <a:pt x="290" y="164"/>
                    <a:pt x="292" y="164"/>
                    <a:pt x="292" y="164"/>
                  </a:cubicBezTo>
                  <a:cubicBezTo>
                    <a:pt x="292" y="164"/>
                    <a:pt x="292" y="164"/>
                    <a:pt x="292" y="164"/>
                  </a:cubicBezTo>
                  <a:cubicBezTo>
                    <a:pt x="302" y="155"/>
                    <a:pt x="308" y="144"/>
                    <a:pt x="296" y="133"/>
                  </a:cubicBezTo>
                  <a:cubicBezTo>
                    <a:pt x="285" y="123"/>
                    <a:pt x="243" y="125"/>
                    <a:pt x="214" y="124"/>
                  </a:cubicBezTo>
                  <a:cubicBezTo>
                    <a:pt x="213" y="124"/>
                    <a:pt x="213" y="124"/>
                    <a:pt x="213" y="124"/>
                  </a:cubicBezTo>
                  <a:cubicBezTo>
                    <a:pt x="212" y="124"/>
                    <a:pt x="212" y="124"/>
                    <a:pt x="212" y="124"/>
                  </a:cubicBezTo>
                  <a:cubicBezTo>
                    <a:pt x="212" y="124"/>
                    <a:pt x="219" y="124"/>
                    <a:pt x="217" y="124"/>
                  </a:cubicBezTo>
                  <a:cubicBezTo>
                    <a:pt x="213" y="124"/>
                    <a:pt x="209" y="124"/>
                    <a:pt x="206" y="124"/>
                  </a:cubicBezTo>
                  <a:cubicBezTo>
                    <a:pt x="192" y="123"/>
                    <a:pt x="167" y="123"/>
                    <a:pt x="165" y="123"/>
                  </a:cubicBezTo>
                  <a:cubicBezTo>
                    <a:pt x="165" y="123"/>
                    <a:pt x="165" y="123"/>
                    <a:pt x="165" y="123"/>
                  </a:cubicBezTo>
                  <a:cubicBezTo>
                    <a:pt x="160" y="121"/>
                    <a:pt x="160" y="121"/>
                    <a:pt x="160" y="121"/>
                  </a:cubicBezTo>
                  <a:cubicBezTo>
                    <a:pt x="165" y="120"/>
                    <a:pt x="165" y="120"/>
                    <a:pt x="165" y="120"/>
                  </a:cubicBezTo>
                  <a:cubicBezTo>
                    <a:pt x="165" y="120"/>
                    <a:pt x="165" y="120"/>
                    <a:pt x="165" y="120"/>
                  </a:cubicBezTo>
                  <a:cubicBezTo>
                    <a:pt x="166" y="120"/>
                    <a:pt x="169" y="120"/>
                    <a:pt x="179" y="119"/>
                  </a:cubicBezTo>
                  <a:cubicBezTo>
                    <a:pt x="165" y="90"/>
                    <a:pt x="188" y="73"/>
                    <a:pt x="192" y="58"/>
                  </a:cubicBezTo>
                  <a:cubicBezTo>
                    <a:pt x="206" y="5"/>
                    <a:pt x="178" y="0"/>
                    <a:pt x="178" y="0"/>
                  </a:cubicBezTo>
                  <a:cubicBezTo>
                    <a:pt x="178" y="0"/>
                    <a:pt x="108" y="96"/>
                    <a:pt x="101" y="126"/>
                  </a:cubicBezTo>
                  <a:cubicBezTo>
                    <a:pt x="96" y="148"/>
                    <a:pt x="67" y="146"/>
                    <a:pt x="58" y="146"/>
                  </a:cubicBezTo>
                  <a:cubicBezTo>
                    <a:pt x="10" y="144"/>
                    <a:pt x="0" y="264"/>
                    <a:pt x="53" y="275"/>
                  </a:cubicBezTo>
                  <a:cubicBezTo>
                    <a:pt x="64" y="277"/>
                    <a:pt x="76" y="265"/>
                    <a:pt x="99" y="275"/>
                  </a:cubicBezTo>
                  <a:cubicBezTo>
                    <a:pt x="149" y="296"/>
                    <a:pt x="192" y="287"/>
                    <a:pt x="232" y="286"/>
                  </a:cubicBezTo>
                  <a:cubicBezTo>
                    <a:pt x="259" y="285"/>
                    <a:pt x="257" y="266"/>
                    <a:pt x="255" y="256"/>
                  </a:cubicBezTo>
                  <a:cubicBezTo>
                    <a:pt x="242" y="256"/>
                    <a:pt x="229" y="255"/>
                    <a:pt x="227" y="255"/>
                  </a:cubicBezTo>
                  <a:cubicBezTo>
                    <a:pt x="225" y="255"/>
                    <a:pt x="225" y="255"/>
                    <a:pt x="225" y="255"/>
                  </a:cubicBezTo>
                  <a:cubicBezTo>
                    <a:pt x="221" y="252"/>
                    <a:pt x="221" y="252"/>
                    <a:pt x="221" y="252"/>
                  </a:cubicBezTo>
                  <a:cubicBezTo>
                    <a:pt x="225" y="249"/>
                    <a:pt x="225" y="249"/>
                    <a:pt x="225" y="249"/>
                  </a:cubicBezTo>
                  <a:cubicBezTo>
                    <a:pt x="227" y="249"/>
                    <a:pt x="227" y="249"/>
                    <a:pt x="227" y="249"/>
                  </a:cubicBezTo>
                  <a:cubicBezTo>
                    <a:pt x="229" y="249"/>
                    <a:pt x="247" y="248"/>
                    <a:pt x="262" y="247"/>
                  </a:cubicBezTo>
                  <a:cubicBezTo>
                    <a:pt x="275" y="237"/>
                    <a:pt x="272" y="227"/>
                    <a:pt x="269" y="220"/>
                  </a:cubicBezTo>
                  <a:cubicBezTo>
                    <a:pt x="253" y="219"/>
                    <a:pt x="232" y="218"/>
                    <a:pt x="230" y="218"/>
                  </a:cubicBezTo>
                  <a:lnTo>
                    <a:pt x="228"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7" name="Freeform 172"/>
            <p:cNvSpPr/>
            <p:nvPr/>
          </p:nvSpPr>
          <p:spPr bwMode="auto">
            <a:xfrm>
              <a:off x="1412876" y="3702051"/>
              <a:ext cx="9525" cy="0"/>
            </a:xfrm>
            <a:custGeom>
              <a:avLst/>
              <a:gdLst>
                <a:gd name="T0" fmla="*/ 0 w 11"/>
                <a:gd name="T1" fmla="*/ 11 w 11"/>
                <a:gd name="T2" fmla="*/ 0 w 11"/>
              </a:gdLst>
              <a:ahLst/>
              <a:cxnLst>
                <a:cxn ang="0">
                  <a:pos x="T0" y="0"/>
                </a:cxn>
                <a:cxn ang="0">
                  <a:pos x="T1" y="0"/>
                </a:cxn>
                <a:cxn ang="0">
                  <a:pos x="T2" y="0"/>
                </a:cxn>
              </a:cxnLst>
              <a:rect l="0" t="0" r="r" b="b"/>
              <a:pathLst>
                <a:path w="11">
                  <a:moveTo>
                    <a:pt x="0" y="0"/>
                  </a:moveTo>
                  <a:cubicBezTo>
                    <a:pt x="3" y="0"/>
                    <a:pt x="7" y="0"/>
                    <a:pt x="11" y="0"/>
                  </a:cubicBezTo>
                  <a:cubicBezTo>
                    <a:pt x="8" y="0"/>
                    <a:pt x="4"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8" name="Freeform 173"/>
            <p:cNvSpPr/>
            <p:nvPr/>
          </p:nvSpPr>
          <p:spPr bwMode="auto">
            <a:xfrm>
              <a:off x="1330326" y="3548064"/>
              <a:ext cx="277813" cy="266700"/>
            </a:xfrm>
            <a:custGeom>
              <a:avLst/>
              <a:gdLst>
                <a:gd name="T0" fmla="*/ 80 w 308"/>
                <a:gd name="T1" fmla="*/ 78 h 296"/>
                <a:gd name="T2" fmla="*/ 84 w 308"/>
                <a:gd name="T3" fmla="*/ 81 h 296"/>
                <a:gd name="T4" fmla="*/ 80 w 308"/>
                <a:gd name="T5" fmla="*/ 84 h 296"/>
                <a:gd name="T6" fmla="*/ 78 w 308"/>
                <a:gd name="T7" fmla="*/ 84 h 296"/>
                <a:gd name="T8" fmla="*/ 30 w 308"/>
                <a:gd name="T9" fmla="*/ 87 h 296"/>
                <a:gd name="T10" fmla="*/ 20 w 308"/>
                <a:gd name="T11" fmla="*/ 120 h 296"/>
                <a:gd name="T12" fmla="*/ 24 w 308"/>
                <a:gd name="T13" fmla="*/ 120 h 296"/>
                <a:gd name="T14" fmla="*/ 24 w 308"/>
                <a:gd name="T15" fmla="*/ 120 h 296"/>
                <a:gd name="T16" fmla="*/ 24 w 308"/>
                <a:gd name="T17" fmla="*/ 120 h 296"/>
                <a:gd name="T18" fmla="*/ 79 w 308"/>
                <a:gd name="T19" fmla="*/ 122 h 296"/>
                <a:gd name="T20" fmla="*/ 81 w 308"/>
                <a:gd name="T21" fmla="*/ 122 h 296"/>
                <a:gd name="T22" fmla="*/ 86 w 308"/>
                <a:gd name="T23" fmla="*/ 125 h 296"/>
                <a:gd name="T24" fmla="*/ 82 w 308"/>
                <a:gd name="T25" fmla="*/ 128 h 296"/>
                <a:gd name="T26" fmla="*/ 79 w 308"/>
                <a:gd name="T27" fmla="*/ 128 h 296"/>
                <a:gd name="T28" fmla="*/ 24 w 308"/>
                <a:gd name="T29" fmla="*/ 132 h 296"/>
                <a:gd name="T30" fmla="*/ 15 w 308"/>
                <a:gd name="T31" fmla="*/ 132 h 296"/>
                <a:gd name="T32" fmla="*/ 15 w 308"/>
                <a:gd name="T33" fmla="*/ 132 h 296"/>
                <a:gd name="T34" fmla="*/ 12 w 308"/>
                <a:gd name="T35" fmla="*/ 163 h 296"/>
                <a:gd name="T36" fmla="*/ 94 w 308"/>
                <a:gd name="T37" fmla="*/ 172 h 296"/>
                <a:gd name="T38" fmla="*/ 95 w 308"/>
                <a:gd name="T39" fmla="*/ 172 h 296"/>
                <a:gd name="T40" fmla="*/ 95 w 308"/>
                <a:gd name="T41" fmla="*/ 172 h 296"/>
                <a:gd name="T42" fmla="*/ 91 w 308"/>
                <a:gd name="T43" fmla="*/ 172 h 296"/>
                <a:gd name="T44" fmla="*/ 102 w 308"/>
                <a:gd name="T45" fmla="*/ 172 h 296"/>
                <a:gd name="T46" fmla="*/ 142 w 308"/>
                <a:gd name="T47" fmla="*/ 173 h 296"/>
                <a:gd name="T48" fmla="*/ 143 w 308"/>
                <a:gd name="T49" fmla="*/ 173 h 296"/>
                <a:gd name="T50" fmla="*/ 148 w 308"/>
                <a:gd name="T51" fmla="*/ 175 h 296"/>
                <a:gd name="T52" fmla="*/ 143 w 308"/>
                <a:gd name="T53" fmla="*/ 176 h 296"/>
                <a:gd name="T54" fmla="*/ 142 w 308"/>
                <a:gd name="T55" fmla="*/ 176 h 296"/>
                <a:gd name="T56" fmla="*/ 129 w 308"/>
                <a:gd name="T57" fmla="*/ 177 h 296"/>
                <a:gd name="T58" fmla="*/ 115 w 308"/>
                <a:gd name="T59" fmla="*/ 238 h 296"/>
                <a:gd name="T60" fmla="*/ 129 w 308"/>
                <a:gd name="T61" fmla="*/ 296 h 296"/>
                <a:gd name="T62" fmla="*/ 207 w 308"/>
                <a:gd name="T63" fmla="*/ 169 h 296"/>
                <a:gd name="T64" fmla="*/ 250 w 308"/>
                <a:gd name="T65" fmla="*/ 150 h 296"/>
                <a:gd name="T66" fmla="*/ 255 w 308"/>
                <a:gd name="T67" fmla="*/ 21 h 296"/>
                <a:gd name="T68" fmla="*/ 209 w 308"/>
                <a:gd name="T69" fmla="*/ 21 h 296"/>
                <a:gd name="T70" fmla="*/ 76 w 308"/>
                <a:gd name="T71" fmla="*/ 10 h 296"/>
                <a:gd name="T72" fmla="*/ 53 w 308"/>
                <a:gd name="T73" fmla="*/ 40 h 296"/>
                <a:gd name="T74" fmla="*/ 80 w 308"/>
                <a:gd name="T75" fmla="*/ 41 h 296"/>
                <a:gd name="T76" fmla="*/ 83 w 308"/>
                <a:gd name="T77" fmla="*/ 41 h 296"/>
                <a:gd name="T78" fmla="*/ 87 w 308"/>
                <a:gd name="T79" fmla="*/ 44 h 296"/>
                <a:gd name="T80" fmla="*/ 83 w 308"/>
                <a:gd name="T81" fmla="*/ 47 h 296"/>
                <a:gd name="T82" fmla="*/ 81 w 308"/>
                <a:gd name="T83" fmla="*/ 47 h 296"/>
                <a:gd name="T84" fmla="*/ 46 w 308"/>
                <a:gd name="T85" fmla="*/ 49 h 296"/>
                <a:gd name="T86" fmla="*/ 39 w 308"/>
                <a:gd name="T87" fmla="*/ 76 h 296"/>
                <a:gd name="T88" fmla="*/ 77 w 308"/>
                <a:gd name="T89" fmla="*/ 78 h 296"/>
                <a:gd name="T90" fmla="*/ 80 w 308"/>
                <a:gd name="T91" fmla="*/ 7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8" h="296">
                  <a:moveTo>
                    <a:pt x="80" y="78"/>
                  </a:moveTo>
                  <a:cubicBezTo>
                    <a:pt x="84" y="81"/>
                    <a:pt x="84" y="81"/>
                    <a:pt x="84" y="81"/>
                  </a:cubicBezTo>
                  <a:cubicBezTo>
                    <a:pt x="80" y="84"/>
                    <a:pt x="80" y="84"/>
                    <a:pt x="80" y="84"/>
                  </a:cubicBezTo>
                  <a:cubicBezTo>
                    <a:pt x="78" y="84"/>
                    <a:pt x="78" y="84"/>
                    <a:pt x="78" y="84"/>
                  </a:cubicBezTo>
                  <a:cubicBezTo>
                    <a:pt x="76" y="84"/>
                    <a:pt x="45" y="86"/>
                    <a:pt x="30" y="87"/>
                  </a:cubicBezTo>
                  <a:cubicBezTo>
                    <a:pt x="12" y="99"/>
                    <a:pt x="16" y="112"/>
                    <a:pt x="20" y="120"/>
                  </a:cubicBezTo>
                  <a:cubicBezTo>
                    <a:pt x="21" y="120"/>
                    <a:pt x="23" y="120"/>
                    <a:pt x="24" y="120"/>
                  </a:cubicBezTo>
                  <a:cubicBezTo>
                    <a:pt x="24" y="120"/>
                    <a:pt x="24" y="120"/>
                    <a:pt x="24" y="120"/>
                  </a:cubicBezTo>
                  <a:cubicBezTo>
                    <a:pt x="24" y="120"/>
                    <a:pt x="24" y="120"/>
                    <a:pt x="24" y="120"/>
                  </a:cubicBezTo>
                  <a:cubicBezTo>
                    <a:pt x="30" y="120"/>
                    <a:pt x="77" y="122"/>
                    <a:pt x="79" y="122"/>
                  </a:cubicBezTo>
                  <a:cubicBezTo>
                    <a:pt x="81" y="122"/>
                    <a:pt x="81" y="122"/>
                    <a:pt x="81" y="122"/>
                  </a:cubicBezTo>
                  <a:cubicBezTo>
                    <a:pt x="86" y="125"/>
                    <a:pt x="86" y="125"/>
                    <a:pt x="86" y="125"/>
                  </a:cubicBezTo>
                  <a:cubicBezTo>
                    <a:pt x="82" y="128"/>
                    <a:pt x="82" y="128"/>
                    <a:pt x="82" y="128"/>
                  </a:cubicBezTo>
                  <a:cubicBezTo>
                    <a:pt x="79" y="128"/>
                    <a:pt x="79" y="128"/>
                    <a:pt x="79" y="128"/>
                  </a:cubicBezTo>
                  <a:cubicBezTo>
                    <a:pt x="77" y="128"/>
                    <a:pt x="28" y="132"/>
                    <a:pt x="24" y="132"/>
                  </a:cubicBezTo>
                  <a:cubicBezTo>
                    <a:pt x="18" y="132"/>
                    <a:pt x="16" y="132"/>
                    <a:pt x="15" y="132"/>
                  </a:cubicBezTo>
                  <a:cubicBezTo>
                    <a:pt x="15" y="132"/>
                    <a:pt x="15" y="132"/>
                    <a:pt x="15" y="132"/>
                  </a:cubicBezTo>
                  <a:cubicBezTo>
                    <a:pt x="6" y="141"/>
                    <a:pt x="0" y="152"/>
                    <a:pt x="12" y="163"/>
                  </a:cubicBezTo>
                  <a:cubicBezTo>
                    <a:pt x="23" y="173"/>
                    <a:pt x="65" y="171"/>
                    <a:pt x="94" y="172"/>
                  </a:cubicBezTo>
                  <a:cubicBezTo>
                    <a:pt x="95" y="172"/>
                    <a:pt x="95" y="172"/>
                    <a:pt x="95" y="172"/>
                  </a:cubicBezTo>
                  <a:cubicBezTo>
                    <a:pt x="95" y="172"/>
                    <a:pt x="95" y="172"/>
                    <a:pt x="95" y="172"/>
                  </a:cubicBezTo>
                  <a:cubicBezTo>
                    <a:pt x="96" y="172"/>
                    <a:pt x="89" y="172"/>
                    <a:pt x="91" y="172"/>
                  </a:cubicBezTo>
                  <a:cubicBezTo>
                    <a:pt x="95" y="172"/>
                    <a:pt x="99" y="172"/>
                    <a:pt x="102" y="172"/>
                  </a:cubicBezTo>
                  <a:cubicBezTo>
                    <a:pt x="116" y="173"/>
                    <a:pt x="141" y="173"/>
                    <a:pt x="142" y="173"/>
                  </a:cubicBezTo>
                  <a:cubicBezTo>
                    <a:pt x="143" y="173"/>
                    <a:pt x="143" y="173"/>
                    <a:pt x="143" y="173"/>
                  </a:cubicBezTo>
                  <a:cubicBezTo>
                    <a:pt x="148" y="175"/>
                    <a:pt x="148" y="175"/>
                    <a:pt x="148" y="175"/>
                  </a:cubicBezTo>
                  <a:cubicBezTo>
                    <a:pt x="143" y="176"/>
                    <a:pt x="143" y="176"/>
                    <a:pt x="143" y="176"/>
                  </a:cubicBezTo>
                  <a:cubicBezTo>
                    <a:pt x="142" y="176"/>
                    <a:pt x="142" y="176"/>
                    <a:pt x="142" y="176"/>
                  </a:cubicBezTo>
                  <a:cubicBezTo>
                    <a:pt x="142" y="176"/>
                    <a:pt x="139" y="176"/>
                    <a:pt x="129" y="177"/>
                  </a:cubicBezTo>
                  <a:cubicBezTo>
                    <a:pt x="143" y="206"/>
                    <a:pt x="119" y="223"/>
                    <a:pt x="115" y="238"/>
                  </a:cubicBezTo>
                  <a:cubicBezTo>
                    <a:pt x="101" y="291"/>
                    <a:pt x="129" y="296"/>
                    <a:pt x="129" y="296"/>
                  </a:cubicBezTo>
                  <a:cubicBezTo>
                    <a:pt x="129" y="296"/>
                    <a:pt x="200" y="200"/>
                    <a:pt x="207" y="169"/>
                  </a:cubicBezTo>
                  <a:cubicBezTo>
                    <a:pt x="212" y="148"/>
                    <a:pt x="240" y="150"/>
                    <a:pt x="250" y="150"/>
                  </a:cubicBezTo>
                  <a:cubicBezTo>
                    <a:pt x="298" y="152"/>
                    <a:pt x="308" y="31"/>
                    <a:pt x="255" y="21"/>
                  </a:cubicBezTo>
                  <a:cubicBezTo>
                    <a:pt x="244" y="19"/>
                    <a:pt x="232" y="31"/>
                    <a:pt x="209" y="21"/>
                  </a:cubicBezTo>
                  <a:cubicBezTo>
                    <a:pt x="159" y="0"/>
                    <a:pt x="116" y="9"/>
                    <a:pt x="76" y="10"/>
                  </a:cubicBezTo>
                  <a:cubicBezTo>
                    <a:pt x="49" y="11"/>
                    <a:pt x="51" y="30"/>
                    <a:pt x="53" y="40"/>
                  </a:cubicBezTo>
                  <a:cubicBezTo>
                    <a:pt x="66" y="40"/>
                    <a:pt x="79" y="41"/>
                    <a:pt x="80" y="41"/>
                  </a:cubicBezTo>
                  <a:cubicBezTo>
                    <a:pt x="83" y="41"/>
                    <a:pt x="83" y="41"/>
                    <a:pt x="83" y="41"/>
                  </a:cubicBezTo>
                  <a:cubicBezTo>
                    <a:pt x="87" y="44"/>
                    <a:pt x="87" y="44"/>
                    <a:pt x="87" y="44"/>
                  </a:cubicBezTo>
                  <a:cubicBezTo>
                    <a:pt x="83" y="47"/>
                    <a:pt x="83" y="47"/>
                    <a:pt x="83" y="47"/>
                  </a:cubicBezTo>
                  <a:cubicBezTo>
                    <a:pt x="81" y="47"/>
                    <a:pt x="81" y="47"/>
                    <a:pt x="81" y="47"/>
                  </a:cubicBezTo>
                  <a:cubicBezTo>
                    <a:pt x="79" y="47"/>
                    <a:pt x="61" y="48"/>
                    <a:pt x="46" y="49"/>
                  </a:cubicBezTo>
                  <a:cubicBezTo>
                    <a:pt x="32" y="59"/>
                    <a:pt x="36" y="69"/>
                    <a:pt x="39" y="76"/>
                  </a:cubicBezTo>
                  <a:cubicBezTo>
                    <a:pt x="55" y="77"/>
                    <a:pt x="76" y="78"/>
                    <a:pt x="77" y="78"/>
                  </a:cubicBezTo>
                  <a:lnTo>
                    <a:pt x="8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79" name="Freeform 174"/>
            <p:cNvSpPr/>
            <p:nvPr/>
          </p:nvSpPr>
          <p:spPr bwMode="auto">
            <a:xfrm>
              <a:off x="1876426" y="3656014"/>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0" name="Freeform 175"/>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1" name="Freeform 176"/>
            <p:cNvSpPr/>
            <p:nvPr/>
          </p:nvSpPr>
          <p:spPr bwMode="auto">
            <a:xfrm>
              <a:off x="2563813" y="3578226"/>
              <a:ext cx="42863" cy="1365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2" name="Freeform 177"/>
            <p:cNvSpPr/>
            <p:nvPr/>
          </p:nvSpPr>
          <p:spPr bwMode="auto">
            <a:xfrm>
              <a:off x="2395538" y="3556001"/>
              <a:ext cx="161925" cy="260350"/>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3" name="Freeform 178"/>
            <p:cNvSpPr>
              <a:spLocks noEditPoints="1"/>
            </p:cNvSpPr>
            <p:nvPr/>
          </p:nvSpPr>
          <p:spPr bwMode="auto">
            <a:xfrm>
              <a:off x="8075613" y="2600326"/>
              <a:ext cx="207963" cy="144463"/>
            </a:xfrm>
            <a:custGeom>
              <a:avLst/>
              <a:gdLst>
                <a:gd name="T0" fmla="*/ 232 w 232"/>
                <a:gd name="T1" fmla="*/ 45 h 160"/>
                <a:gd name="T2" fmla="*/ 187 w 232"/>
                <a:gd name="T3" fmla="*/ 0 h 160"/>
                <a:gd name="T4" fmla="*/ 147 w 232"/>
                <a:gd name="T5" fmla="*/ 25 h 160"/>
                <a:gd name="T6" fmla="*/ 119 w 232"/>
                <a:gd name="T7" fmla="*/ 18 h 160"/>
                <a:gd name="T8" fmla="*/ 64 w 232"/>
                <a:gd name="T9" fmla="*/ 51 h 160"/>
                <a:gd name="T10" fmla="*/ 48 w 232"/>
                <a:gd name="T11" fmla="*/ 46 h 160"/>
                <a:gd name="T12" fmla="*/ 19 w 232"/>
                <a:gd name="T13" fmla="*/ 75 h 160"/>
                <a:gd name="T14" fmla="*/ 20 w 232"/>
                <a:gd name="T15" fmla="*/ 83 h 160"/>
                <a:gd name="T16" fmla="*/ 0 w 232"/>
                <a:gd name="T17" fmla="*/ 118 h 160"/>
                <a:gd name="T18" fmla="*/ 40 w 232"/>
                <a:gd name="T19" fmla="*/ 160 h 160"/>
                <a:gd name="T20" fmla="*/ 40 w 232"/>
                <a:gd name="T21" fmla="*/ 160 h 160"/>
                <a:gd name="T22" fmla="*/ 42 w 232"/>
                <a:gd name="T23" fmla="*/ 160 h 160"/>
                <a:gd name="T24" fmla="*/ 42 w 232"/>
                <a:gd name="T25" fmla="*/ 160 h 160"/>
                <a:gd name="T26" fmla="*/ 43 w 232"/>
                <a:gd name="T27" fmla="*/ 160 h 160"/>
                <a:gd name="T28" fmla="*/ 161 w 232"/>
                <a:gd name="T29" fmla="*/ 160 h 160"/>
                <a:gd name="T30" fmla="*/ 163 w 232"/>
                <a:gd name="T31" fmla="*/ 160 h 160"/>
                <a:gd name="T32" fmla="*/ 195 w 232"/>
                <a:gd name="T33" fmla="*/ 146 h 160"/>
                <a:gd name="T34" fmla="*/ 196 w 232"/>
                <a:gd name="T35" fmla="*/ 146 h 160"/>
                <a:gd name="T36" fmla="*/ 196 w 232"/>
                <a:gd name="T37" fmla="*/ 144 h 160"/>
                <a:gd name="T38" fmla="*/ 204 w 232"/>
                <a:gd name="T39" fmla="*/ 119 h 160"/>
                <a:gd name="T40" fmla="*/ 192 w 232"/>
                <a:gd name="T41" fmla="*/ 90 h 160"/>
                <a:gd name="T42" fmla="*/ 232 w 232"/>
                <a:gd name="T43" fmla="*/ 45 h 160"/>
                <a:gd name="T44" fmla="*/ 163 w 232"/>
                <a:gd name="T45" fmla="*/ 146 h 160"/>
                <a:gd name="T46" fmla="*/ 162 w 232"/>
                <a:gd name="T47" fmla="*/ 146 h 160"/>
                <a:gd name="T48" fmla="*/ 162 w 232"/>
                <a:gd name="T49" fmla="*/ 146 h 160"/>
                <a:gd name="T50" fmla="*/ 161 w 232"/>
                <a:gd name="T51" fmla="*/ 146 h 160"/>
                <a:gd name="T52" fmla="*/ 43 w 232"/>
                <a:gd name="T53" fmla="*/ 146 h 160"/>
                <a:gd name="T54" fmla="*/ 42 w 232"/>
                <a:gd name="T55" fmla="*/ 146 h 160"/>
                <a:gd name="T56" fmla="*/ 42 w 232"/>
                <a:gd name="T57" fmla="*/ 146 h 160"/>
                <a:gd name="T58" fmla="*/ 42 w 232"/>
                <a:gd name="T59" fmla="*/ 146 h 160"/>
                <a:gd name="T60" fmla="*/ 14 w 232"/>
                <a:gd name="T61" fmla="*/ 118 h 160"/>
                <a:gd name="T62" fmla="*/ 28 w 232"/>
                <a:gd name="T63" fmla="*/ 94 h 160"/>
                <a:gd name="T64" fmla="*/ 37 w 232"/>
                <a:gd name="T65" fmla="*/ 89 h 160"/>
                <a:gd name="T66" fmla="*/ 34 w 232"/>
                <a:gd name="T67" fmla="*/ 80 h 160"/>
                <a:gd name="T68" fmla="*/ 33 w 232"/>
                <a:gd name="T69" fmla="*/ 75 h 160"/>
                <a:gd name="T70" fmla="*/ 48 w 232"/>
                <a:gd name="T71" fmla="*/ 60 h 160"/>
                <a:gd name="T72" fmla="*/ 57 w 232"/>
                <a:gd name="T73" fmla="*/ 63 h 160"/>
                <a:gd name="T74" fmla="*/ 70 w 232"/>
                <a:gd name="T75" fmla="*/ 73 h 160"/>
                <a:gd name="T76" fmla="*/ 76 w 232"/>
                <a:gd name="T77" fmla="*/ 59 h 160"/>
                <a:gd name="T78" fmla="*/ 119 w 232"/>
                <a:gd name="T79" fmla="*/ 32 h 160"/>
                <a:gd name="T80" fmla="*/ 166 w 232"/>
                <a:gd name="T81" fmla="*/ 79 h 160"/>
                <a:gd name="T82" fmla="*/ 166 w 232"/>
                <a:gd name="T83" fmla="*/ 81 h 160"/>
                <a:gd name="T84" fmla="*/ 166 w 232"/>
                <a:gd name="T85" fmla="*/ 82 h 160"/>
                <a:gd name="T86" fmla="*/ 166 w 232"/>
                <a:gd name="T87" fmla="*/ 91 h 160"/>
                <a:gd name="T88" fmla="*/ 174 w 232"/>
                <a:gd name="T89" fmla="*/ 94 h 160"/>
                <a:gd name="T90" fmla="*/ 190 w 232"/>
                <a:gd name="T91" fmla="*/ 119 h 160"/>
                <a:gd name="T92" fmla="*/ 163 w 232"/>
                <a:gd name="T93" fmla="*/ 146 h 160"/>
                <a:gd name="T94" fmla="*/ 163 w 232"/>
                <a:gd name="T95" fmla="*/ 1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60">
                  <a:moveTo>
                    <a:pt x="232" y="45"/>
                  </a:moveTo>
                  <a:cubicBezTo>
                    <a:pt x="232" y="20"/>
                    <a:pt x="212" y="0"/>
                    <a:pt x="187" y="0"/>
                  </a:cubicBezTo>
                  <a:cubicBezTo>
                    <a:pt x="170" y="0"/>
                    <a:pt x="155" y="10"/>
                    <a:pt x="147" y="25"/>
                  </a:cubicBezTo>
                  <a:cubicBezTo>
                    <a:pt x="139" y="20"/>
                    <a:pt x="129" y="18"/>
                    <a:pt x="119" y="18"/>
                  </a:cubicBezTo>
                  <a:cubicBezTo>
                    <a:pt x="95" y="18"/>
                    <a:pt x="75" y="31"/>
                    <a:pt x="64" y="51"/>
                  </a:cubicBezTo>
                  <a:cubicBezTo>
                    <a:pt x="60" y="48"/>
                    <a:pt x="54" y="46"/>
                    <a:pt x="48" y="46"/>
                  </a:cubicBezTo>
                  <a:cubicBezTo>
                    <a:pt x="32" y="46"/>
                    <a:pt x="19" y="59"/>
                    <a:pt x="19" y="75"/>
                  </a:cubicBezTo>
                  <a:cubicBezTo>
                    <a:pt x="19" y="78"/>
                    <a:pt x="19" y="80"/>
                    <a:pt x="20" y="83"/>
                  </a:cubicBezTo>
                  <a:cubicBezTo>
                    <a:pt x="8" y="90"/>
                    <a:pt x="0" y="103"/>
                    <a:pt x="0" y="118"/>
                  </a:cubicBezTo>
                  <a:cubicBezTo>
                    <a:pt x="0" y="141"/>
                    <a:pt x="18" y="159"/>
                    <a:pt x="40" y="160"/>
                  </a:cubicBezTo>
                  <a:cubicBezTo>
                    <a:pt x="40" y="160"/>
                    <a:pt x="40" y="160"/>
                    <a:pt x="40" y="160"/>
                  </a:cubicBezTo>
                  <a:cubicBezTo>
                    <a:pt x="42" y="160"/>
                    <a:pt x="42" y="160"/>
                    <a:pt x="42" y="160"/>
                  </a:cubicBezTo>
                  <a:cubicBezTo>
                    <a:pt x="42" y="160"/>
                    <a:pt x="42" y="160"/>
                    <a:pt x="42" y="160"/>
                  </a:cubicBezTo>
                  <a:cubicBezTo>
                    <a:pt x="43" y="160"/>
                    <a:pt x="43" y="160"/>
                    <a:pt x="43" y="160"/>
                  </a:cubicBezTo>
                  <a:cubicBezTo>
                    <a:pt x="161" y="160"/>
                    <a:pt x="161" y="160"/>
                    <a:pt x="161" y="160"/>
                  </a:cubicBezTo>
                  <a:cubicBezTo>
                    <a:pt x="162" y="160"/>
                    <a:pt x="163" y="160"/>
                    <a:pt x="163" y="160"/>
                  </a:cubicBezTo>
                  <a:cubicBezTo>
                    <a:pt x="176" y="160"/>
                    <a:pt x="187" y="155"/>
                    <a:pt x="195" y="146"/>
                  </a:cubicBezTo>
                  <a:cubicBezTo>
                    <a:pt x="196" y="146"/>
                    <a:pt x="196" y="146"/>
                    <a:pt x="196" y="146"/>
                  </a:cubicBezTo>
                  <a:cubicBezTo>
                    <a:pt x="196" y="144"/>
                    <a:pt x="196" y="144"/>
                    <a:pt x="196" y="144"/>
                  </a:cubicBezTo>
                  <a:cubicBezTo>
                    <a:pt x="201" y="137"/>
                    <a:pt x="204" y="129"/>
                    <a:pt x="204" y="119"/>
                  </a:cubicBezTo>
                  <a:cubicBezTo>
                    <a:pt x="204" y="108"/>
                    <a:pt x="200" y="97"/>
                    <a:pt x="192" y="90"/>
                  </a:cubicBezTo>
                  <a:cubicBezTo>
                    <a:pt x="214" y="87"/>
                    <a:pt x="232" y="68"/>
                    <a:pt x="232" y="45"/>
                  </a:cubicBezTo>
                  <a:close/>
                  <a:moveTo>
                    <a:pt x="163" y="146"/>
                  </a:moveTo>
                  <a:cubicBezTo>
                    <a:pt x="162" y="146"/>
                    <a:pt x="162" y="146"/>
                    <a:pt x="162" y="146"/>
                  </a:cubicBezTo>
                  <a:cubicBezTo>
                    <a:pt x="162" y="146"/>
                    <a:pt x="162" y="146"/>
                    <a:pt x="162" y="146"/>
                  </a:cubicBezTo>
                  <a:cubicBezTo>
                    <a:pt x="161" y="146"/>
                    <a:pt x="161" y="146"/>
                    <a:pt x="161" y="146"/>
                  </a:cubicBezTo>
                  <a:cubicBezTo>
                    <a:pt x="43" y="146"/>
                    <a:pt x="43" y="146"/>
                    <a:pt x="43" y="146"/>
                  </a:cubicBezTo>
                  <a:cubicBezTo>
                    <a:pt x="42" y="146"/>
                    <a:pt x="42" y="146"/>
                    <a:pt x="42" y="146"/>
                  </a:cubicBezTo>
                  <a:cubicBezTo>
                    <a:pt x="42" y="146"/>
                    <a:pt x="42" y="146"/>
                    <a:pt x="42" y="146"/>
                  </a:cubicBezTo>
                  <a:cubicBezTo>
                    <a:pt x="42" y="146"/>
                    <a:pt x="42" y="146"/>
                    <a:pt x="42" y="146"/>
                  </a:cubicBezTo>
                  <a:cubicBezTo>
                    <a:pt x="27" y="146"/>
                    <a:pt x="14" y="133"/>
                    <a:pt x="14" y="118"/>
                  </a:cubicBezTo>
                  <a:cubicBezTo>
                    <a:pt x="14" y="108"/>
                    <a:pt x="20" y="99"/>
                    <a:pt x="28" y="94"/>
                  </a:cubicBezTo>
                  <a:cubicBezTo>
                    <a:pt x="37" y="89"/>
                    <a:pt x="37" y="89"/>
                    <a:pt x="37" y="89"/>
                  </a:cubicBezTo>
                  <a:cubicBezTo>
                    <a:pt x="34" y="80"/>
                    <a:pt x="34" y="80"/>
                    <a:pt x="34" y="80"/>
                  </a:cubicBezTo>
                  <a:cubicBezTo>
                    <a:pt x="33" y="78"/>
                    <a:pt x="33" y="77"/>
                    <a:pt x="33" y="75"/>
                  </a:cubicBezTo>
                  <a:cubicBezTo>
                    <a:pt x="33" y="67"/>
                    <a:pt x="40" y="60"/>
                    <a:pt x="48" y="60"/>
                  </a:cubicBezTo>
                  <a:cubicBezTo>
                    <a:pt x="51" y="60"/>
                    <a:pt x="55" y="61"/>
                    <a:pt x="57" y="63"/>
                  </a:cubicBezTo>
                  <a:cubicBezTo>
                    <a:pt x="70" y="73"/>
                    <a:pt x="70" y="73"/>
                    <a:pt x="70" y="73"/>
                  </a:cubicBezTo>
                  <a:cubicBezTo>
                    <a:pt x="76" y="59"/>
                    <a:pt x="76" y="59"/>
                    <a:pt x="76" y="59"/>
                  </a:cubicBezTo>
                  <a:cubicBezTo>
                    <a:pt x="84" y="42"/>
                    <a:pt x="101" y="32"/>
                    <a:pt x="119" y="32"/>
                  </a:cubicBezTo>
                  <a:cubicBezTo>
                    <a:pt x="145" y="32"/>
                    <a:pt x="166" y="53"/>
                    <a:pt x="166" y="79"/>
                  </a:cubicBezTo>
                  <a:cubicBezTo>
                    <a:pt x="166" y="80"/>
                    <a:pt x="166" y="80"/>
                    <a:pt x="166" y="81"/>
                  </a:cubicBezTo>
                  <a:cubicBezTo>
                    <a:pt x="166" y="82"/>
                    <a:pt x="166" y="82"/>
                    <a:pt x="166" y="82"/>
                  </a:cubicBezTo>
                  <a:cubicBezTo>
                    <a:pt x="166" y="91"/>
                    <a:pt x="166" y="91"/>
                    <a:pt x="166" y="91"/>
                  </a:cubicBezTo>
                  <a:cubicBezTo>
                    <a:pt x="174" y="94"/>
                    <a:pt x="174" y="94"/>
                    <a:pt x="174" y="94"/>
                  </a:cubicBezTo>
                  <a:cubicBezTo>
                    <a:pt x="184" y="98"/>
                    <a:pt x="190" y="108"/>
                    <a:pt x="190" y="119"/>
                  </a:cubicBezTo>
                  <a:cubicBezTo>
                    <a:pt x="190" y="134"/>
                    <a:pt x="178" y="146"/>
                    <a:pt x="163" y="146"/>
                  </a:cubicBezTo>
                  <a:cubicBezTo>
                    <a:pt x="163" y="146"/>
                    <a:pt x="163" y="146"/>
                    <a:pt x="163"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4" name="Rectangle 179"/>
            <p:cNvSpPr>
              <a:spLocks noChangeArrowheads="1"/>
            </p:cNvSpPr>
            <p:nvPr/>
          </p:nvSpPr>
          <p:spPr bwMode="auto">
            <a:xfrm>
              <a:off x="8235951" y="2551114"/>
              <a:ext cx="15875"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85" name="Rectangle 180"/>
            <p:cNvSpPr>
              <a:spLocks noChangeArrowheads="1"/>
            </p:cNvSpPr>
            <p:nvPr/>
          </p:nvSpPr>
          <p:spPr bwMode="auto">
            <a:xfrm>
              <a:off x="8307388" y="2633664"/>
              <a:ext cx="269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286" name="Freeform 181"/>
            <p:cNvSpPr/>
            <p:nvPr/>
          </p:nvSpPr>
          <p:spPr bwMode="auto">
            <a:xfrm>
              <a:off x="8283576" y="2571751"/>
              <a:ext cx="30163" cy="30163"/>
            </a:xfrm>
            <a:custGeom>
              <a:avLst/>
              <a:gdLst>
                <a:gd name="T0" fmla="*/ 19 w 19"/>
                <a:gd name="T1" fmla="*/ 7 h 19"/>
                <a:gd name="T2" fmla="*/ 12 w 19"/>
                <a:gd name="T3" fmla="*/ 0 h 19"/>
                <a:gd name="T4" fmla="*/ 0 w 19"/>
                <a:gd name="T5" fmla="*/ 12 h 19"/>
                <a:gd name="T6" fmla="*/ 7 w 19"/>
                <a:gd name="T7" fmla="*/ 19 h 19"/>
                <a:gd name="T8" fmla="*/ 19 w 19"/>
                <a:gd name="T9" fmla="*/ 7 h 19"/>
              </a:gdLst>
              <a:ahLst/>
              <a:cxnLst>
                <a:cxn ang="0">
                  <a:pos x="T0" y="T1"/>
                </a:cxn>
                <a:cxn ang="0">
                  <a:pos x="T2" y="T3"/>
                </a:cxn>
                <a:cxn ang="0">
                  <a:pos x="T4" y="T5"/>
                </a:cxn>
                <a:cxn ang="0">
                  <a:pos x="T6" y="T7"/>
                </a:cxn>
                <a:cxn ang="0">
                  <a:pos x="T8" y="T9"/>
                </a:cxn>
              </a:cxnLst>
              <a:rect l="0" t="0" r="r" b="b"/>
              <a:pathLst>
                <a:path w="19" h="19">
                  <a:moveTo>
                    <a:pt x="19" y="7"/>
                  </a:moveTo>
                  <a:lnTo>
                    <a:pt x="12" y="0"/>
                  </a:lnTo>
                  <a:lnTo>
                    <a:pt x="0" y="12"/>
                  </a:lnTo>
                  <a:lnTo>
                    <a:pt x="7" y="19"/>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7" name="Freeform 182"/>
            <p:cNvSpPr/>
            <p:nvPr/>
          </p:nvSpPr>
          <p:spPr bwMode="auto">
            <a:xfrm>
              <a:off x="8283576" y="2679701"/>
              <a:ext cx="30163" cy="31750"/>
            </a:xfrm>
            <a:custGeom>
              <a:avLst/>
              <a:gdLst>
                <a:gd name="T0" fmla="*/ 0 w 19"/>
                <a:gd name="T1" fmla="*/ 7 h 20"/>
                <a:gd name="T2" fmla="*/ 12 w 19"/>
                <a:gd name="T3" fmla="*/ 20 h 20"/>
                <a:gd name="T4" fmla="*/ 19 w 19"/>
                <a:gd name="T5" fmla="*/ 13 h 20"/>
                <a:gd name="T6" fmla="*/ 7 w 19"/>
                <a:gd name="T7" fmla="*/ 0 h 20"/>
                <a:gd name="T8" fmla="*/ 0 w 19"/>
                <a:gd name="T9" fmla="*/ 7 h 20"/>
              </a:gdLst>
              <a:ahLst/>
              <a:cxnLst>
                <a:cxn ang="0">
                  <a:pos x="T0" y="T1"/>
                </a:cxn>
                <a:cxn ang="0">
                  <a:pos x="T2" y="T3"/>
                </a:cxn>
                <a:cxn ang="0">
                  <a:pos x="T4" y="T5"/>
                </a:cxn>
                <a:cxn ang="0">
                  <a:pos x="T6" y="T7"/>
                </a:cxn>
                <a:cxn ang="0">
                  <a:pos x="T8" y="T9"/>
                </a:cxn>
              </a:cxnLst>
              <a:rect l="0" t="0" r="r" b="b"/>
              <a:pathLst>
                <a:path w="19" h="20">
                  <a:moveTo>
                    <a:pt x="0" y="7"/>
                  </a:moveTo>
                  <a:lnTo>
                    <a:pt x="12" y="20"/>
                  </a:lnTo>
                  <a:lnTo>
                    <a:pt x="19" y="13"/>
                  </a:lnTo>
                  <a:lnTo>
                    <a:pt x="7"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8" name="Freeform 183"/>
            <p:cNvSpPr/>
            <p:nvPr/>
          </p:nvSpPr>
          <p:spPr bwMode="auto">
            <a:xfrm>
              <a:off x="8174038" y="2571751"/>
              <a:ext cx="30163" cy="30163"/>
            </a:xfrm>
            <a:custGeom>
              <a:avLst/>
              <a:gdLst>
                <a:gd name="T0" fmla="*/ 19 w 19"/>
                <a:gd name="T1" fmla="*/ 12 h 19"/>
                <a:gd name="T2" fmla="*/ 7 w 19"/>
                <a:gd name="T3" fmla="*/ 0 h 19"/>
                <a:gd name="T4" fmla="*/ 0 w 19"/>
                <a:gd name="T5" fmla="*/ 6 h 19"/>
                <a:gd name="T6" fmla="*/ 12 w 19"/>
                <a:gd name="T7" fmla="*/ 19 h 19"/>
                <a:gd name="T8" fmla="*/ 19 w 19"/>
                <a:gd name="T9" fmla="*/ 12 h 19"/>
              </a:gdLst>
              <a:ahLst/>
              <a:cxnLst>
                <a:cxn ang="0">
                  <a:pos x="T0" y="T1"/>
                </a:cxn>
                <a:cxn ang="0">
                  <a:pos x="T2" y="T3"/>
                </a:cxn>
                <a:cxn ang="0">
                  <a:pos x="T4" y="T5"/>
                </a:cxn>
                <a:cxn ang="0">
                  <a:pos x="T6" y="T7"/>
                </a:cxn>
                <a:cxn ang="0">
                  <a:pos x="T8" y="T9"/>
                </a:cxn>
              </a:cxnLst>
              <a:rect l="0" t="0" r="r" b="b"/>
              <a:pathLst>
                <a:path w="19" h="19">
                  <a:moveTo>
                    <a:pt x="19" y="12"/>
                  </a:moveTo>
                  <a:lnTo>
                    <a:pt x="7" y="0"/>
                  </a:lnTo>
                  <a:lnTo>
                    <a:pt x="0" y="6"/>
                  </a:lnTo>
                  <a:lnTo>
                    <a:pt x="12" y="19"/>
                  </a:lnTo>
                  <a:lnTo>
                    <a:pt x="1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89" name="Freeform 184"/>
            <p:cNvSpPr>
              <a:spLocks noEditPoints="1"/>
            </p:cNvSpPr>
            <p:nvPr/>
          </p:nvSpPr>
          <p:spPr bwMode="auto">
            <a:xfrm>
              <a:off x="1333501" y="4589464"/>
              <a:ext cx="269875" cy="271463"/>
            </a:xfrm>
            <a:custGeom>
              <a:avLst/>
              <a:gdLst>
                <a:gd name="T0" fmla="*/ 271 w 301"/>
                <a:gd name="T1" fmla="*/ 165 h 301"/>
                <a:gd name="T2" fmla="*/ 219 w 301"/>
                <a:gd name="T3" fmla="*/ 143 h 301"/>
                <a:gd name="T4" fmla="*/ 204 w 301"/>
                <a:gd name="T5" fmla="*/ 117 h 301"/>
                <a:gd name="T6" fmla="*/ 136 w 301"/>
                <a:gd name="T7" fmla="*/ 113 h 301"/>
                <a:gd name="T8" fmla="*/ 74 w 301"/>
                <a:gd name="T9" fmla="*/ 52 h 301"/>
                <a:gd name="T10" fmla="*/ 66 w 301"/>
                <a:gd name="T11" fmla="*/ 28 h 301"/>
                <a:gd name="T12" fmla="*/ 49 w 301"/>
                <a:gd name="T13" fmla="*/ 11 h 301"/>
                <a:gd name="T14" fmla="*/ 11 w 301"/>
                <a:gd name="T15" fmla="*/ 11 h 301"/>
                <a:gd name="T16" fmla="*/ 11 w 301"/>
                <a:gd name="T17" fmla="*/ 49 h 301"/>
                <a:gd name="T18" fmla="*/ 28 w 301"/>
                <a:gd name="T19" fmla="*/ 66 h 301"/>
                <a:gd name="T20" fmla="*/ 52 w 301"/>
                <a:gd name="T21" fmla="*/ 74 h 301"/>
                <a:gd name="T22" fmla="*/ 113 w 301"/>
                <a:gd name="T23" fmla="*/ 136 h 301"/>
                <a:gd name="T24" fmla="*/ 117 w 301"/>
                <a:gd name="T25" fmla="*/ 204 h 301"/>
                <a:gd name="T26" fmla="*/ 143 w 301"/>
                <a:gd name="T27" fmla="*/ 219 h 301"/>
                <a:gd name="T28" fmla="*/ 165 w 301"/>
                <a:gd name="T29" fmla="*/ 271 h 301"/>
                <a:gd name="T30" fmla="*/ 265 w 301"/>
                <a:gd name="T31" fmla="*/ 265 h 301"/>
                <a:gd name="T32" fmla="*/ 271 w 301"/>
                <a:gd name="T33" fmla="*/ 165 h 301"/>
                <a:gd name="T34" fmla="*/ 181 w 301"/>
                <a:gd name="T35" fmla="*/ 181 h 301"/>
                <a:gd name="T36" fmla="*/ 148 w 301"/>
                <a:gd name="T37" fmla="*/ 181 h 301"/>
                <a:gd name="T38" fmla="*/ 141 w 301"/>
                <a:gd name="T39" fmla="*/ 164 h 301"/>
                <a:gd name="T40" fmla="*/ 148 w 301"/>
                <a:gd name="T41" fmla="*/ 148 h 301"/>
                <a:gd name="T42" fmla="*/ 164 w 301"/>
                <a:gd name="T43" fmla="*/ 141 h 301"/>
                <a:gd name="T44" fmla="*/ 181 w 301"/>
                <a:gd name="T45" fmla="*/ 148 h 301"/>
                <a:gd name="T46" fmla="*/ 181 w 301"/>
                <a:gd name="T47" fmla="*/ 18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1" h="301">
                  <a:moveTo>
                    <a:pt x="271" y="165"/>
                  </a:moveTo>
                  <a:cubicBezTo>
                    <a:pt x="257" y="151"/>
                    <a:pt x="238" y="143"/>
                    <a:pt x="219" y="143"/>
                  </a:cubicBezTo>
                  <a:cubicBezTo>
                    <a:pt x="216" y="134"/>
                    <a:pt x="211" y="125"/>
                    <a:pt x="204" y="117"/>
                  </a:cubicBezTo>
                  <a:cubicBezTo>
                    <a:pt x="184" y="97"/>
                    <a:pt x="158" y="98"/>
                    <a:pt x="136" y="113"/>
                  </a:cubicBezTo>
                  <a:cubicBezTo>
                    <a:pt x="74" y="52"/>
                    <a:pt x="74" y="52"/>
                    <a:pt x="74" y="52"/>
                  </a:cubicBezTo>
                  <a:cubicBezTo>
                    <a:pt x="75" y="43"/>
                    <a:pt x="73" y="34"/>
                    <a:pt x="66" y="28"/>
                  </a:cubicBezTo>
                  <a:cubicBezTo>
                    <a:pt x="49" y="11"/>
                    <a:pt x="49" y="11"/>
                    <a:pt x="49" y="11"/>
                  </a:cubicBezTo>
                  <a:cubicBezTo>
                    <a:pt x="39" y="0"/>
                    <a:pt x="21" y="0"/>
                    <a:pt x="11" y="11"/>
                  </a:cubicBezTo>
                  <a:cubicBezTo>
                    <a:pt x="0" y="21"/>
                    <a:pt x="0" y="39"/>
                    <a:pt x="11" y="49"/>
                  </a:cubicBezTo>
                  <a:cubicBezTo>
                    <a:pt x="28" y="66"/>
                    <a:pt x="28" y="66"/>
                    <a:pt x="28" y="66"/>
                  </a:cubicBezTo>
                  <a:cubicBezTo>
                    <a:pt x="34" y="73"/>
                    <a:pt x="43" y="75"/>
                    <a:pt x="52" y="74"/>
                  </a:cubicBezTo>
                  <a:cubicBezTo>
                    <a:pt x="113" y="136"/>
                    <a:pt x="113" y="136"/>
                    <a:pt x="113" y="136"/>
                  </a:cubicBezTo>
                  <a:cubicBezTo>
                    <a:pt x="98" y="158"/>
                    <a:pt x="97" y="184"/>
                    <a:pt x="117" y="204"/>
                  </a:cubicBezTo>
                  <a:cubicBezTo>
                    <a:pt x="125" y="211"/>
                    <a:pt x="134" y="216"/>
                    <a:pt x="143" y="219"/>
                  </a:cubicBezTo>
                  <a:cubicBezTo>
                    <a:pt x="143" y="238"/>
                    <a:pt x="151" y="257"/>
                    <a:pt x="165" y="271"/>
                  </a:cubicBezTo>
                  <a:cubicBezTo>
                    <a:pt x="194" y="301"/>
                    <a:pt x="236" y="294"/>
                    <a:pt x="265" y="265"/>
                  </a:cubicBezTo>
                  <a:cubicBezTo>
                    <a:pt x="294" y="236"/>
                    <a:pt x="301" y="194"/>
                    <a:pt x="271" y="165"/>
                  </a:cubicBezTo>
                  <a:close/>
                  <a:moveTo>
                    <a:pt x="181" y="181"/>
                  </a:moveTo>
                  <a:cubicBezTo>
                    <a:pt x="172" y="190"/>
                    <a:pt x="157" y="190"/>
                    <a:pt x="148" y="181"/>
                  </a:cubicBezTo>
                  <a:cubicBezTo>
                    <a:pt x="143" y="176"/>
                    <a:pt x="141" y="170"/>
                    <a:pt x="141" y="164"/>
                  </a:cubicBezTo>
                  <a:cubicBezTo>
                    <a:pt x="141" y="158"/>
                    <a:pt x="144" y="152"/>
                    <a:pt x="148" y="148"/>
                  </a:cubicBezTo>
                  <a:cubicBezTo>
                    <a:pt x="152" y="144"/>
                    <a:pt x="158" y="141"/>
                    <a:pt x="164" y="141"/>
                  </a:cubicBezTo>
                  <a:cubicBezTo>
                    <a:pt x="170" y="141"/>
                    <a:pt x="176" y="143"/>
                    <a:pt x="181" y="148"/>
                  </a:cubicBezTo>
                  <a:cubicBezTo>
                    <a:pt x="190" y="157"/>
                    <a:pt x="190" y="172"/>
                    <a:pt x="181"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0" name="Freeform 185"/>
            <p:cNvSpPr>
              <a:spLocks noEditPoints="1"/>
            </p:cNvSpPr>
            <p:nvPr/>
          </p:nvSpPr>
          <p:spPr bwMode="auto">
            <a:xfrm>
              <a:off x="6003926" y="3587751"/>
              <a:ext cx="258763" cy="193675"/>
            </a:xfrm>
            <a:custGeom>
              <a:avLst/>
              <a:gdLst>
                <a:gd name="T0" fmla="*/ 279 w 288"/>
                <a:gd name="T1" fmla="*/ 35 h 214"/>
                <a:gd name="T2" fmla="*/ 205 w 288"/>
                <a:gd name="T3" fmla="*/ 35 h 214"/>
                <a:gd name="T4" fmla="*/ 205 w 288"/>
                <a:gd name="T5" fmla="*/ 34 h 214"/>
                <a:gd name="T6" fmla="*/ 196 w 288"/>
                <a:gd name="T7" fmla="*/ 8 h 214"/>
                <a:gd name="T8" fmla="*/ 183 w 288"/>
                <a:gd name="T9" fmla="*/ 0 h 214"/>
                <a:gd name="T10" fmla="*/ 108 w 288"/>
                <a:gd name="T11" fmla="*/ 0 h 214"/>
                <a:gd name="T12" fmla="*/ 94 w 288"/>
                <a:gd name="T13" fmla="*/ 8 h 214"/>
                <a:gd name="T14" fmla="*/ 86 w 288"/>
                <a:gd name="T15" fmla="*/ 34 h 214"/>
                <a:gd name="T16" fmla="*/ 86 w 288"/>
                <a:gd name="T17" fmla="*/ 35 h 214"/>
                <a:gd name="T18" fmla="*/ 9 w 288"/>
                <a:gd name="T19" fmla="*/ 35 h 214"/>
                <a:gd name="T20" fmla="*/ 0 w 288"/>
                <a:gd name="T21" fmla="*/ 44 h 214"/>
                <a:gd name="T22" fmla="*/ 0 w 288"/>
                <a:gd name="T23" fmla="*/ 205 h 214"/>
                <a:gd name="T24" fmla="*/ 9 w 288"/>
                <a:gd name="T25" fmla="*/ 214 h 214"/>
                <a:gd name="T26" fmla="*/ 279 w 288"/>
                <a:gd name="T27" fmla="*/ 214 h 214"/>
                <a:gd name="T28" fmla="*/ 288 w 288"/>
                <a:gd name="T29" fmla="*/ 205 h 214"/>
                <a:gd name="T30" fmla="*/ 288 w 288"/>
                <a:gd name="T31" fmla="*/ 44 h 214"/>
                <a:gd name="T32" fmla="*/ 279 w 288"/>
                <a:gd name="T33" fmla="*/ 35 h 214"/>
                <a:gd name="T34" fmla="*/ 179 w 288"/>
                <a:gd name="T35" fmla="*/ 181 h 214"/>
                <a:gd name="T36" fmla="*/ 33 w 288"/>
                <a:gd name="T37" fmla="*/ 181 h 214"/>
                <a:gd name="T38" fmla="*/ 33 w 288"/>
                <a:gd name="T39" fmla="*/ 69 h 214"/>
                <a:gd name="T40" fmla="*/ 179 w 288"/>
                <a:gd name="T41" fmla="*/ 69 h 214"/>
                <a:gd name="T42" fmla="*/ 179 w 288"/>
                <a:gd name="T43" fmla="*/ 18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8" h="214">
                  <a:moveTo>
                    <a:pt x="279" y="35"/>
                  </a:moveTo>
                  <a:cubicBezTo>
                    <a:pt x="205" y="35"/>
                    <a:pt x="205" y="35"/>
                    <a:pt x="205" y="35"/>
                  </a:cubicBezTo>
                  <a:cubicBezTo>
                    <a:pt x="205" y="35"/>
                    <a:pt x="205" y="35"/>
                    <a:pt x="205" y="34"/>
                  </a:cubicBezTo>
                  <a:cubicBezTo>
                    <a:pt x="196" y="8"/>
                    <a:pt x="196" y="8"/>
                    <a:pt x="196" y="8"/>
                  </a:cubicBezTo>
                  <a:cubicBezTo>
                    <a:pt x="194" y="4"/>
                    <a:pt x="188" y="0"/>
                    <a:pt x="183" y="0"/>
                  </a:cubicBezTo>
                  <a:cubicBezTo>
                    <a:pt x="108" y="0"/>
                    <a:pt x="108" y="0"/>
                    <a:pt x="108" y="0"/>
                  </a:cubicBezTo>
                  <a:cubicBezTo>
                    <a:pt x="103" y="0"/>
                    <a:pt x="97" y="4"/>
                    <a:pt x="94" y="8"/>
                  </a:cubicBezTo>
                  <a:cubicBezTo>
                    <a:pt x="86" y="34"/>
                    <a:pt x="86" y="34"/>
                    <a:pt x="86" y="34"/>
                  </a:cubicBezTo>
                  <a:cubicBezTo>
                    <a:pt x="86" y="35"/>
                    <a:pt x="86" y="35"/>
                    <a:pt x="86" y="35"/>
                  </a:cubicBezTo>
                  <a:cubicBezTo>
                    <a:pt x="9" y="35"/>
                    <a:pt x="9" y="35"/>
                    <a:pt x="9" y="35"/>
                  </a:cubicBezTo>
                  <a:cubicBezTo>
                    <a:pt x="4" y="35"/>
                    <a:pt x="0" y="39"/>
                    <a:pt x="0" y="44"/>
                  </a:cubicBezTo>
                  <a:cubicBezTo>
                    <a:pt x="0" y="205"/>
                    <a:pt x="0" y="205"/>
                    <a:pt x="0" y="205"/>
                  </a:cubicBezTo>
                  <a:cubicBezTo>
                    <a:pt x="0" y="210"/>
                    <a:pt x="4" y="214"/>
                    <a:pt x="9" y="214"/>
                  </a:cubicBezTo>
                  <a:cubicBezTo>
                    <a:pt x="279" y="214"/>
                    <a:pt x="279" y="214"/>
                    <a:pt x="279" y="214"/>
                  </a:cubicBezTo>
                  <a:cubicBezTo>
                    <a:pt x="284" y="214"/>
                    <a:pt x="288" y="210"/>
                    <a:pt x="288" y="205"/>
                  </a:cubicBezTo>
                  <a:cubicBezTo>
                    <a:pt x="288" y="44"/>
                    <a:pt x="288" y="44"/>
                    <a:pt x="288" y="44"/>
                  </a:cubicBezTo>
                  <a:cubicBezTo>
                    <a:pt x="288" y="39"/>
                    <a:pt x="284" y="35"/>
                    <a:pt x="279" y="35"/>
                  </a:cubicBezTo>
                  <a:close/>
                  <a:moveTo>
                    <a:pt x="179" y="181"/>
                  </a:moveTo>
                  <a:cubicBezTo>
                    <a:pt x="33" y="181"/>
                    <a:pt x="33" y="181"/>
                    <a:pt x="33" y="181"/>
                  </a:cubicBezTo>
                  <a:cubicBezTo>
                    <a:pt x="33" y="69"/>
                    <a:pt x="33" y="69"/>
                    <a:pt x="33" y="69"/>
                  </a:cubicBezTo>
                  <a:cubicBezTo>
                    <a:pt x="179" y="69"/>
                    <a:pt x="179" y="69"/>
                    <a:pt x="179" y="69"/>
                  </a:cubicBezTo>
                  <a:lnTo>
                    <a:pt x="179" y="1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1" name="Freeform 186"/>
            <p:cNvSpPr/>
            <p:nvPr/>
          </p:nvSpPr>
          <p:spPr bwMode="auto">
            <a:xfrm>
              <a:off x="4502151" y="3556001"/>
              <a:ext cx="144463" cy="258763"/>
            </a:xfrm>
            <a:custGeom>
              <a:avLst/>
              <a:gdLst>
                <a:gd name="T0" fmla="*/ 116 w 160"/>
                <a:gd name="T1" fmla="*/ 188 h 288"/>
                <a:gd name="T2" fmla="*/ 149 w 160"/>
                <a:gd name="T3" fmla="*/ 95 h 288"/>
                <a:gd name="T4" fmla="*/ 149 w 160"/>
                <a:gd name="T5" fmla="*/ 95 h 288"/>
                <a:gd name="T6" fmla="*/ 149 w 160"/>
                <a:gd name="T7" fmla="*/ 95 h 288"/>
                <a:gd name="T8" fmla="*/ 149 w 160"/>
                <a:gd name="T9" fmla="*/ 95 h 288"/>
                <a:gd name="T10" fmla="*/ 62 w 160"/>
                <a:gd name="T11" fmla="*/ 95 h 288"/>
                <a:gd name="T12" fmla="*/ 94 w 160"/>
                <a:gd name="T13" fmla="*/ 0 h 288"/>
                <a:gd name="T14" fmla="*/ 45 w 160"/>
                <a:gd name="T15" fmla="*/ 0 h 288"/>
                <a:gd name="T16" fmla="*/ 0 w 160"/>
                <a:gd name="T17" fmla="*/ 128 h 288"/>
                <a:gd name="T18" fmla="*/ 0 w 160"/>
                <a:gd name="T19" fmla="*/ 128 h 288"/>
                <a:gd name="T20" fmla="*/ 0 w 160"/>
                <a:gd name="T21" fmla="*/ 128 h 288"/>
                <a:gd name="T22" fmla="*/ 0 w 160"/>
                <a:gd name="T23" fmla="*/ 128 h 288"/>
                <a:gd name="T24" fmla="*/ 87 w 160"/>
                <a:gd name="T25" fmla="*/ 128 h 288"/>
                <a:gd name="T26" fmla="*/ 66 w 160"/>
                <a:gd name="T27" fmla="*/ 188 h 288"/>
                <a:gd name="T28" fmla="*/ 25 w 160"/>
                <a:gd name="T29" fmla="*/ 188 h 288"/>
                <a:gd name="T30" fmla="*/ 63 w 160"/>
                <a:gd name="T31" fmla="*/ 288 h 288"/>
                <a:gd name="T32" fmla="*/ 160 w 160"/>
                <a:gd name="T33" fmla="*/ 188 h 288"/>
                <a:gd name="T34" fmla="*/ 116 w 160"/>
                <a:gd name="T35" fmla="*/ 1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0" h="288">
                  <a:moveTo>
                    <a:pt x="116" y="188"/>
                  </a:moveTo>
                  <a:cubicBezTo>
                    <a:pt x="149" y="95"/>
                    <a:pt x="149" y="95"/>
                    <a:pt x="149" y="95"/>
                  </a:cubicBezTo>
                  <a:cubicBezTo>
                    <a:pt x="149" y="95"/>
                    <a:pt x="149" y="95"/>
                    <a:pt x="149" y="95"/>
                  </a:cubicBezTo>
                  <a:cubicBezTo>
                    <a:pt x="149" y="95"/>
                    <a:pt x="149" y="95"/>
                    <a:pt x="149" y="95"/>
                  </a:cubicBezTo>
                  <a:cubicBezTo>
                    <a:pt x="149" y="95"/>
                    <a:pt x="149" y="95"/>
                    <a:pt x="149" y="95"/>
                  </a:cubicBezTo>
                  <a:cubicBezTo>
                    <a:pt x="62" y="95"/>
                    <a:pt x="62" y="95"/>
                    <a:pt x="62" y="95"/>
                  </a:cubicBezTo>
                  <a:cubicBezTo>
                    <a:pt x="63" y="93"/>
                    <a:pt x="83" y="37"/>
                    <a:pt x="94" y="0"/>
                  </a:cubicBezTo>
                  <a:cubicBezTo>
                    <a:pt x="45" y="0"/>
                    <a:pt x="45" y="0"/>
                    <a:pt x="45" y="0"/>
                  </a:cubicBezTo>
                  <a:cubicBezTo>
                    <a:pt x="0" y="128"/>
                    <a:pt x="0" y="128"/>
                    <a:pt x="0" y="128"/>
                  </a:cubicBezTo>
                  <a:cubicBezTo>
                    <a:pt x="0" y="128"/>
                    <a:pt x="0" y="128"/>
                    <a:pt x="0" y="128"/>
                  </a:cubicBezTo>
                  <a:cubicBezTo>
                    <a:pt x="0" y="128"/>
                    <a:pt x="0" y="128"/>
                    <a:pt x="0" y="128"/>
                  </a:cubicBezTo>
                  <a:cubicBezTo>
                    <a:pt x="0" y="128"/>
                    <a:pt x="0" y="128"/>
                    <a:pt x="0" y="128"/>
                  </a:cubicBezTo>
                  <a:cubicBezTo>
                    <a:pt x="87" y="128"/>
                    <a:pt x="87" y="128"/>
                    <a:pt x="87" y="128"/>
                  </a:cubicBezTo>
                  <a:cubicBezTo>
                    <a:pt x="87" y="129"/>
                    <a:pt x="76" y="158"/>
                    <a:pt x="66" y="188"/>
                  </a:cubicBezTo>
                  <a:cubicBezTo>
                    <a:pt x="25" y="188"/>
                    <a:pt x="25" y="188"/>
                    <a:pt x="25" y="188"/>
                  </a:cubicBezTo>
                  <a:cubicBezTo>
                    <a:pt x="63" y="288"/>
                    <a:pt x="63" y="288"/>
                    <a:pt x="63" y="288"/>
                  </a:cubicBezTo>
                  <a:cubicBezTo>
                    <a:pt x="160" y="188"/>
                    <a:pt x="160" y="188"/>
                    <a:pt x="160" y="188"/>
                  </a:cubicBezTo>
                  <a:lnTo>
                    <a:pt x="116" y="1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2" name="Freeform 187"/>
            <p:cNvSpPr/>
            <p:nvPr/>
          </p:nvSpPr>
          <p:spPr bwMode="auto">
            <a:xfrm>
              <a:off x="4038601" y="3567114"/>
              <a:ext cx="147638" cy="236538"/>
            </a:xfrm>
            <a:custGeom>
              <a:avLst/>
              <a:gdLst>
                <a:gd name="T0" fmla="*/ 148 w 164"/>
                <a:gd name="T1" fmla="*/ 0 h 262"/>
                <a:gd name="T2" fmla="*/ 16 w 164"/>
                <a:gd name="T3" fmla="*/ 0 h 262"/>
                <a:gd name="T4" fmla="*/ 0 w 164"/>
                <a:gd name="T5" fmla="*/ 16 h 262"/>
                <a:gd name="T6" fmla="*/ 0 w 164"/>
                <a:gd name="T7" fmla="*/ 40 h 262"/>
                <a:gd name="T8" fmla="*/ 37 w 164"/>
                <a:gd name="T9" fmla="*/ 71 h 262"/>
                <a:gd name="T10" fmla="*/ 37 w 164"/>
                <a:gd name="T11" fmla="*/ 37 h 262"/>
                <a:gd name="T12" fmla="*/ 128 w 164"/>
                <a:gd name="T13" fmla="*/ 37 h 262"/>
                <a:gd name="T14" fmla="*/ 128 w 164"/>
                <a:gd name="T15" fmla="*/ 262 h 262"/>
                <a:gd name="T16" fmla="*/ 164 w 164"/>
                <a:gd name="T17" fmla="*/ 262 h 262"/>
                <a:gd name="T18" fmla="*/ 164 w 164"/>
                <a:gd name="T19" fmla="*/ 16 h 262"/>
                <a:gd name="T20" fmla="*/ 148 w 164"/>
                <a:gd name="T21"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262">
                  <a:moveTo>
                    <a:pt x="148" y="0"/>
                  </a:moveTo>
                  <a:cubicBezTo>
                    <a:pt x="16" y="0"/>
                    <a:pt x="16" y="0"/>
                    <a:pt x="16" y="0"/>
                  </a:cubicBezTo>
                  <a:cubicBezTo>
                    <a:pt x="5" y="0"/>
                    <a:pt x="0" y="5"/>
                    <a:pt x="0" y="16"/>
                  </a:cubicBezTo>
                  <a:cubicBezTo>
                    <a:pt x="0" y="40"/>
                    <a:pt x="0" y="40"/>
                    <a:pt x="0" y="40"/>
                  </a:cubicBezTo>
                  <a:cubicBezTo>
                    <a:pt x="37" y="71"/>
                    <a:pt x="37" y="71"/>
                    <a:pt x="37" y="71"/>
                  </a:cubicBezTo>
                  <a:cubicBezTo>
                    <a:pt x="37" y="37"/>
                    <a:pt x="37" y="37"/>
                    <a:pt x="37" y="37"/>
                  </a:cubicBezTo>
                  <a:cubicBezTo>
                    <a:pt x="128" y="37"/>
                    <a:pt x="128" y="37"/>
                    <a:pt x="128" y="37"/>
                  </a:cubicBezTo>
                  <a:cubicBezTo>
                    <a:pt x="128" y="262"/>
                    <a:pt x="128" y="262"/>
                    <a:pt x="128" y="262"/>
                  </a:cubicBezTo>
                  <a:cubicBezTo>
                    <a:pt x="164" y="262"/>
                    <a:pt x="164" y="262"/>
                    <a:pt x="164" y="262"/>
                  </a:cubicBezTo>
                  <a:cubicBezTo>
                    <a:pt x="164" y="16"/>
                    <a:pt x="164" y="16"/>
                    <a:pt x="164" y="16"/>
                  </a:cubicBezTo>
                  <a:cubicBezTo>
                    <a:pt x="164" y="5"/>
                    <a:pt x="159" y="0"/>
                    <a:pt x="1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3" name="Freeform 188"/>
            <p:cNvSpPr/>
            <p:nvPr/>
          </p:nvSpPr>
          <p:spPr bwMode="auto">
            <a:xfrm>
              <a:off x="4038601" y="3751264"/>
              <a:ext cx="33338" cy="52388"/>
            </a:xfrm>
            <a:custGeom>
              <a:avLst/>
              <a:gdLst>
                <a:gd name="T0" fmla="*/ 0 w 21"/>
                <a:gd name="T1" fmla="*/ 33 h 33"/>
                <a:gd name="T2" fmla="*/ 21 w 21"/>
                <a:gd name="T3" fmla="*/ 33 h 33"/>
                <a:gd name="T4" fmla="*/ 21 w 21"/>
                <a:gd name="T5" fmla="*/ 0 h 33"/>
                <a:gd name="T6" fmla="*/ 0 w 21"/>
                <a:gd name="T7" fmla="*/ 18 h 33"/>
                <a:gd name="T8" fmla="*/ 0 w 21"/>
                <a:gd name="T9" fmla="*/ 33 h 33"/>
              </a:gdLst>
              <a:ahLst/>
              <a:cxnLst>
                <a:cxn ang="0">
                  <a:pos x="T0" y="T1"/>
                </a:cxn>
                <a:cxn ang="0">
                  <a:pos x="T2" y="T3"/>
                </a:cxn>
                <a:cxn ang="0">
                  <a:pos x="T4" y="T5"/>
                </a:cxn>
                <a:cxn ang="0">
                  <a:pos x="T6" y="T7"/>
                </a:cxn>
                <a:cxn ang="0">
                  <a:pos x="T8" y="T9"/>
                </a:cxn>
              </a:cxnLst>
              <a:rect l="0" t="0" r="r" b="b"/>
              <a:pathLst>
                <a:path w="21" h="33">
                  <a:moveTo>
                    <a:pt x="0" y="33"/>
                  </a:moveTo>
                  <a:lnTo>
                    <a:pt x="21" y="33"/>
                  </a:lnTo>
                  <a:lnTo>
                    <a:pt x="21" y="0"/>
                  </a:lnTo>
                  <a:lnTo>
                    <a:pt x="0" y="1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4" name="Freeform 189"/>
            <p:cNvSpPr/>
            <p:nvPr/>
          </p:nvSpPr>
          <p:spPr bwMode="auto">
            <a:xfrm>
              <a:off x="3927476" y="3614739"/>
              <a:ext cx="180975" cy="153988"/>
            </a:xfrm>
            <a:custGeom>
              <a:avLst/>
              <a:gdLst>
                <a:gd name="T0" fmla="*/ 108 w 201"/>
                <a:gd name="T1" fmla="*/ 3 h 171"/>
                <a:gd name="T2" fmla="*/ 102 w 201"/>
                <a:gd name="T3" fmla="*/ 0 h 171"/>
                <a:gd name="T4" fmla="*/ 97 w 201"/>
                <a:gd name="T5" fmla="*/ 8 h 171"/>
                <a:gd name="T6" fmla="*/ 97 w 201"/>
                <a:gd name="T7" fmla="*/ 47 h 171"/>
                <a:gd name="T8" fmla="*/ 97 w 201"/>
                <a:gd name="T9" fmla="*/ 62 h 171"/>
                <a:gd name="T10" fmla="*/ 15 w 201"/>
                <a:gd name="T11" fmla="*/ 62 h 171"/>
                <a:gd name="T12" fmla="*/ 0 w 201"/>
                <a:gd name="T13" fmla="*/ 77 h 171"/>
                <a:gd name="T14" fmla="*/ 0 w 201"/>
                <a:gd name="T15" fmla="*/ 94 h 171"/>
                <a:gd name="T16" fmla="*/ 15 w 201"/>
                <a:gd name="T17" fmla="*/ 109 h 171"/>
                <a:gd name="T18" fmla="*/ 97 w 201"/>
                <a:gd name="T19" fmla="*/ 109 h 171"/>
                <a:gd name="T20" fmla="*/ 97 w 201"/>
                <a:gd name="T21" fmla="*/ 124 h 171"/>
                <a:gd name="T22" fmla="*/ 97 w 201"/>
                <a:gd name="T23" fmla="*/ 163 h 171"/>
                <a:gd name="T24" fmla="*/ 102 w 201"/>
                <a:gd name="T25" fmla="*/ 171 h 171"/>
                <a:gd name="T26" fmla="*/ 108 w 201"/>
                <a:gd name="T27" fmla="*/ 168 h 171"/>
                <a:gd name="T28" fmla="*/ 195 w 201"/>
                <a:gd name="T29" fmla="*/ 95 h 171"/>
                <a:gd name="T30" fmla="*/ 195 w 201"/>
                <a:gd name="T31" fmla="*/ 76 h 171"/>
                <a:gd name="T32" fmla="*/ 108 w 201"/>
                <a:gd name="T33" fmla="*/ 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171">
                  <a:moveTo>
                    <a:pt x="108" y="3"/>
                  </a:moveTo>
                  <a:cubicBezTo>
                    <a:pt x="106" y="1"/>
                    <a:pt x="104" y="0"/>
                    <a:pt x="102" y="0"/>
                  </a:cubicBezTo>
                  <a:cubicBezTo>
                    <a:pt x="99" y="0"/>
                    <a:pt x="97" y="3"/>
                    <a:pt x="97" y="8"/>
                  </a:cubicBezTo>
                  <a:cubicBezTo>
                    <a:pt x="97" y="47"/>
                    <a:pt x="97" y="47"/>
                    <a:pt x="97" y="47"/>
                  </a:cubicBezTo>
                  <a:cubicBezTo>
                    <a:pt x="97" y="51"/>
                    <a:pt x="97" y="56"/>
                    <a:pt x="97" y="62"/>
                  </a:cubicBezTo>
                  <a:cubicBezTo>
                    <a:pt x="15" y="62"/>
                    <a:pt x="15" y="62"/>
                    <a:pt x="15" y="62"/>
                  </a:cubicBezTo>
                  <a:cubicBezTo>
                    <a:pt x="7" y="62"/>
                    <a:pt x="0" y="69"/>
                    <a:pt x="0" y="77"/>
                  </a:cubicBezTo>
                  <a:cubicBezTo>
                    <a:pt x="0" y="94"/>
                    <a:pt x="0" y="94"/>
                    <a:pt x="0" y="94"/>
                  </a:cubicBezTo>
                  <a:cubicBezTo>
                    <a:pt x="0" y="102"/>
                    <a:pt x="7" y="109"/>
                    <a:pt x="15" y="109"/>
                  </a:cubicBezTo>
                  <a:cubicBezTo>
                    <a:pt x="97" y="109"/>
                    <a:pt x="97" y="109"/>
                    <a:pt x="97" y="109"/>
                  </a:cubicBezTo>
                  <a:cubicBezTo>
                    <a:pt x="97" y="115"/>
                    <a:pt x="97" y="120"/>
                    <a:pt x="97" y="124"/>
                  </a:cubicBezTo>
                  <a:cubicBezTo>
                    <a:pt x="97" y="163"/>
                    <a:pt x="97" y="163"/>
                    <a:pt x="97" y="163"/>
                  </a:cubicBezTo>
                  <a:cubicBezTo>
                    <a:pt x="97" y="168"/>
                    <a:pt x="99" y="171"/>
                    <a:pt x="102" y="171"/>
                  </a:cubicBezTo>
                  <a:cubicBezTo>
                    <a:pt x="104" y="171"/>
                    <a:pt x="106" y="170"/>
                    <a:pt x="108" y="168"/>
                  </a:cubicBezTo>
                  <a:cubicBezTo>
                    <a:pt x="195" y="95"/>
                    <a:pt x="195" y="95"/>
                    <a:pt x="195" y="95"/>
                  </a:cubicBezTo>
                  <a:cubicBezTo>
                    <a:pt x="201" y="90"/>
                    <a:pt x="201" y="81"/>
                    <a:pt x="195" y="76"/>
                  </a:cubicBezTo>
                  <a:lnTo>
                    <a:pt x="10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5" name="Freeform 190"/>
            <p:cNvSpPr/>
            <p:nvPr/>
          </p:nvSpPr>
          <p:spPr bwMode="auto">
            <a:xfrm>
              <a:off x="7075488" y="3062289"/>
              <a:ext cx="185738" cy="73025"/>
            </a:xfrm>
            <a:custGeom>
              <a:avLst/>
              <a:gdLst>
                <a:gd name="T0" fmla="*/ 103 w 206"/>
                <a:gd name="T1" fmla="*/ 29 h 82"/>
                <a:gd name="T2" fmla="*/ 183 w 206"/>
                <a:gd name="T3" fmla="*/ 82 h 82"/>
                <a:gd name="T4" fmla="*/ 206 w 206"/>
                <a:gd name="T5" fmla="*/ 62 h 82"/>
                <a:gd name="T6" fmla="*/ 103 w 206"/>
                <a:gd name="T7" fmla="*/ 0 h 82"/>
                <a:gd name="T8" fmla="*/ 0 w 206"/>
                <a:gd name="T9" fmla="*/ 62 h 82"/>
                <a:gd name="T10" fmla="*/ 23 w 206"/>
                <a:gd name="T11" fmla="*/ 82 h 82"/>
                <a:gd name="T12" fmla="*/ 103 w 206"/>
                <a:gd name="T13" fmla="*/ 29 h 82"/>
              </a:gdLst>
              <a:ahLst/>
              <a:cxnLst>
                <a:cxn ang="0">
                  <a:pos x="T0" y="T1"/>
                </a:cxn>
                <a:cxn ang="0">
                  <a:pos x="T2" y="T3"/>
                </a:cxn>
                <a:cxn ang="0">
                  <a:pos x="T4" y="T5"/>
                </a:cxn>
                <a:cxn ang="0">
                  <a:pos x="T6" y="T7"/>
                </a:cxn>
                <a:cxn ang="0">
                  <a:pos x="T8" y="T9"/>
                </a:cxn>
                <a:cxn ang="0">
                  <a:pos x="T10" y="T11"/>
                </a:cxn>
                <a:cxn ang="0">
                  <a:pos x="T12" y="T13"/>
                </a:cxn>
              </a:cxnLst>
              <a:rect l="0" t="0" r="r" b="b"/>
              <a:pathLst>
                <a:path w="206" h="82">
                  <a:moveTo>
                    <a:pt x="103" y="29"/>
                  </a:moveTo>
                  <a:cubicBezTo>
                    <a:pt x="139" y="29"/>
                    <a:pt x="170" y="51"/>
                    <a:pt x="183" y="82"/>
                  </a:cubicBezTo>
                  <a:cubicBezTo>
                    <a:pt x="206" y="62"/>
                    <a:pt x="206" y="62"/>
                    <a:pt x="206" y="62"/>
                  </a:cubicBezTo>
                  <a:cubicBezTo>
                    <a:pt x="186" y="25"/>
                    <a:pt x="148" y="0"/>
                    <a:pt x="103" y="0"/>
                  </a:cubicBezTo>
                  <a:cubicBezTo>
                    <a:pt x="58" y="0"/>
                    <a:pt x="20" y="25"/>
                    <a:pt x="0" y="62"/>
                  </a:cubicBezTo>
                  <a:cubicBezTo>
                    <a:pt x="23" y="82"/>
                    <a:pt x="23" y="82"/>
                    <a:pt x="23" y="82"/>
                  </a:cubicBezTo>
                  <a:cubicBezTo>
                    <a:pt x="36" y="51"/>
                    <a:pt x="67" y="29"/>
                    <a:pt x="10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6" name="Freeform 191"/>
            <p:cNvSpPr/>
            <p:nvPr/>
          </p:nvSpPr>
          <p:spPr bwMode="auto">
            <a:xfrm>
              <a:off x="7075488" y="3195639"/>
              <a:ext cx="185738" cy="74613"/>
            </a:xfrm>
            <a:custGeom>
              <a:avLst/>
              <a:gdLst>
                <a:gd name="T0" fmla="*/ 103 w 206"/>
                <a:gd name="T1" fmla="*/ 54 h 83"/>
                <a:gd name="T2" fmla="*/ 23 w 206"/>
                <a:gd name="T3" fmla="*/ 0 h 83"/>
                <a:gd name="T4" fmla="*/ 0 w 206"/>
                <a:gd name="T5" fmla="*/ 21 h 83"/>
                <a:gd name="T6" fmla="*/ 103 w 206"/>
                <a:gd name="T7" fmla="*/ 83 h 83"/>
                <a:gd name="T8" fmla="*/ 206 w 206"/>
                <a:gd name="T9" fmla="*/ 21 h 83"/>
                <a:gd name="T10" fmla="*/ 183 w 206"/>
                <a:gd name="T11" fmla="*/ 0 h 83"/>
                <a:gd name="T12" fmla="*/ 103 w 206"/>
                <a:gd name="T13" fmla="*/ 54 h 83"/>
              </a:gdLst>
              <a:ahLst/>
              <a:cxnLst>
                <a:cxn ang="0">
                  <a:pos x="T0" y="T1"/>
                </a:cxn>
                <a:cxn ang="0">
                  <a:pos x="T2" y="T3"/>
                </a:cxn>
                <a:cxn ang="0">
                  <a:pos x="T4" y="T5"/>
                </a:cxn>
                <a:cxn ang="0">
                  <a:pos x="T6" y="T7"/>
                </a:cxn>
                <a:cxn ang="0">
                  <a:pos x="T8" y="T9"/>
                </a:cxn>
                <a:cxn ang="0">
                  <a:pos x="T10" y="T11"/>
                </a:cxn>
                <a:cxn ang="0">
                  <a:pos x="T12" y="T13"/>
                </a:cxn>
              </a:cxnLst>
              <a:rect l="0" t="0" r="r" b="b"/>
              <a:pathLst>
                <a:path w="206" h="83">
                  <a:moveTo>
                    <a:pt x="103" y="54"/>
                  </a:moveTo>
                  <a:cubicBezTo>
                    <a:pt x="67" y="54"/>
                    <a:pt x="36" y="32"/>
                    <a:pt x="23" y="0"/>
                  </a:cubicBezTo>
                  <a:cubicBezTo>
                    <a:pt x="0" y="21"/>
                    <a:pt x="0" y="21"/>
                    <a:pt x="0" y="21"/>
                  </a:cubicBezTo>
                  <a:cubicBezTo>
                    <a:pt x="20" y="57"/>
                    <a:pt x="58" y="83"/>
                    <a:pt x="103" y="83"/>
                  </a:cubicBezTo>
                  <a:cubicBezTo>
                    <a:pt x="148" y="83"/>
                    <a:pt x="186" y="58"/>
                    <a:pt x="206" y="21"/>
                  </a:cubicBezTo>
                  <a:cubicBezTo>
                    <a:pt x="183" y="0"/>
                    <a:pt x="183" y="0"/>
                    <a:pt x="183" y="0"/>
                  </a:cubicBezTo>
                  <a:cubicBezTo>
                    <a:pt x="170" y="32"/>
                    <a:pt x="139" y="54"/>
                    <a:pt x="103"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7" name="Freeform 192"/>
            <p:cNvSpPr/>
            <p:nvPr/>
          </p:nvSpPr>
          <p:spPr bwMode="auto">
            <a:xfrm>
              <a:off x="7207251" y="3082926"/>
              <a:ext cx="90488" cy="166688"/>
            </a:xfrm>
            <a:custGeom>
              <a:avLst/>
              <a:gdLst>
                <a:gd name="T0" fmla="*/ 57 w 57"/>
                <a:gd name="T1" fmla="*/ 0 h 105"/>
                <a:gd name="T2" fmla="*/ 34 w 57"/>
                <a:gd name="T3" fmla="*/ 22 h 105"/>
                <a:gd name="T4" fmla="*/ 21 w 57"/>
                <a:gd name="T5" fmla="*/ 33 h 105"/>
                <a:gd name="T6" fmla="*/ 0 w 57"/>
                <a:gd name="T7" fmla="*/ 52 h 105"/>
                <a:gd name="T8" fmla="*/ 21 w 57"/>
                <a:gd name="T9" fmla="*/ 71 h 105"/>
                <a:gd name="T10" fmla="*/ 34 w 57"/>
                <a:gd name="T11" fmla="*/ 83 h 105"/>
                <a:gd name="T12" fmla="*/ 57 w 57"/>
                <a:gd name="T13" fmla="*/ 105 h 105"/>
                <a:gd name="T14" fmla="*/ 57 w 57"/>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05">
                  <a:moveTo>
                    <a:pt x="57" y="0"/>
                  </a:moveTo>
                  <a:lnTo>
                    <a:pt x="34" y="22"/>
                  </a:lnTo>
                  <a:lnTo>
                    <a:pt x="21" y="33"/>
                  </a:lnTo>
                  <a:lnTo>
                    <a:pt x="0" y="52"/>
                  </a:lnTo>
                  <a:lnTo>
                    <a:pt x="21" y="71"/>
                  </a:lnTo>
                  <a:lnTo>
                    <a:pt x="34" y="83"/>
                  </a:lnTo>
                  <a:lnTo>
                    <a:pt x="57" y="105"/>
                  </a:ln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8" name="Freeform 193"/>
            <p:cNvSpPr/>
            <p:nvPr/>
          </p:nvSpPr>
          <p:spPr bwMode="auto">
            <a:xfrm>
              <a:off x="7037388" y="3082926"/>
              <a:ext cx="92075" cy="166688"/>
            </a:xfrm>
            <a:custGeom>
              <a:avLst/>
              <a:gdLst>
                <a:gd name="T0" fmla="*/ 58 w 58"/>
                <a:gd name="T1" fmla="*/ 52 h 105"/>
                <a:gd name="T2" fmla="*/ 37 w 58"/>
                <a:gd name="T3" fmla="*/ 33 h 105"/>
                <a:gd name="T4" fmla="*/ 24 w 58"/>
                <a:gd name="T5" fmla="*/ 22 h 105"/>
                <a:gd name="T6" fmla="*/ 0 w 58"/>
                <a:gd name="T7" fmla="*/ 0 h 105"/>
                <a:gd name="T8" fmla="*/ 0 w 58"/>
                <a:gd name="T9" fmla="*/ 105 h 105"/>
                <a:gd name="T10" fmla="*/ 24 w 58"/>
                <a:gd name="T11" fmla="*/ 83 h 105"/>
                <a:gd name="T12" fmla="*/ 37 w 58"/>
                <a:gd name="T13" fmla="*/ 71 h 105"/>
                <a:gd name="T14" fmla="*/ 58 w 58"/>
                <a:gd name="T15" fmla="*/ 52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5">
                  <a:moveTo>
                    <a:pt x="58" y="52"/>
                  </a:moveTo>
                  <a:lnTo>
                    <a:pt x="37" y="33"/>
                  </a:lnTo>
                  <a:lnTo>
                    <a:pt x="24" y="22"/>
                  </a:lnTo>
                  <a:lnTo>
                    <a:pt x="0" y="0"/>
                  </a:lnTo>
                  <a:lnTo>
                    <a:pt x="0" y="105"/>
                  </a:lnTo>
                  <a:lnTo>
                    <a:pt x="24" y="83"/>
                  </a:lnTo>
                  <a:lnTo>
                    <a:pt x="37" y="71"/>
                  </a:lnTo>
                  <a:lnTo>
                    <a:pt x="5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299" name="Freeform 194"/>
            <p:cNvSpPr/>
            <p:nvPr/>
          </p:nvSpPr>
          <p:spPr bwMode="auto">
            <a:xfrm>
              <a:off x="7588251" y="3121026"/>
              <a:ext cx="196850" cy="176213"/>
            </a:xfrm>
            <a:custGeom>
              <a:avLst/>
              <a:gdLst>
                <a:gd name="T0" fmla="*/ 177 w 218"/>
                <a:gd name="T1" fmla="*/ 1 h 195"/>
                <a:gd name="T2" fmla="*/ 158 w 218"/>
                <a:gd name="T3" fmla="*/ 20 h 195"/>
                <a:gd name="T4" fmla="*/ 191 w 218"/>
                <a:gd name="T5" fmla="*/ 86 h 195"/>
                <a:gd name="T6" fmla="*/ 109 w 218"/>
                <a:gd name="T7" fmla="*/ 167 h 195"/>
                <a:gd name="T8" fmla="*/ 28 w 218"/>
                <a:gd name="T9" fmla="*/ 86 h 195"/>
                <a:gd name="T10" fmla="*/ 61 w 218"/>
                <a:gd name="T11" fmla="*/ 20 h 195"/>
                <a:gd name="T12" fmla="*/ 42 w 218"/>
                <a:gd name="T13" fmla="*/ 0 h 195"/>
                <a:gd name="T14" fmla="*/ 0 w 218"/>
                <a:gd name="T15" fmla="*/ 86 h 195"/>
                <a:gd name="T16" fmla="*/ 109 w 218"/>
                <a:gd name="T17" fmla="*/ 195 h 195"/>
                <a:gd name="T18" fmla="*/ 218 w 218"/>
                <a:gd name="T19" fmla="*/ 86 h 195"/>
                <a:gd name="T20" fmla="*/ 177 w 218"/>
                <a:gd name="T21" fmla="*/ 1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95">
                  <a:moveTo>
                    <a:pt x="177" y="1"/>
                  </a:moveTo>
                  <a:cubicBezTo>
                    <a:pt x="158" y="20"/>
                    <a:pt x="158" y="20"/>
                    <a:pt x="158" y="20"/>
                  </a:cubicBezTo>
                  <a:cubicBezTo>
                    <a:pt x="178" y="35"/>
                    <a:pt x="191" y="59"/>
                    <a:pt x="191" y="86"/>
                  </a:cubicBezTo>
                  <a:cubicBezTo>
                    <a:pt x="191" y="131"/>
                    <a:pt x="154" y="167"/>
                    <a:pt x="109" y="167"/>
                  </a:cubicBezTo>
                  <a:cubicBezTo>
                    <a:pt x="64" y="167"/>
                    <a:pt x="28" y="131"/>
                    <a:pt x="28" y="86"/>
                  </a:cubicBezTo>
                  <a:cubicBezTo>
                    <a:pt x="28" y="59"/>
                    <a:pt x="41" y="35"/>
                    <a:pt x="61" y="20"/>
                  </a:cubicBezTo>
                  <a:cubicBezTo>
                    <a:pt x="42" y="0"/>
                    <a:pt x="42" y="0"/>
                    <a:pt x="42" y="0"/>
                  </a:cubicBezTo>
                  <a:cubicBezTo>
                    <a:pt x="17" y="20"/>
                    <a:pt x="0" y="51"/>
                    <a:pt x="0" y="86"/>
                  </a:cubicBezTo>
                  <a:cubicBezTo>
                    <a:pt x="0" y="146"/>
                    <a:pt x="49" y="195"/>
                    <a:pt x="109" y="195"/>
                  </a:cubicBezTo>
                  <a:cubicBezTo>
                    <a:pt x="169" y="195"/>
                    <a:pt x="218" y="146"/>
                    <a:pt x="218" y="86"/>
                  </a:cubicBezTo>
                  <a:cubicBezTo>
                    <a:pt x="218" y="51"/>
                    <a:pt x="202" y="20"/>
                    <a:pt x="17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300" name="Freeform 195"/>
            <p:cNvSpPr/>
            <p:nvPr/>
          </p:nvSpPr>
          <p:spPr bwMode="auto">
            <a:xfrm>
              <a:off x="7631113" y="3036889"/>
              <a:ext cx="112713" cy="158750"/>
            </a:xfrm>
            <a:custGeom>
              <a:avLst/>
              <a:gdLst>
                <a:gd name="T0" fmla="*/ 43 w 71"/>
                <a:gd name="T1" fmla="*/ 100 h 100"/>
                <a:gd name="T2" fmla="*/ 43 w 71"/>
                <a:gd name="T3" fmla="*/ 80 h 100"/>
                <a:gd name="T4" fmla="*/ 43 w 71"/>
                <a:gd name="T5" fmla="*/ 41 h 100"/>
                <a:gd name="T6" fmla="*/ 71 w 71"/>
                <a:gd name="T7" fmla="*/ 41 h 100"/>
                <a:gd name="T8" fmla="*/ 35 w 71"/>
                <a:gd name="T9" fmla="*/ 0 h 100"/>
                <a:gd name="T10" fmla="*/ 0 w 71"/>
                <a:gd name="T11" fmla="*/ 41 h 100"/>
                <a:gd name="T12" fmla="*/ 27 w 71"/>
                <a:gd name="T13" fmla="*/ 41 h 100"/>
                <a:gd name="T14" fmla="*/ 27 w 71"/>
                <a:gd name="T15" fmla="*/ 83 h 100"/>
                <a:gd name="T16" fmla="*/ 27 w 71"/>
                <a:gd name="T17" fmla="*/ 100 h 100"/>
                <a:gd name="T18" fmla="*/ 43 w 71"/>
                <a:gd name="T1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0">
                  <a:moveTo>
                    <a:pt x="43" y="100"/>
                  </a:moveTo>
                  <a:lnTo>
                    <a:pt x="43" y="80"/>
                  </a:lnTo>
                  <a:lnTo>
                    <a:pt x="43" y="41"/>
                  </a:lnTo>
                  <a:lnTo>
                    <a:pt x="71" y="41"/>
                  </a:lnTo>
                  <a:lnTo>
                    <a:pt x="35" y="0"/>
                  </a:lnTo>
                  <a:lnTo>
                    <a:pt x="0" y="41"/>
                  </a:lnTo>
                  <a:lnTo>
                    <a:pt x="27" y="41"/>
                  </a:lnTo>
                  <a:lnTo>
                    <a:pt x="27" y="83"/>
                  </a:lnTo>
                  <a:lnTo>
                    <a:pt x="27" y="100"/>
                  </a:lnTo>
                  <a:lnTo>
                    <a:pt x="43"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301" name="Freeform 196"/>
            <p:cNvSpPr>
              <a:spLocks noEditPoints="1"/>
            </p:cNvSpPr>
            <p:nvPr/>
          </p:nvSpPr>
          <p:spPr bwMode="auto">
            <a:xfrm>
              <a:off x="1852613" y="1509714"/>
              <a:ext cx="260350" cy="203200"/>
            </a:xfrm>
            <a:custGeom>
              <a:avLst/>
              <a:gdLst>
                <a:gd name="T0" fmla="*/ 82 w 164"/>
                <a:gd name="T1" fmla="*/ 0 h 128"/>
                <a:gd name="T2" fmla="*/ 0 w 164"/>
                <a:gd name="T3" fmla="*/ 22 h 128"/>
                <a:gd name="T4" fmla="*/ 0 w 164"/>
                <a:gd name="T5" fmla="*/ 22 h 128"/>
                <a:gd name="T6" fmla="*/ 0 w 164"/>
                <a:gd name="T7" fmla="*/ 107 h 128"/>
                <a:gd name="T8" fmla="*/ 76 w 164"/>
                <a:gd name="T9" fmla="*/ 128 h 128"/>
                <a:gd name="T10" fmla="*/ 76 w 164"/>
                <a:gd name="T11" fmla="*/ 43 h 128"/>
                <a:gd name="T12" fmla="*/ 22 w 164"/>
                <a:gd name="T13" fmla="*/ 28 h 128"/>
                <a:gd name="T14" fmla="*/ 82 w 164"/>
                <a:gd name="T15" fmla="*/ 12 h 128"/>
                <a:gd name="T16" fmla="*/ 141 w 164"/>
                <a:gd name="T17" fmla="*/ 28 h 128"/>
                <a:gd name="T18" fmla="*/ 141 w 164"/>
                <a:gd name="T19" fmla="*/ 28 h 128"/>
                <a:gd name="T20" fmla="*/ 88 w 164"/>
                <a:gd name="T21" fmla="*/ 43 h 128"/>
                <a:gd name="T22" fmla="*/ 88 w 164"/>
                <a:gd name="T23" fmla="*/ 128 h 128"/>
                <a:gd name="T24" fmla="*/ 164 w 164"/>
                <a:gd name="T25" fmla="*/ 107 h 128"/>
                <a:gd name="T26" fmla="*/ 164 w 164"/>
                <a:gd name="T27" fmla="*/ 22 h 128"/>
                <a:gd name="T28" fmla="*/ 82 w 164"/>
                <a:gd name="T29" fmla="*/ 0 h 128"/>
                <a:gd name="T30" fmla="*/ 143 w 164"/>
                <a:gd name="T31" fmla="*/ 62 h 128"/>
                <a:gd name="T32" fmla="*/ 110 w 164"/>
                <a:gd name="T33" fmla="*/ 71 h 128"/>
                <a:gd name="T34" fmla="*/ 110 w 164"/>
                <a:gd name="T35" fmla="*/ 55 h 128"/>
                <a:gd name="T36" fmla="*/ 143 w 164"/>
                <a:gd name="T37" fmla="*/ 46 h 128"/>
                <a:gd name="T38" fmla="*/ 143 w 164"/>
                <a:gd name="T39" fmla="*/ 6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4" h="128">
                  <a:moveTo>
                    <a:pt x="82" y="0"/>
                  </a:moveTo>
                  <a:lnTo>
                    <a:pt x="0" y="22"/>
                  </a:lnTo>
                  <a:lnTo>
                    <a:pt x="0" y="22"/>
                  </a:lnTo>
                  <a:lnTo>
                    <a:pt x="0" y="107"/>
                  </a:lnTo>
                  <a:lnTo>
                    <a:pt x="76" y="128"/>
                  </a:lnTo>
                  <a:lnTo>
                    <a:pt x="76" y="43"/>
                  </a:lnTo>
                  <a:lnTo>
                    <a:pt x="22" y="28"/>
                  </a:lnTo>
                  <a:lnTo>
                    <a:pt x="82" y="12"/>
                  </a:lnTo>
                  <a:lnTo>
                    <a:pt x="141" y="28"/>
                  </a:lnTo>
                  <a:lnTo>
                    <a:pt x="141" y="28"/>
                  </a:lnTo>
                  <a:lnTo>
                    <a:pt x="88" y="43"/>
                  </a:lnTo>
                  <a:lnTo>
                    <a:pt x="88" y="128"/>
                  </a:lnTo>
                  <a:lnTo>
                    <a:pt x="164" y="107"/>
                  </a:lnTo>
                  <a:lnTo>
                    <a:pt x="164" y="22"/>
                  </a:lnTo>
                  <a:lnTo>
                    <a:pt x="82" y="0"/>
                  </a:lnTo>
                  <a:close/>
                  <a:moveTo>
                    <a:pt x="143" y="62"/>
                  </a:moveTo>
                  <a:lnTo>
                    <a:pt x="110" y="71"/>
                  </a:lnTo>
                  <a:lnTo>
                    <a:pt x="110" y="55"/>
                  </a:lnTo>
                  <a:lnTo>
                    <a:pt x="143" y="46"/>
                  </a:lnTo>
                  <a:lnTo>
                    <a:pt x="143"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302" name="Freeform 197"/>
            <p:cNvSpPr/>
            <p:nvPr/>
          </p:nvSpPr>
          <p:spPr bwMode="auto">
            <a:xfrm>
              <a:off x="2405063" y="1598614"/>
              <a:ext cx="90488" cy="141288"/>
            </a:xfrm>
            <a:custGeom>
              <a:avLst/>
              <a:gdLst>
                <a:gd name="T0" fmla="*/ 0 w 57"/>
                <a:gd name="T1" fmla="*/ 9 h 89"/>
                <a:gd name="T2" fmla="*/ 0 w 57"/>
                <a:gd name="T3" fmla="*/ 9 h 89"/>
                <a:gd name="T4" fmla="*/ 0 w 57"/>
                <a:gd name="T5" fmla="*/ 73 h 89"/>
                <a:gd name="T6" fmla="*/ 57 w 57"/>
                <a:gd name="T7" fmla="*/ 89 h 89"/>
                <a:gd name="T8" fmla="*/ 57 w 57"/>
                <a:gd name="T9" fmla="*/ 25 h 89"/>
                <a:gd name="T10" fmla="*/ 16 w 57"/>
                <a:gd name="T11" fmla="*/ 14 h 89"/>
                <a:gd name="T12" fmla="*/ 41 w 57"/>
                <a:gd name="T13" fmla="*/ 7 h 89"/>
                <a:gd name="T14" fmla="*/ 36 w 57"/>
                <a:gd name="T15" fmla="*/ 0 h 89"/>
                <a:gd name="T16" fmla="*/ 0 w 57"/>
                <a:gd name="T17" fmla="*/ 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89">
                  <a:moveTo>
                    <a:pt x="0" y="9"/>
                  </a:moveTo>
                  <a:lnTo>
                    <a:pt x="0" y="9"/>
                  </a:lnTo>
                  <a:lnTo>
                    <a:pt x="0" y="73"/>
                  </a:lnTo>
                  <a:lnTo>
                    <a:pt x="57" y="89"/>
                  </a:lnTo>
                  <a:lnTo>
                    <a:pt x="57" y="25"/>
                  </a:lnTo>
                  <a:lnTo>
                    <a:pt x="16" y="14"/>
                  </a:lnTo>
                  <a:lnTo>
                    <a:pt x="41" y="7"/>
                  </a:lnTo>
                  <a:lnTo>
                    <a:pt x="36"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303" name="Freeform 198"/>
            <p:cNvSpPr>
              <a:spLocks noEditPoints="1"/>
            </p:cNvSpPr>
            <p:nvPr/>
          </p:nvSpPr>
          <p:spPr bwMode="auto">
            <a:xfrm>
              <a:off x="2509838" y="1598614"/>
              <a:ext cx="88900" cy="141288"/>
            </a:xfrm>
            <a:custGeom>
              <a:avLst/>
              <a:gdLst>
                <a:gd name="T0" fmla="*/ 21 w 56"/>
                <a:gd name="T1" fmla="*/ 0 h 89"/>
                <a:gd name="T2" fmla="*/ 15 w 56"/>
                <a:gd name="T3" fmla="*/ 7 h 89"/>
                <a:gd name="T4" fmla="*/ 40 w 56"/>
                <a:gd name="T5" fmla="*/ 14 h 89"/>
                <a:gd name="T6" fmla="*/ 40 w 56"/>
                <a:gd name="T7" fmla="*/ 14 h 89"/>
                <a:gd name="T8" fmla="*/ 0 w 56"/>
                <a:gd name="T9" fmla="*/ 25 h 89"/>
                <a:gd name="T10" fmla="*/ 0 w 56"/>
                <a:gd name="T11" fmla="*/ 89 h 89"/>
                <a:gd name="T12" fmla="*/ 56 w 56"/>
                <a:gd name="T13" fmla="*/ 73 h 89"/>
                <a:gd name="T14" fmla="*/ 56 w 56"/>
                <a:gd name="T15" fmla="*/ 9 h 89"/>
                <a:gd name="T16" fmla="*/ 21 w 56"/>
                <a:gd name="T17" fmla="*/ 0 h 89"/>
                <a:gd name="T18" fmla="*/ 41 w 56"/>
                <a:gd name="T19" fmla="*/ 39 h 89"/>
                <a:gd name="T20" fmla="*/ 17 w 56"/>
                <a:gd name="T21" fmla="*/ 46 h 89"/>
                <a:gd name="T22" fmla="*/ 17 w 56"/>
                <a:gd name="T23" fmla="*/ 34 h 89"/>
                <a:gd name="T24" fmla="*/ 41 w 56"/>
                <a:gd name="T25" fmla="*/ 28 h 89"/>
                <a:gd name="T26" fmla="*/ 41 w 56"/>
                <a:gd name="T27" fmla="*/ 3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89">
                  <a:moveTo>
                    <a:pt x="21" y="0"/>
                  </a:moveTo>
                  <a:lnTo>
                    <a:pt x="15" y="7"/>
                  </a:lnTo>
                  <a:lnTo>
                    <a:pt x="40" y="14"/>
                  </a:lnTo>
                  <a:lnTo>
                    <a:pt x="40" y="14"/>
                  </a:lnTo>
                  <a:lnTo>
                    <a:pt x="0" y="25"/>
                  </a:lnTo>
                  <a:lnTo>
                    <a:pt x="0" y="89"/>
                  </a:lnTo>
                  <a:lnTo>
                    <a:pt x="56" y="73"/>
                  </a:lnTo>
                  <a:lnTo>
                    <a:pt x="56" y="9"/>
                  </a:lnTo>
                  <a:lnTo>
                    <a:pt x="21" y="0"/>
                  </a:lnTo>
                  <a:close/>
                  <a:moveTo>
                    <a:pt x="41" y="39"/>
                  </a:moveTo>
                  <a:lnTo>
                    <a:pt x="17" y="46"/>
                  </a:lnTo>
                  <a:lnTo>
                    <a:pt x="17" y="34"/>
                  </a:lnTo>
                  <a:lnTo>
                    <a:pt x="41" y="28"/>
                  </a:lnTo>
                  <a:lnTo>
                    <a:pt x="4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2" name="Freeform 199"/>
            <p:cNvSpPr/>
            <p:nvPr/>
          </p:nvSpPr>
          <p:spPr bwMode="auto">
            <a:xfrm>
              <a:off x="2441576" y="1482726"/>
              <a:ext cx="122238" cy="138113"/>
            </a:xfrm>
            <a:custGeom>
              <a:avLst/>
              <a:gdLst>
                <a:gd name="T0" fmla="*/ 38 w 77"/>
                <a:gd name="T1" fmla="*/ 87 h 87"/>
                <a:gd name="T2" fmla="*/ 77 w 77"/>
                <a:gd name="T3" fmla="*/ 42 h 87"/>
                <a:gd name="T4" fmla="*/ 48 w 77"/>
                <a:gd name="T5" fmla="*/ 42 h 87"/>
                <a:gd name="T6" fmla="*/ 48 w 77"/>
                <a:gd name="T7" fmla="*/ 0 h 87"/>
                <a:gd name="T8" fmla="*/ 29 w 77"/>
                <a:gd name="T9" fmla="*/ 0 h 87"/>
                <a:gd name="T10" fmla="*/ 29 w 77"/>
                <a:gd name="T11" fmla="*/ 42 h 87"/>
                <a:gd name="T12" fmla="*/ 0 w 77"/>
                <a:gd name="T13" fmla="*/ 42 h 87"/>
                <a:gd name="T14" fmla="*/ 38 w 77"/>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87">
                  <a:moveTo>
                    <a:pt x="38" y="87"/>
                  </a:moveTo>
                  <a:lnTo>
                    <a:pt x="77" y="42"/>
                  </a:lnTo>
                  <a:lnTo>
                    <a:pt x="48" y="42"/>
                  </a:lnTo>
                  <a:lnTo>
                    <a:pt x="48" y="0"/>
                  </a:lnTo>
                  <a:lnTo>
                    <a:pt x="29" y="0"/>
                  </a:lnTo>
                  <a:lnTo>
                    <a:pt x="29" y="42"/>
                  </a:lnTo>
                  <a:lnTo>
                    <a:pt x="0" y="42"/>
                  </a:lnTo>
                  <a:lnTo>
                    <a:pt x="38"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3" name="Freeform 200"/>
            <p:cNvSpPr/>
            <p:nvPr/>
          </p:nvSpPr>
          <p:spPr bwMode="auto">
            <a:xfrm>
              <a:off x="3929063" y="1508126"/>
              <a:ext cx="258763" cy="206375"/>
            </a:xfrm>
            <a:custGeom>
              <a:avLst/>
              <a:gdLst>
                <a:gd name="T0" fmla="*/ 163 w 163"/>
                <a:gd name="T1" fmla="*/ 92 h 130"/>
                <a:gd name="T2" fmla="*/ 163 w 163"/>
                <a:gd name="T3" fmla="*/ 44 h 130"/>
                <a:gd name="T4" fmla="*/ 115 w 163"/>
                <a:gd name="T5" fmla="*/ 44 h 130"/>
                <a:gd name="T6" fmla="*/ 131 w 163"/>
                <a:gd name="T7" fmla="*/ 60 h 130"/>
                <a:gd name="T8" fmla="*/ 92 w 163"/>
                <a:gd name="T9" fmla="*/ 99 h 130"/>
                <a:gd name="T10" fmla="*/ 92 w 163"/>
                <a:gd name="T11" fmla="*/ 34 h 130"/>
                <a:gd name="T12" fmla="*/ 115 w 163"/>
                <a:gd name="T13" fmla="*/ 34 h 130"/>
                <a:gd name="T14" fmla="*/ 82 w 163"/>
                <a:gd name="T15" fmla="*/ 0 h 130"/>
                <a:gd name="T16" fmla="*/ 48 w 163"/>
                <a:gd name="T17" fmla="*/ 34 h 130"/>
                <a:gd name="T18" fmla="*/ 70 w 163"/>
                <a:gd name="T19" fmla="*/ 34 h 130"/>
                <a:gd name="T20" fmla="*/ 70 w 163"/>
                <a:gd name="T21" fmla="*/ 99 h 130"/>
                <a:gd name="T22" fmla="*/ 32 w 163"/>
                <a:gd name="T23" fmla="*/ 60 h 130"/>
                <a:gd name="T24" fmla="*/ 48 w 163"/>
                <a:gd name="T25" fmla="*/ 44 h 130"/>
                <a:gd name="T26" fmla="*/ 0 w 163"/>
                <a:gd name="T27" fmla="*/ 44 h 130"/>
                <a:gd name="T28" fmla="*/ 0 w 163"/>
                <a:gd name="T29" fmla="*/ 92 h 130"/>
                <a:gd name="T30" fmla="*/ 16 w 163"/>
                <a:gd name="T31" fmla="*/ 76 h 130"/>
                <a:gd name="T32" fmla="*/ 70 w 163"/>
                <a:gd name="T33" fmla="*/ 130 h 130"/>
                <a:gd name="T34" fmla="*/ 93 w 163"/>
                <a:gd name="T35" fmla="*/ 130 h 130"/>
                <a:gd name="T36" fmla="*/ 147 w 163"/>
                <a:gd name="T37" fmla="*/ 76 h 130"/>
                <a:gd name="T38" fmla="*/ 163 w 163"/>
                <a:gd name="T39" fmla="*/ 9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3" h="130">
                  <a:moveTo>
                    <a:pt x="163" y="92"/>
                  </a:moveTo>
                  <a:lnTo>
                    <a:pt x="163" y="44"/>
                  </a:lnTo>
                  <a:lnTo>
                    <a:pt x="115" y="44"/>
                  </a:lnTo>
                  <a:lnTo>
                    <a:pt x="131" y="60"/>
                  </a:lnTo>
                  <a:lnTo>
                    <a:pt x="92" y="99"/>
                  </a:lnTo>
                  <a:lnTo>
                    <a:pt x="92" y="34"/>
                  </a:lnTo>
                  <a:lnTo>
                    <a:pt x="115" y="34"/>
                  </a:lnTo>
                  <a:lnTo>
                    <a:pt x="82" y="0"/>
                  </a:lnTo>
                  <a:lnTo>
                    <a:pt x="48" y="34"/>
                  </a:lnTo>
                  <a:lnTo>
                    <a:pt x="70" y="34"/>
                  </a:lnTo>
                  <a:lnTo>
                    <a:pt x="70" y="99"/>
                  </a:lnTo>
                  <a:lnTo>
                    <a:pt x="32" y="60"/>
                  </a:lnTo>
                  <a:lnTo>
                    <a:pt x="48" y="44"/>
                  </a:lnTo>
                  <a:lnTo>
                    <a:pt x="0" y="44"/>
                  </a:lnTo>
                  <a:lnTo>
                    <a:pt x="0" y="92"/>
                  </a:lnTo>
                  <a:lnTo>
                    <a:pt x="16" y="76"/>
                  </a:lnTo>
                  <a:lnTo>
                    <a:pt x="70" y="130"/>
                  </a:lnTo>
                  <a:lnTo>
                    <a:pt x="93" y="130"/>
                  </a:lnTo>
                  <a:lnTo>
                    <a:pt x="147" y="76"/>
                  </a:lnTo>
                  <a:lnTo>
                    <a:pt x="163"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4" name="Freeform 201"/>
            <p:cNvSpPr>
              <a:spLocks noEditPoints="1"/>
            </p:cNvSpPr>
            <p:nvPr/>
          </p:nvSpPr>
          <p:spPr bwMode="auto">
            <a:xfrm>
              <a:off x="5518151" y="3036889"/>
              <a:ext cx="188913" cy="260350"/>
            </a:xfrm>
            <a:custGeom>
              <a:avLst/>
              <a:gdLst>
                <a:gd name="T0" fmla="*/ 35 w 119"/>
                <a:gd name="T1" fmla="*/ 0 h 164"/>
                <a:gd name="T2" fmla="*/ 35 w 119"/>
                <a:gd name="T3" fmla="*/ 0 h 164"/>
                <a:gd name="T4" fmla="*/ 0 w 119"/>
                <a:gd name="T5" fmla="*/ 34 h 164"/>
                <a:gd name="T6" fmla="*/ 0 w 119"/>
                <a:gd name="T7" fmla="*/ 164 h 164"/>
                <a:gd name="T8" fmla="*/ 119 w 119"/>
                <a:gd name="T9" fmla="*/ 164 h 164"/>
                <a:gd name="T10" fmla="*/ 119 w 119"/>
                <a:gd name="T11" fmla="*/ 0 h 164"/>
                <a:gd name="T12" fmla="*/ 35 w 119"/>
                <a:gd name="T13" fmla="*/ 0 h 164"/>
                <a:gd name="T14" fmla="*/ 105 w 119"/>
                <a:gd name="T15" fmla="*/ 42 h 164"/>
                <a:gd name="T16" fmla="*/ 76 w 119"/>
                <a:gd name="T17" fmla="*/ 14 h 164"/>
                <a:gd name="T18" fmla="*/ 105 w 119"/>
                <a:gd name="T19" fmla="*/ 14 h 164"/>
                <a:gd name="T20" fmla="*/ 105 w 119"/>
                <a:gd name="T21" fmla="*/ 42 h 164"/>
                <a:gd name="T22" fmla="*/ 56 w 119"/>
                <a:gd name="T23" fmla="*/ 21 h 164"/>
                <a:gd name="T24" fmla="*/ 56 w 119"/>
                <a:gd name="T25" fmla="*/ 150 h 164"/>
                <a:gd name="T26" fmla="*/ 16 w 119"/>
                <a:gd name="T27" fmla="*/ 150 h 164"/>
                <a:gd name="T28" fmla="*/ 56 w 119"/>
                <a:gd name="T29" fmla="*/ 21 h 164"/>
                <a:gd name="T30" fmla="*/ 14 w 119"/>
                <a:gd name="T31" fmla="*/ 132 h 164"/>
                <a:gd name="T32" fmla="*/ 14 w 119"/>
                <a:gd name="T33" fmla="*/ 48 h 164"/>
                <a:gd name="T34" fmla="*/ 41 w 119"/>
                <a:gd name="T35" fmla="*/ 48 h 164"/>
                <a:gd name="T36" fmla="*/ 14 w 119"/>
                <a:gd name="T37" fmla="*/ 132 h 164"/>
                <a:gd name="T38" fmla="*/ 63 w 119"/>
                <a:gd name="T39" fmla="*/ 21 h 164"/>
                <a:gd name="T40" fmla="*/ 104 w 119"/>
                <a:gd name="T41" fmla="*/ 150 h 164"/>
                <a:gd name="T42" fmla="*/ 63 w 119"/>
                <a:gd name="T43" fmla="*/ 150 h 164"/>
                <a:gd name="T44" fmla="*/ 63 w 119"/>
                <a:gd name="T45" fmla="*/ 21 h 164"/>
                <a:gd name="T46" fmla="*/ 68 w 119"/>
                <a:gd name="T47" fmla="*/ 15 h 164"/>
                <a:gd name="T48" fmla="*/ 105 w 119"/>
                <a:gd name="T49" fmla="*/ 52 h 164"/>
                <a:gd name="T50" fmla="*/ 105 w 119"/>
                <a:gd name="T51" fmla="*/ 131 h 164"/>
                <a:gd name="T52" fmla="*/ 68 w 119"/>
                <a:gd name="T53" fmla="*/ 15 h 164"/>
                <a:gd name="T54" fmla="*/ 52 w 119"/>
                <a:gd name="T55" fmla="*/ 14 h 164"/>
                <a:gd name="T56" fmla="*/ 49 w 119"/>
                <a:gd name="T57" fmla="*/ 24 h 164"/>
                <a:gd name="T58" fmla="*/ 49 w 119"/>
                <a:gd name="T59" fmla="*/ 14 h 164"/>
                <a:gd name="T60" fmla="*/ 52 w 119"/>
                <a:gd name="T61" fmla="*/ 14 h 164"/>
                <a:gd name="T62" fmla="*/ 38 w 119"/>
                <a:gd name="T63" fmla="*/ 12 h 164"/>
                <a:gd name="T64" fmla="*/ 38 w 119"/>
                <a:gd name="T65" fmla="*/ 38 h 164"/>
                <a:gd name="T66" fmla="*/ 12 w 119"/>
                <a:gd name="T67" fmla="*/ 38 h 164"/>
                <a:gd name="T68" fmla="*/ 38 w 119"/>
                <a:gd name="T69" fmla="*/ 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9" h="164">
                  <a:moveTo>
                    <a:pt x="35" y="0"/>
                  </a:moveTo>
                  <a:lnTo>
                    <a:pt x="35" y="0"/>
                  </a:lnTo>
                  <a:lnTo>
                    <a:pt x="0" y="34"/>
                  </a:lnTo>
                  <a:lnTo>
                    <a:pt x="0" y="164"/>
                  </a:lnTo>
                  <a:lnTo>
                    <a:pt x="119" y="164"/>
                  </a:lnTo>
                  <a:lnTo>
                    <a:pt x="119" y="0"/>
                  </a:lnTo>
                  <a:lnTo>
                    <a:pt x="35" y="0"/>
                  </a:lnTo>
                  <a:close/>
                  <a:moveTo>
                    <a:pt x="105" y="42"/>
                  </a:moveTo>
                  <a:lnTo>
                    <a:pt x="76" y="14"/>
                  </a:lnTo>
                  <a:lnTo>
                    <a:pt x="105" y="14"/>
                  </a:lnTo>
                  <a:lnTo>
                    <a:pt x="105" y="42"/>
                  </a:lnTo>
                  <a:close/>
                  <a:moveTo>
                    <a:pt x="56" y="21"/>
                  </a:moveTo>
                  <a:lnTo>
                    <a:pt x="56" y="150"/>
                  </a:lnTo>
                  <a:lnTo>
                    <a:pt x="16" y="150"/>
                  </a:lnTo>
                  <a:lnTo>
                    <a:pt x="56" y="21"/>
                  </a:lnTo>
                  <a:close/>
                  <a:moveTo>
                    <a:pt x="14" y="132"/>
                  </a:moveTo>
                  <a:lnTo>
                    <a:pt x="14" y="48"/>
                  </a:lnTo>
                  <a:lnTo>
                    <a:pt x="41" y="48"/>
                  </a:lnTo>
                  <a:lnTo>
                    <a:pt x="14" y="132"/>
                  </a:lnTo>
                  <a:close/>
                  <a:moveTo>
                    <a:pt x="63" y="21"/>
                  </a:moveTo>
                  <a:lnTo>
                    <a:pt x="104" y="150"/>
                  </a:lnTo>
                  <a:lnTo>
                    <a:pt x="63" y="150"/>
                  </a:lnTo>
                  <a:lnTo>
                    <a:pt x="63" y="21"/>
                  </a:lnTo>
                  <a:close/>
                  <a:moveTo>
                    <a:pt x="68" y="15"/>
                  </a:moveTo>
                  <a:lnTo>
                    <a:pt x="105" y="52"/>
                  </a:lnTo>
                  <a:lnTo>
                    <a:pt x="105" y="131"/>
                  </a:lnTo>
                  <a:lnTo>
                    <a:pt x="68" y="15"/>
                  </a:lnTo>
                  <a:close/>
                  <a:moveTo>
                    <a:pt x="52" y="14"/>
                  </a:moveTo>
                  <a:lnTo>
                    <a:pt x="49" y="24"/>
                  </a:lnTo>
                  <a:lnTo>
                    <a:pt x="49" y="14"/>
                  </a:lnTo>
                  <a:lnTo>
                    <a:pt x="52" y="14"/>
                  </a:lnTo>
                  <a:close/>
                  <a:moveTo>
                    <a:pt x="38" y="12"/>
                  </a:moveTo>
                  <a:lnTo>
                    <a:pt x="38" y="38"/>
                  </a:lnTo>
                  <a:lnTo>
                    <a:pt x="12" y="38"/>
                  </a:lnTo>
                  <a:lnTo>
                    <a:pt x="3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5" name="Freeform 202"/>
            <p:cNvSpPr/>
            <p:nvPr/>
          </p:nvSpPr>
          <p:spPr bwMode="auto">
            <a:xfrm>
              <a:off x="8593138" y="3560764"/>
              <a:ext cx="277813" cy="249238"/>
            </a:xfrm>
            <a:custGeom>
              <a:avLst/>
              <a:gdLst>
                <a:gd name="T0" fmla="*/ 266 w 308"/>
                <a:gd name="T1" fmla="*/ 12 h 278"/>
                <a:gd name="T2" fmla="*/ 250 w 308"/>
                <a:gd name="T3" fmla="*/ 0 h 278"/>
                <a:gd name="T4" fmla="*/ 239 w 308"/>
                <a:gd name="T5" fmla="*/ 12 h 278"/>
                <a:gd name="T6" fmla="*/ 221 w 308"/>
                <a:gd name="T7" fmla="*/ 15 h 278"/>
                <a:gd name="T8" fmla="*/ 208 w 308"/>
                <a:gd name="T9" fmla="*/ 36 h 278"/>
                <a:gd name="T10" fmla="*/ 176 w 308"/>
                <a:gd name="T11" fmla="*/ 30 h 278"/>
                <a:gd name="T12" fmla="*/ 167 w 308"/>
                <a:gd name="T13" fmla="*/ 38 h 278"/>
                <a:gd name="T14" fmla="*/ 134 w 308"/>
                <a:gd name="T15" fmla="*/ 34 h 278"/>
                <a:gd name="T16" fmla="*/ 129 w 308"/>
                <a:gd name="T17" fmla="*/ 39 h 278"/>
                <a:gd name="T18" fmla="*/ 90 w 308"/>
                <a:gd name="T19" fmla="*/ 159 h 278"/>
                <a:gd name="T20" fmla="*/ 43 w 308"/>
                <a:gd name="T21" fmla="*/ 207 h 278"/>
                <a:gd name="T22" fmla="*/ 24 w 308"/>
                <a:gd name="T23" fmla="*/ 197 h 278"/>
                <a:gd name="T24" fmla="*/ 0 w 308"/>
                <a:gd name="T25" fmla="*/ 221 h 278"/>
                <a:gd name="T26" fmla="*/ 24 w 308"/>
                <a:gd name="T27" fmla="*/ 245 h 278"/>
                <a:gd name="T28" fmla="*/ 36 w 308"/>
                <a:gd name="T29" fmla="*/ 242 h 278"/>
                <a:gd name="T30" fmla="*/ 33 w 308"/>
                <a:gd name="T31" fmla="*/ 254 h 278"/>
                <a:gd name="T32" fmla="*/ 56 w 308"/>
                <a:gd name="T33" fmla="*/ 278 h 278"/>
                <a:gd name="T34" fmla="*/ 80 w 308"/>
                <a:gd name="T35" fmla="*/ 254 h 278"/>
                <a:gd name="T36" fmla="*/ 70 w 308"/>
                <a:gd name="T37" fmla="*/ 234 h 278"/>
                <a:gd name="T38" fmla="*/ 117 w 308"/>
                <a:gd name="T39" fmla="*/ 187 h 278"/>
                <a:gd name="T40" fmla="*/ 239 w 308"/>
                <a:gd name="T41" fmla="*/ 150 h 278"/>
                <a:gd name="T42" fmla="*/ 266 w 308"/>
                <a:gd name="T43" fmla="*/ 1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78">
                  <a:moveTo>
                    <a:pt x="266" y="12"/>
                  </a:moveTo>
                  <a:cubicBezTo>
                    <a:pt x="261" y="7"/>
                    <a:pt x="256" y="3"/>
                    <a:pt x="250" y="0"/>
                  </a:cubicBezTo>
                  <a:cubicBezTo>
                    <a:pt x="248" y="5"/>
                    <a:pt x="244" y="9"/>
                    <a:pt x="239" y="12"/>
                  </a:cubicBezTo>
                  <a:cubicBezTo>
                    <a:pt x="233" y="15"/>
                    <a:pt x="227" y="16"/>
                    <a:pt x="221" y="15"/>
                  </a:cubicBezTo>
                  <a:cubicBezTo>
                    <a:pt x="220" y="24"/>
                    <a:pt x="215" y="32"/>
                    <a:pt x="208" y="36"/>
                  </a:cubicBezTo>
                  <a:cubicBezTo>
                    <a:pt x="198" y="41"/>
                    <a:pt x="186" y="38"/>
                    <a:pt x="176" y="30"/>
                  </a:cubicBezTo>
                  <a:cubicBezTo>
                    <a:pt x="174" y="33"/>
                    <a:pt x="171" y="36"/>
                    <a:pt x="167" y="38"/>
                  </a:cubicBezTo>
                  <a:cubicBezTo>
                    <a:pt x="156" y="44"/>
                    <a:pt x="143" y="42"/>
                    <a:pt x="134" y="34"/>
                  </a:cubicBezTo>
                  <a:cubicBezTo>
                    <a:pt x="132" y="36"/>
                    <a:pt x="130" y="37"/>
                    <a:pt x="129" y="39"/>
                  </a:cubicBezTo>
                  <a:cubicBezTo>
                    <a:pt x="91" y="77"/>
                    <a:pt x="76" y="126"/>
                    <a:pt x="90" y="159"/>
                  </a:cubicBezTo>
                  <a:cubicBezTo>
                    <a:pt x="43" y="207"/>
                    <a:pt x="43" y="207"/>
                    <a:pt x="43" y="207"/>
                  </a:cubicBezTo>
                  <a:cubicBezTo>
                    <a:pt x="38" y="201"/>
                    <a:pt x="31" y="197"/>
                    <a:pt x="24" y="197"/>
                  </a:cubicBezTo>
                  <a:cubicBezTo>
                    <a:pt x="11" y="197"/>
                    <a:pt x="0" y="208"/>
                    <a:pt x="0" y="221"/>
                  </a:cubicBezTo>
                  <a:cubicBezTo>
                    <a:pt x="0" y="234"/>
                    <a:pt x="11" y="245"/>
                    <a:pt x="24" y="245"/>
                  </a:cubicBezTo>
                  <a:cubicBezTo>
                    <a:pt x="28" y="245"/>
                    <a:pt x="32" y="244"/>
                    <a:pt x="36" y="242"/>
                  </a:cubicBezTo>
                  <a:cubicBezTo>
                    <a:pt x="34" y="245"/>
                    <a:pt x="33" y="249"/>
                    <a:pt x="33" y="254"/>
                  </a:cubicBezTo>
                  <a:cubicBezTo>
                    <a:pt x="33" y="267"/>
                    <a:pt x="43" y="278"/>
                    <a:pt x="56" y="278"/>
                  </a:cubicBezTo>
                  <a:cubicBezTo>
                    <a:pt x="69" y="278"/>
                    <a:pt x="80" y="267"/>
                    <a:pt x="80" y="254"/>
                  </a:cubicBezTo>
                  <a:cubicBezTo>
                    <a:pt x="80" y="246"/>
                    <a:pt x="76" y="239"/>
                    <a:pt x="70" y="234"/>
                  </a:cubicBezTo>
                  <a:cubicBezTo>
                    <a:pt x="117" y="187"/>
                    <a:pt x="117" y="187"/>
                    <a:pt x="117" y="187"/>
                  </a:cubicBezTo>
                  <a:cubicBezTo>
                    <a:pt x="150" y="203"/>
                    <a:pt x="200" y="189"/>
                    <a:pt x="239" y="150"/>
                  </a:cubicBezTo>
                  <a:cubicBezTo>
                    <a:pt x="284" y="104"/>
                    <a:pt x="308" y="55"/>
                    <a:pt x="26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6" name="Freeform 203"/>
            <p:cNvSpPr/>
            <p:nvPr/>
          </p:nvSpPr>
          <p:spPr bwMode="auto">
            <a:xfrm>
              <a:off x="9112251" y="3554414"/>
              <a:ext cx="258763" cy="260350"/>
            </a:xfrm>
            <a:custGeom>
              <a:avLst/>
              <a:gdLst>
                <a:gd name="T0" fmla="*/ 260 w 287"/>
                <a:gd name="T1" fmla="*/ 194 h 288"/>
                <a:gd name="T2" fmla="*/ 237 w 287"/>
                <a:gd name="T3" fmla="*/ 205 h 288"/>
                <a:gd name="T4" fmla="*/ 176 w 287"/>
                <a:gd name="T5" fmla="*/ 144 h 288"/>
                <a:gd name="T6" fmla="*/ 237 w 287"/>
                <a:gd name="T7" fmla="*/ 83 h 288"/>
                <a:gd name="T8" fmla="*/ 260 w 287"/>
                <a:gd name="T9" fmla="*/ 94 h 288"/>
                <a:gd name="T10" fmla="*/ 287 w 287"/>
                <a:gd name="T11" fmla="*/ 66 h 288"/>
                <a:gd name="T12" fmla="*/ 260 w 287"/>
                <a:gd name="T13" fmla="*/ 38 h 288"/>
                <a:gd name="T14" fmla="*/ 245 w 287"/>
                <a:gd name="T15" fmla="*/ 42 h 288"/>
                <a:gd name="T16" fmla="*/ 249 w 287"/>
                <a:gd name="T17" fmla="*/ 28 h 288"/>
                <a:gd name="T18" fmla="*/ 221 w 287"/>
                <a:gd name="T19" fmla="*/ 0 h 288"/>
                <a:gd name="T20" fmla="*/ 194 w 287"/>
                <a:gd name="T21" fmla="*/ 28 h 288"/>
                <a:gd name="T22" fmla="*/ 206 w 287"/>
                <a:gd name="T23" fmla="*/ 50 h 288"/>
                <a:gd name="T24" fmla="*/ 205 w 287"/>
                <a:gd name="T25" fmla="*/ 51 h 288"/>
                <a:gd name="T26" fmla="*/ 205 w 287"/>
                <a:gd name="T27" fmla="*/ 50 h 288"/>
                <a:gd name="T28" fmla="*/ 144 w 287"/>
                <a:gd name="T29" fmla="*/ 111 h 288"/>
                <a:gd name="T30" fmla="*/ 83 w 287"/>
                <a:gd name="T31" fmla="*/ 50 h 288"/>
                <a:gd name="T32" fmla="*/ 94 w 287"/>
                <a:gd name="T33" fmla="*/ 28 h 288"/>
                <a:gd name="T34" fmla="*/ 66 w 287"/>
                <a:gd name="T35" fmla="*/ 0 h 288"/>
                <a:gd name="T36" fmla="*/ 38 w 287"/>
                <a:gd name="T37" fmla="*/ 28 h 288"/>
                <a:gd name="T38" fmla="*/ 42 w 287"/>
                <a:gd name="T39" fmla="*/ 42 h 288"/>
                <a:gd name="T40" fmla="*/ 28 w 287"/>
                <a:gd name="T41" fmla="*/ 38 h 288"/>
                <a:gd name="T42" fmla="*/ 0 w 287"/>
                <a:gd name="T43" fmla="*/ 66 h 288"/>
                <a:gd name="T44" fmla="*/ 28 w 287"/>
                <a:gd name="T45" fmla="*/ 94 h 288"/>
                <a:gd name="T46" fmla="*/ 50 w 287"/>
                <a:gd name="T47" fmla="*/ 83 h 288"/>
                <a:gd name="T48" fmla="*/ 111 w 287"/>
                <a:gd name="T49" fmla="*/ 144 h 288"/>
                <a:gd name="T50" fmla="*/ 50 w 287"/>
                <a:gd name="T51" fmla="*/ 205 h 288"/>
                <a:gd name="T52" fmla="*/ 28 w 287"/>
                <a:gd name="T53" fmla="*/ 194 h 288"/>
                <a:gd name="T54" fmla="*/ 0 w 287"/>
                <a:gd name="T55" fmla="*/ 222 h 288"/>
                <a:gd name="T56" fmla="*/ 28 w 287"/>
                <a:gd name="T57" fmla="*/ 250 h 288"/>
                <a:gd name="T58" fmla="*/ 42 w 287"/>
                <a:gd name="T59" fmla="*/ 246 h 288"/>
                <a:gd name="T60" fmla="*/ 38 w 287"/>
                <a:gd name="T61" fmla="*/ 260 h 288"/>
                <a:gd name="T62" fmla="*/ 66 w 287"/>
                <a:gd name="T63" fmla="*/ 288 h 288"/>
                <a:gd name="T64" fmla="*/ 94 w 287"/>
                <a:gd name="T65" fmla="*/ 260 h 288"/>
                <a:gd name="T66" fmla="*/ 82 w 287"/>
                <a:gd name="T67" fmla="*/ 237 h 288"/>
                <a:gd name="T68" fmla="*/ 82 w 287"/>
                <a:gd name="T69" fmla="*/ 237 h 288"/>
                <a:gd name="T70" fmla="*/ 83 w 287"/>
                <a:gd name="T71" fmla="*/ 237 h 288"/>
                <a:gd name="T72" fmla="*/ 144 w 287"/>
                <a:gd name="T73" fmla="*/ 176 h 288"/>
                <a:gd name="T74" fmla="*/ 205 w 287"/>
                <a:gd name="T75" fmla="*/ 237 h 288"/>
                <a:gd name="T76" fmla="*/ 194 w 287"/>
                <a:gd name="T77" fmla="*/ 259 h 288"/>
                <a:gd name="T78" fmla="*/ 221 w 287"/>
                <a:gd name="T79" fmla="*/ 287 h 288"/>
                <a:gd name="T80" fmla="*/ 249 w 287"/>
                <a:gd name="T81" fmla="*/ 259 h 288"/>
                <a:gd name="T82" fmla="*/ 245 w 287"/>
                <a:gd name="T83" fmla="*/ 245 h 288"/>
                <a:gd name="T84" fmla="*/ 260 w 287"/>
                <a:gd name="T85" fmla="*/ 249 h 288"/>
                <a:gd name="T86" fmla="*/ 287 w 287"/>
                <a:gd name="T87" fmla="*/ 221 h 288"/>
                <a:gd name="T88" fmla="*/ 260 w 287"/>
                <a:gd name="T8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7" h="288">
                  <a:moveTo>
                    <a:pt x="260" y="194"/>
                  </a:moveTo>
                  <a:cubicBezTo>
                    <a:pt x="250" y="194"/>
                    <a:pt x="242" y="198"/>
                    <a:pt x="237" y="205"/>
                  </a:cubicBezTo>
                  <a:cubicBezTo>
                    <a:pt x="176" y="144"/>
                    <a:pt x="176" y="144"/>
                    <a:pt x="176" y="144"/>
                  </a:cubicBezTo>
                  <a:cubicBezTo>
                    <a:pt x="237" y="83"/>
                    <a:pt x="237" y="83"/>
                    <a:pt x="237" y="83"/>
                  </a:cubicBezTo>
                  <a:cubicBezTo>
                    <a:pt x="243" y="89"/>
                    <a:pt x="251" y="94"/>
                    <a:pt x="260" y="94"/>
                  </a:cubicBezTo>
                  <a:cubicBezTo>
                    <a:pt x="275" y="94"/>
                    <a:pt x="287" y="81"/>
                    <a:pt x="287" y="66"/>
                  </a:cubicBezTo>
                  <a:cubicBezTo>
                    <a:pt x="287" y="50"/>
                    <a:pt x="275" y="38"/>
                    <a:pt x="260" y="38"/>
                  </a:cubicBezTo>
                  <a:cubicBezTo>
                    <a:pt x="254" y="38"/>
                    <a:pt x="249" y="39"/>
                    <a:pt x="245" y="42"/>
                  </a:cubicBezTo>
                  <a:cubicBezTo>
                    <a:pt x="248" y="38"/>
                    <a:pt x="249" y="33"/>
                    <a:pt x="249" y="28"/>
                  </a:cubicBezTo>
                  <a:cubicBezTo>
                    <a:pt x="249" y="12"/>
                    <a:pt x="237" y="0"/>
                    <a:pt x="221" y="0"/>
                  </a:cubicBezTo>
                  <a:cubicBezTo>
                    <a:pt x="206" y="0"/>
                    <a:pt x="194" y="12"/>
                    <a:pt x="194" y="28"/>
                  </a:cubicBezTo>
                  <a:cubicBezTo>
                    <a:pt x="194" y="37"/>
                    <a:pt x="198" y="45"/>
                    <a:pt x="206" y="50"/>
                  </a:cubicBezTo>
                  <a:cubicBezTo>
                    <a:pt x="205" y="51"/>
                    <a:pt x="205" y="51"/>
                    <a:pt x="205" y="51"/>
                  </a:cubicBezTo>
                  <a:cubicBezTo>
                    <a:pt x="205" y="50"/>
                    <a:pt x="205" y="50"/>
                    <a:pt x="205" y="50"/>
                  </a:cubicBezTo>
                  <a:cubicBezTo>
                    <a:pt x="144" y="111"/>
                    <a:pt x="144" y="111"/>
                    <a:pt x="144" y="111"/>
                  </a:cubicBezTo>
                  <a:cubicBezTo>
                    <a:pt x="83" y="50"/>
                    <a:pt x="83" y="50"/>
                    <a:pt x="83" y="50"/>
                  </a:cubicBezTo>
                  <a:cubicBezTo>
                    <a:pt x="89" y="45"/>
                    <a:pt x="94" y="37"/>
                    <a:pt x="94" y="28"/>
                  </a:cubicBezTo>
                  <a:cubicBezTo>
                    <a:pt x="94" y="13"/>
                    <a:pt x="81" y="0"/>
                    <a:pt x="66" y="0"/>
                  </a:cubicBezTo>
                  <a:cubicBezTo>
                    <a:pt x="51" y="0"/>
                    <a:pt x="38" y="13"/>
                    <a:pt x="38" y="28"/>
                  </a:cubicBezTo>
                  <a:cubicBezTo>
                    <a:pt x="38" y="33"/>
                    <a:pt x="40" y="38"/>
                    <a:pt x="42" y="42"/>
                  </a:cubicBezTo>
                  <a:cubicBezTo>
                    <a:pt x="38" y="40"/>
                    <a:pt x="33" y="38"/>
                    <a:pt x="28" y="38"/>
                  </a:cubicBezTo>
                  <a:cubicBezTo>
                    <a:pt x="12" y="38"/>
                    <a:pt x="0" y="51"/>
                    <a:pt x="0" y="66"/>
                  </a:cubicBezTo>
                  <a:cubicBezTo>
                    <a:pt x="0" y="81"/>
                    <a:pt x="12" y="94"/>
                    <a:pt x="28" y="94"/>
                  </a:cubicBezTo>
                  <a:cubicBezTo>
                    <a:pt x="37" y="94"/>
                    <a:pt x="45" y="89"/>
                    <a:pt x="50" y="83"/>
                  </a:cubicBezTo>
                  <a:cubicBezTo>
                    <a:pt x="111" y="144"/>
                    <a:pt x="111" y="144"/>
                    <a:pt x="111" y="144"/>
                  </a:cubicBezTo>
                  <a:cubicBezTo>
                    <a:pt x="50" y="205"/>
                    <a:pt x="50" y="205"/>
                    <a:pt x="50" y="205"/>
                  </a:cubicBezTo>
                  <a:cubicBezTo>
                    <a:pt x="45" y="198"/>
                    <a:pt x="37" y="194"/>
                    <a:pt x="28" y="194"/>
                  </a:cubicBezTo>
                  <a:cubicBezTo>
                    <a:pt x="12" y="194"/>
                    <a:pt x="0" y="206"/>
                    <a:pt x="0" y="222"/>
                  </a:cubicBezTo>
                  <a:cubicBezTo>
                    <a:pt x="0" y="237"/>
                    <a:pt x="12" y="250"/>
                    <a:pt x="28" y="250"/>
                  </a:cubicBezTo>
                  <a:cubicBezTo>
                    <a:pt x="33" y="250"/>
                    <a:pt x="38" y="248"/>
                    <a:pt x="42" y="246"/>
                  </a:cubicBezTo>
                  <a:cubicBezTo>
                    <a:pt x="40" y="250"/>
                    <a:pt x="38" y="255"/>
                    <a:pt x="38" y="260"/>
                  </a:cubicBezTo>
                  <a:cubicBezTo>
                    <a:pt x="38" y="275"/>
                    <a:pt x="51" y="288"/>
                    <a:pt x="66" y="288"/>
                  </a:cubicBezTo>
                  <a:cubicBezTo>
                    <a:pt x="81" y="288"/>
                    <a:pt x="94" y="275"/>
                    <a:pt x="94" y="260"/>
                  </a:cubicBezTo>
                  <a:cubicBezTo>
                    <a:pt x="94" y="250"/>
                    <a:pt x="89" y="242"/>
                    <a:pt x="82" y="237"/>
                  </a:cubicBezTo>
                  <a:cubicBezTo>
                    <a:pt x="82" y="237"/>
                    <a:pt x="82" y="237"/>
                    <a:pt x="82" y="237"/>
                  </a:cubicBezTo>
                  <a:cubicBezTo>
                    <a:pt x="83" y="237"/>
                    <a:pt x="83" y="237"/>
                    <a:pt x="83" y="237"/>
                  </a:cubicBezTo>
                  <a:cubicBezTo>
                    <a:pt x="144" y="176"/>
                    <a:pt x="144" y="176"/>
                    <a:pt x="144" y="176"/>
                  </a:cubicBezTo>
                  <a:cubicBezTo>
                    <a:pt x="205" y="237"/>
                    <a:pt x="205" y="237"/>
                    <a:pt x="205" y="237"/>
                  </a:cubicBezTo>
                  <a:cubicBezTo>
                    <a:pt x="198" y="242"/>
                    <a:pt x="194" y="250"/>
                    <a:pt x="194" y="259"/>
                  </a:cubicBezTo>
                  <a:cubicBezTo>
                    <a:pt x="194" y="275"/>
                    <a:pt x="206" y="287"/>
                    <a:pt x="221" y="287"/>
                  </a:cubicBezTo>
                  <a:cubicBezTo>
                    <a:pt x="237" y="287"/>
                    <a:pt x="249" y="275"/>
                    <a:pt x="249" y="259"/>
                  </a:cubicBezTo>
                  <a:cubicBezTo>
                    <a:pt x="249" y="254"/>
                    <a:pt x="248" y="249"/>
                    <a:pt x="245" y="245"/>
                  </a:cubicBezTo>
                  <a:cubicBezTo>
                    <a:pt x="249" y="248"/>
                    <a:pt x="254" y="249"/>
                    <a:pt x="260" y="249"/>
                  </a:cubicBezTo>
                  <a:cubicBezTo>
                    <a:pt x="275" y="249"/>
                    <a:pt x="287" y="237"/>
                    <a:pt x="287" y="221"/>
                  </a:cubicBezTo>
                  <a:cubicBezTo>
                    <a:pt x="287" y="206"/>
                    <a:pt x="275" y="194"/>
                    <a:pt x="260" y="1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7" name="Freeform 204"/>
            <p:cNvSpPr>
              <a:spLocks noEditPoints="1"/>
            </p:cNvSpPr>
            <p:nvPr/>
          </p:nvSpPr>
          <p:spPr bwMode="auto">
            <a:xfrm>
              <a:off x="9631363" y="3554414"/>
              <a:ext cx="258763" cy="260350"/>
            </a:xfrm>
            <a:custGeom>
              <a:avLst/>
              <a:gdLst>
                <a:gd name="T0" fmla="*/ 207 w 288"/>
                <a:gd name="T1" fmla="*/ 0 h 288"/>
                <a:gd name="T2" fmla="*/ 152 w 288"/>
                <a:gd name="T3" fmla="*/ 22 h 288"/>
                <a:gd name="T4" fmla="*/ 21 w 288"/>
                <a:gd name="T5" fmla="*/ 153 h 288"/>
                <a:gd name="T6" fmla="*/ 0 w 288"/>
                <a:gd name="T7" fmla="*/ 207 h 288"/>
                <a:gd name="T8" fmla="*/ 81 w 288"/>
                <a:gd name="T9" fmla="*/ 288 h 288"/>
                <a:gd name="T10" fmla="*/ 81 w 288"/>
                <a:gd name="T11" fmla="*/ 288 h 288"/>
                <a:gd name="T12" fmla="*/ 135 w 288"/>
                <a:gd name="T13" fmla="*/ 267 h 288"/>
                <a:gd name="T14" fmla="*/ 266 w 288"/>
                <a:gd name="T15" fmla="*/ 136 h 288"/>
                <a:gd name="T16" fmla="*/ 288 w 288"/>
                <a:gd name="T17" fmla="*/ 81 h 288"/>
                <a:gd name="T18" fmla="*/ 288 w 288"/>
                <a:gd name="T19" fmla="*/ 81 h 288"/>
                <a:gd name="T20" fmla="*/ 207 w 288"/>
                <a:gd name="T21" fmla="*/ 0 h 288"/>
                <a:gd name="T22" fmla="*/ 18 w 288"/>
                <a:gd name="T23" fmla="*/ 207 h 288"/>
                <a:gd name="T24" fmla="*/ 34 w 288"/>
                <a:gd name="T25" fmla="*/ 165 h 288"/>
                <a:gd name="T26" fmla="*/ 84 w 288"/>
                <a:gd name="T27" fmla="*/ 115 h 288"/>
                <a:gd name="T28" fmla="*/ 173 w 288"/>
                <a:gd name="T29" fmla="*/ 204 h 288"/>
                <a:gd name="T30" fmla="*/ 123 w 288"/>
                <a:gd name="T31" fmla="*/ 254 h 288"/>
                <a:gd name="T32" fmla="*/ 81 w 288"/>
                <a:gd name="T33" fmla="*/ 271 h 288"/>
                <a:gd name="T34" fmla="*/ 18 w 288"/>
                <a:gd name="T35" fmla="*/ 2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07" y="0"/>
                  </a:moveTo>
                  <a:cubicBezTo>
                    <a:pt x="186" y="0"/>
                    <a:pt x="166" y="8"/>
                    <a:pt x="152" y="22"/>
                  </a:cubicBezTo>
                  <a:cubicBezTo>
                    <a:pt x="21" y="153"/>
                    <a:pt x="21" y="153"/>
                    <a:pt x="21" y="153"/>
                  </a:cubicBezTo>
                  <a:cubicBezTo>
                    <a:pt x="8" y="167"/>
                    <a:pt x="0" y="186"/>
                    <a:pt x="0" y="207"/>
                  </a:cubicBezTo>
                  <a:cubicBezTo>
                    <a:pt x="0" y="252"/>
                    <a:pt x="36" y="288"/>
                    <a:pt x="81" y="288"/>
                  </a:cubicBezTo>
                  <a:cubicBezTo>
                    <a:pt x="81" y="288"/>
                    <a:pt x="81" y="288"/>
                    <a:pt x="81" y="288"/>
                  </a:cubicBezTo>
                  <a:cubicBezTo>
                    <a:pt x="102" y="288"/>
                    <a:pt x="121" y="280"/>
                    <a:pt x="135" y="267"/>
                  </a:cubicBezTo>
                  <a:cubicBezTo>
                    <a:pt x="266" y="136"/>
                    <a:pt x="266" y="136"/>
                    <a:pt x="266" y="136"/>
                  </a:cubicBezTo>
                  <a:cubicBezTo>
                    <a:pt x="279" y="122"/>
                    <a:pt x="288" y="102"/>
                    <a:pt x="288" y="81"/>
                  </a:cubicBezTo>
                  <a:cubicBezTo>
                    <a:pt x="288" y="81"/>
                    <a:pt x="288" y="81"/>
                    <a:pt x="288" y="81"/>
                  </a:cubicBezTo>
                  <a:cubicBezTo>
                    <a:pt x="288" y="36"/>
                    <a:pt x="252" y="0"/>
                    <a:pt x="207" y="0"/>
                  </a:cubicBezTo>
                  <a:close/>
                  <a:moveTo>
                    <a:pt x="18" y="207"/>
                  </a:moveTo>
                  <a:cubicBezTo>
                    <a:pt x="18" y="192"/>
                    <a:pt x="23" y="177"/>
                    <a:pt x="34" y="165"/>
                  </a:cubicBezTo>
                  <a:cubicBezTo>
                    <a:pt x="84" y="115"/>
                    <a:pt x="84" y="115"/>
                    <a:pt x="84" y="115"/>
                  </a:cubicBezTo>
                  <a:cubicBezTo>
                    <a:pt x="173" y="204"/>
                    <a:pt x="173" y="204"/>
                    <a:pt x="173" y="204"/>
                  </a:cubicBezTo>
                  <a:cubicBezTo>
                    <a:pt x="123" y="254"/>
                    <a:pt x="123" y="254"/>
                    <a:pt x="123" y="254"/>
                  </a:cubicBezTo>
                  <a:cubicBezTo>
                    <a:pt x="111" y="265"/>
                    <a:pt x="96" y="271"/>
                    <a:pt x="81" y="271"/>
                  </a:cubicBezTo>
                  <a:cubicBezTo>
                    <a:pt x="46" y="271"/>
                    <a:pt x="18" y="242"/>
                    <a:pt x="18" y="2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8" name="Freeform 206"/>
            <p:cNvSpPr>
              <a:spLocks noEditPoints="1"/>
            </p:cNvSpPr>
            <p:nvPr/>
          </p:nvSpPr>
          <p:spPr bwMode="auto">
            <a:xfrm>
              <a:off x="1854201" y="4073526"/>
              <a:ext cx="258763" cy="258763"/>
            </a:xfrm>
            <a:custGeom>
              <a:avLst/>
              <a:gdLst>
                <a:gd name="T0" fmla="*/ 216 w 288"/>
                <a:gd name="T1" fmla="*/ 0 h 288"/>
                <a:gd name="T2" fmla="*/ 165 w 288"/>
                <a:gd name="T3" fmla="*/ 21 h 288"/>
                <a:gd name="T4" fmla="*/ 165 w 288"/>
                <a:gd name="T5" fmla="*/ 21 h 288"/>
                <a:gd name="T6" fmla="*/ 139 w 288"/>
                <a:gd name="T7" fmla="*/ 47 h 288"/>
                <a:gd name="T8" fmla="*/ 46 w 288"/>
                <a:gd name="T9" fmla="*/ 140 h 288"/>
                <a:gd name="T10" fmla="*/ 20 w 288"/>
                <a:gd name="T11" fmla="*/ 166 h 288"/>
                <a:gd name="T12" fmla="*/ 20 w 288"/>
                <a:gd name="T13" fmla="*/ 166 h 288"/>
                <a:gd name="T14" fmla="*/ 0 w 288"/>
                <a:gd name="T15" fmla="*/ 216 h 288"/>
                <a:gd name="T16" fmla="*/ 72 w 288"/>
                <a:gd name="T17" fmla="*/ 288 h 288"/>
                <a:gd name="T18" fmla="*/ 124 w 288"/>
                <a:gd name="T19" fmla="*/ 265 h 288"/>
                <a:gd name="T20" fmla="*/ 148 w 288"/>
                <a:gd name="T21" fmla="*/ 242 h 288"/>
                <a:gd name="T22" fmla="*/ 194 w 288"/>
                <a:gd name="T23" fmla="*/ 195 h 288"/>
                <a:gd name="T24" fmla="*/ 265 w 288"/>
                <a:gd name="T25" fmla="*/ 125 h 288"/>
                <a:gd name="T26" fmla="*/ 288 w 288"/>
                <a:gd name="T27" fmla="*/ 72 h 288"/>
                <a:gd name="T28" fmla="*/ 216 w 288"/>
                <a:gd name="T29" fmla="*/ 0 h 288"/>
                <a:gd name="T30" fmla="*/ 186 w 288"/>
                <a:gd name="T31" fmla="*/ 27 h 288"/>
                <a:gd name="T32" fmla="*/ 205 w 288"/>
                <a:gd name="T33" fmla="*/ 27 h 288"/>
                <a:gd name="T34" fmla="*/ 205 w 288"/>
                <a:gd name="T35" fmla="*/ 46 h 288"/>
                <a:gd name="T36" fmla="*/ 186 w 288"/>
                <a:gd name="T37" fmla="*/ 46 h 288"/>
                <a:gd name="T38" fmla="*/ 186 w 288"/>
                <a:gd name="T39" fmla="*/ 27 h 288"/>
                <a:gd name="T40" fmla="*/ 27 w 288"/>
                <a:gd name="T41" fmla="*/ 187 h 288"/>
                <a:gd name="T42" fmla="*/ 45 w 288"/>
                <a:gd name="T43" fmla="*/ 187 h 288"/>
                <a:gd name="T44" fmla="*/ 45 w 288"/>
                <a:gd name="T45" fmla="*/ 205 h 288"/>
                <a:gd name="T46" fmla="*/ 27 w 288"/>
                <a:gd name="T47" fmla="*/ 205 h 288"/>
                <a:gd name="T48" fmla="*/ 27 w 288"/>
                <a:gd name="T49" fmla="*/ 187 h 288"/>
                <a:gd name="T50" fmla="*/ 56 w 288"/>
                <a:gd name="T51" fmla="*/ 250 h 288"/>
                <a:gd name="T52" fmla="*/ 38 w 288"/>
                <a:gd name="T53" fmla="*/ 250 h 288"/>
                <a:gd name="T54" fmla="*/ 38 w 288"/>
                <a:gd name="T55" fmla="*/ 232 h 288"/>
                <a:gd name="T56" fmla="*/ 56 w 288"/>
                <a:gd name="T57" fmla="*/ 232 h 288"/>
                <a:gd name="T58" fmla="*/ 56 w 288"/>
                <a:gd name="T59" fmla="*/ 250 h 288"/>
                <a:gd name="T60" fmla="*/ 71 w 288"/>
                <a:gd name="T61" fmla="*/ 216 h 288"/>
                <a:gd name="T62" fmla="*/ 71 w 288"/>
                <a:gd name="T63" fmla="*/ 198 h 288"/>
                <a:gd name="T64" fmla="*/ 90 w 288"/>
                <a:gd name="T65" fmla="*/ 198 h 288"/>
                <a:gd name="T66" fmla="*/ 90 w 288"/>
                <a:gd name="T67" fmla="*/ 216 h 288"/>
                <a:gd name="T68" fmla="*/ 71 w 288"/>
                <a:gd name="T69" fmla="*/ 216 h 288"/>
                <a:gd name="T70" fmla="*/ 100 w 288"/>
                <a:gd name="T71" fmla="*/ 261 h 288"/>
                <a:gd name="T72" fmla="*/ 82 w 288"/>
                <a:gd name="T73" fmla="*/ 261 h 288"/>
                <a:gd name="T74" fmla="*/ 82 w 288"/>
                <a:gd name="T75" fmla="*/ 242 h 288"/>
                <a:gd name="T76" fmla="*/ 100 w 288"/>
                <a:gd name="T77" fmla="*/ 242 h 288"/>
                <a:gd name="T78" fmla="*/ 100 w 288"/>
                <a:gd name="T79" fmla="*/ 261 h 288"/>
                <a:gd name="T80" fmla="*/ 148 w 288"/>
                <a:gd name="T81" fmla="*/ 219 h 288"/>
                <a:gd name="T82" fmla="*/ 68 w 288"/>
                <a:gd name="T83" fmla="*/ 140 h 288"/>
                <a:gd name="T84" fmla="*/ 139 w 288"/>
                <a:gd name="T85" fmla="*/ 69 h 288"/>
                <a:gd name="T86" fmla="*/ 218 w 288"/>
                <a:gd name="T87" fmla="*/ 148 h 288"/>
                <a:gd name="T88" fmla="*/ 148 w 288"/>
                <a:gd name="T89" fmla="*/ 219 h 288"/>
                <a:gd name="T90" fmla="*/ 215 w 288"/>
                <a:gd name="T91" fmla="*/ 90 h 288"/>
                <a:gd name="T92" fmla="*/ 197 w 288"/>
                <a:gd name="T93" fmla="*/ 90 h 288"/>
                <a:gd name="T94" fmla="*/ 197 w 288"/>
                <a:gd name="T95" fmla="*/ 72 h 288"/>
                <a:gd name="T96" fmla="*/ 215 w 288"/>
                <a:gd name="T97" fmla="*/ 72 h 288"/>
                <a:gd name="T98" fmla="*/ 215 w 288"/>
                <a:gd name="T99" fmla="*/ 90 h 288"/>
                <a:gd name="T100" fmla="*/ 231 w 288"/>
                <a:gd name="T101" fmla="*/ 38 h 288"/>
                <a:gd name="T102" fmla="*/ 249 w 288"/>
                <a:gd name="T103" fmla="*/ 38 h 288"/>
                <a:gd name="T104" fmla="*/ 249 w 288"/>
                <a:gd name="T105" fmla="*/ 56 h 288"/>
                <a:gd name="T106" fmla="*/ 231 w 288"/>
                <a:gd name="T107" fmla="*/ 56 h 288"/>
                <a:gd name="T108" fmla="*/ 231 w 288"/>
                <a:gd name="T109" fmla="*/ 38 h 288"/>
                <a:gd name="T110" fmla="*/ 260 w 288"/>
                <a:gd name="T111" fmla="*/ 101 h 288"/>
                <a:gd name="T112" fmla="*/ 242 w 288"/>
                <a:gd name="T113" fmla="*/ 101 h 288"/>
                <a:gd name="T114" fmla="*/ 242 w 288"/>
                <a:gd name="T115" fmla="*/ 83 h 288"/>
                <a:gd name="T116" fmla="*/ 260 w 288"/>
                <a:gd name="T117" fmla="*/ 83 h 288"/>
                <a:gd name="T118" fmla="*/ 260 w 288"/>
                <a:gd name="T119" fmla="*/ 10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8" h="288">
                  <a:moveTo>
                    <a:pt x="216" y="0"/>
                  </a:moveTo>
                  <a:cubicBezTo>
                    <a:pt x="196" y="0"/>
                    <a:pt x="178" y="8"/>
                    <a:pt x="165" y="21"/>
                  </a:cubicBezTo>
                  <a:cubicBezTo>
                    <a:pt x="165" y="21"/>
                    <a:pt x="165" y="21"/>
                    <a:pt x="165" y="21"/>
                  </a:cubicBezTo>
                  <a:cubicBezTo>
                    <a:pt x="139" y="47"/>
                    <a:pt x="139" y="47"/>
                    <a:pt x="139" y="47"/>
                  </a:cubicBezTo>
                  <a:cubicBezTo>
                    <a:pt x="46" y="140"/>
                    <a:pt x="46" y="140"/>
                    <a:pt x="46" y="140"/>
                  </a:cubicBezTo>
                  <a:cubicBezTo>
                    <a:pt x="20" y="166"/>
                    <a:pt x="20" y="166"/>
                    <a:pt x="20" y="166"/>
                  </a:cubicBezTo>
                  <a:cubicBezTo>
                    <a:pt x="20" y="166"/>
                    <a:pt x="20" y="166"/>
                    <a:pt x="20" y="166"/>
                  </a:cubicBezTo>
                  <a:cubicBezTo>
                    <a:pt x="7" y="179"/>
                    <a:pt x="0" y="197"/>
                    <a:pt x="0" y="216"/>
                  </a:cubicBezTo>
                  <a:cubicBezTo>
                    <a:pt x="0" y="256"/>
                    <a:pt x="32" y="288"/>
                    <a:pt x="72" y="288"/>
                  </a:cubicBezTo>
                  <a:cubicBezTo>
                    <a:pt x="92" y="288"/>
                    <a:pt x="111" y="279"/>
                    <a:pt x="124" y="265"/>
                  </a:cubicBezTo>
                  <a:cubicBezTo>
                    <a:pt x="148" y="242"/>
                    <a:pt x="148" y="242"/>
                    <a:pt x="148" y="242"/>
                  </a:cubicBezTo>
                  <a:cubicBezTo>
                    <a:pt x="194" y="195"/>
                    <a:pt x="194" y="195"/>
                    <a:pt x="194" y="195"/>
                  </a:cubicBezTo>
                  <a:cubicBezTo>
                    <a:pt x="265" y="125"/>
                    <a:pt x="265" y="125"/>
                    <a:pt x="265" y="125"/>
                  </a:cubicBezTo>
                  <a:cubicBezTo>
                    <a:pt x="279" y="112"/>
                    <a:pt x="288" y="93"/>
                    <a:pt x="288" y="72"/>
                  </a:cubicBezTo>
                  <a:cubicBezTo>
                    <a:pt x="288" y="32"/>
                    <a:pt x="255" y="0"/>
                    <a:pt x="216" y="0"/>
                  </a:cubicBezTo>
                  <a:close/>
                  <a:moveTo>
                    <a:pt x="186" y="27"/>
                  </a:moveTo>
                  <a:cubicBezTo>
                    <a:pt x="192" y="22"/>
                    <a:pt x="200" y="22"/>
                    <a:pt x="205" y="27"/>
                  </a:cubicBezTo>
                  <a:cubicBezTo>
                    <a:pt x="210" y="32"/>
                    <a:pt x="210" y="41"/>
                    <a:pt x="205" y="46"/>
                  </a:cubicBezTo>
                  <a:cubicBezTo>
                    <a:pt x="200" y="51"/>
                    <a:pt x="192" y="51"/>
                    <a:pt x="186" y="46"/>
                  </a:cubicBezTo>
                  <a:cubicBezTo>
                    <a:pt x="181" y="41"/>
                    <a:pt x="181" y="32"/>
                    <a:pt x="186" y="27"/>
                  </a:cubicBezTo>
                  <a:close/>
                  <a:moveTo>
                    <a:pt x="27" y="187"/>
                  </a:moveTo>
                  <a:cubicBezTo>
                    <a:pt x="32" y="182"/>
                    <a:pt x="40" y="182"/>
                    <a:pt x="45" y="187"/>
                  </a:cubicBezTo>
                  <a:cubicBezTo>
                    <a:pt x="50" y="192"/>
                    <a:pt x="50" y="200"/>
                    <a:pt x="45" y="205"/>
                  </a:cubicBezTo>
                  <a:cubicBezTo>
                    <a:pt x="40" y="210"/>
                    <a:pt x="32" y="210"/>
                    <a:pt x="27" y="205"/>
                  </a:cubicBezTo>
                  <a:cubicBezTo>
                    <a:pt x="22" y="200"/>
                    <a:pt x="22" y="192"/>
                    <a:pt x="27" y="187"/>
                  </a:cubicBezTo>
                  <a:close/>
                  <a:moveTo>
                    <a:pt x="56" y="250"/>
                  </a:moveTo>
                  <a:cubicBezTo>
                    <a:pt x="51" y="255"/>
                    <a:pt x="43" y="255"/>
                    <a:pt x="38" y="250"/>
                  </a:cubicBezTo>
                  <a:cubicBezTo>
                    <a:pt x="32" y="245"/>
                    <a:pt x="32" y="237"/>
                    <a:pt x="38" y="232"/>
                  </a:cubicBezTo>
                  <a:cubicBezTo>
                    <a:pt x="43" y="226"/>
                    <a:pt x="51" y="226"/>
                    <a:pt x="56" y="232"/>
                  </a:cubicBezTo>
                  <a:cubicBezTo>
                    <a:pt x="61" y="237"/>
                    <a:pt x="61" y="245"/>
                    <a:pt x="56" y="250"/>
                  </a:cubicBezTo>
                  <a:close/>
                  <a:moveTo>
                    <a:pt x="71" y="216"/>
                  </a:moveTo>
                  <a:cubicBezTo>
                    <a:pt x="66" y="211"/>
                    <a:pt x="66" y="203"/>
                    <a:pt x="71" y="198"/>
                  </a:cubicBezTo>
                  <a:cubicBezTo>
                    <a:pt x="77" y="193"/>
                    <a:pt x="85" y="193"/>
                    <a:pt x="90" y="198"/>
                  </a:cubicBezTo>
                  <a:cubicBezTo>
                    <a:pt x="95" y="203"/>
                    <a:pt x="95" y="211"/>
                    <a:pt x="90" y="216"/>
                  </a:cubicBezTo>
                  <a:cubicBezTo>
                    <a:pt x="85" y="221"/>
                    <a:pt x="77" y="221"/>
                    <a:pt x="71" y="216"/>
                  </a:cubicBezTo>
                  <a:close/>
                  <a:moveTo>
                    <a:pt x="100" y="261"/>
                  </a:moveTo>
                  <a:cubicBezTo>
                    <a:pt x="95" y="266"/>
                    <a:pt x="87" y="266"/>
                    <a:pt x="82" y="261"/>
                  </a:cubicBezTo>
                  <a:cubicBezTo>
                    <a:pt x="77" y="255"/>
                    <a:pt x="77" y="247"/>
                    <a:pt x="82" y="242"/>
                  </a:cubicBezTo>
                  <a:cubicBezTo>
                    <a:pt x="87" y="237"/>
                    <a:pt x="95" y="237"/>
                    <a:pt x="100" y="242"/>
                  </a:cubicBezTo>
                  <a:cubicBezTo>
                    <a:pt x="106" y="247"/>
                    <a:pt x="106" y="255"/>
                    <a:pt x="100" y="261"/>
                  </a:cubicBezTo>
                  <a:close/>
                  <a:moveTo>
                    <a:pt x="148" y="219"/>
                  </a:moveTo>
                  <a:cubicBezTo>
                    <a:pt x="68" y="140"/>
                    <a:pt x="68" y="140"/>
                    <a:pt x="68" y="140"/>
                  </a:cubicBezTo>
                  <a:cubicBezTo>
                    <a:pt x="139" y="69"/>
                    <a:pt x="139" y="69"/>
                    <a:pt x="139" y="69"/>
                  </a:cubicBezTo>
                  <a:cubicBezTo>
                    <a:pt x="218" y="148"/>
                    <a:pt x="218" y="148"/>
                    <a:pt x="218" y="148"/>
                  </a:cubicBezTo>
                  <a:lnTo>
                    <a:pt x="148" y="219"/>
                  </a:lnTo>
                  <a:close/>
                  <a:moveTo>
                    <a:pt x="215" y="90"/>
                  </a:moveTo>
                  <a:cubicBezTo>
                    <a:pt x="210" y="95"/>
                    <a:pt x="202" y="95"/>
                    <a:pt x="197" y="90"/>
                  </a:cubicBezTo>
                  <a:cubicBezTo>
                    <a:pt x="192" y="85"/>
                    <a:pt x="192" y="77"/>
                    <a:pt x="197" y="72"/>
                  </a:cubicBezTo>
                  <a:cubicBezTo>
                    <a:pt x="202" y="67"/>
                    <a:pt x="210" y="67"/>
                    <a:pt x="215" y="72"/>
                  </a:cubicBezTo>
                  <a:cubicBezTo>
                    <a:pt x="221" y="77"/>
                    <a:pt x="221" y="85"/>
                    <a:pt x="215" y="90"/>
                  </a:cubicBezTo>
                  <a:close/>
                  <a:moveTo>
                    <a:pt x="231" y="38"/>
                  </a:moveTo>
                  <a:cubicBezTo>
                    <a:pt x="236" y="33"/>
                    <a:pt x="244" y="33"/>
                    <a:pt x="249" y="38"/>
                  </a:cubicBezTo>
                  <a:cubicBezTo>
                    <a:pt x="254" y="43"/>
                    <a:pt x="254" y="51"/>
                    <a:pt x="249" y="56"/>
                  </a:cubicBezTo>
                  <a:cubicBezTo>
                    <a:pt x="244" y="61"/>
                    <a:pt x="236" y="61"/>
                    <a:pt x="231" y="56"/>
                  </a:cubicBezTo>
                  <a:cubicBezTo>
                    <a:pt x="226" y="51"/>
                    <a:pt x="226" y="43"/>
                    <a:pt x="231" y="38"/>
                  </a:cubicBezTo>
                  <a:close/>
                  <a:moveTo>
                    <a:pt x="260" y="101"/>
                  </a:moveTo>
                  <a:cubicBezTo>
                    <a:pt x="255" y="106"/>
                    <a:pt x="247" y="106"/>
                    <a:pt x="242" y="101"/>
                  </a:cubicBezTo>
                  <a:cubicBezTo>
                    <a:pt x="237" y="96"/>
                    <a:pt x="237" y="88"/>
                    <a:pt x="242" y="83"/>
                  </a:cubicBezTo>
                  <a:cubicBezTo>
                    <a:pt x="247" y="77"/>
                    <a:pt x="255" y="77"/>
                    <a:pt x="260" y="83"/>
                  </a:cubicBezTo>
                  <a:cubicBezTo>
                    <a:pt x="265" y="88"/>
                    <a:pt x="265" y="96"/>
                    <a:pt x="260"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19" name="Freeform 207"/>
            <p:cNvSpPr>
              <a:spLocks noEditPoints="1"/>
            </p:cNvSpPr>
            <p:nvPr/>
          </p:nvSpPr>
          <p:spPr bwMode="auto">
            <a:xfrm>
              <a:off x="8086726" y="3554414"/>
              <a:ext cx="241300" cy="260350"/>
            </a:xfrm>
            <a:custGeom>
              <a:avLst/>
              <a:gdLst>
                <a:gd name="T0" fmla="*/ 267 w 267"/>
                <a:gd name="T1" fmla="*/ 70 h 288"/>
                <a:gd name="T2" fmla="*/ 144 w 267"/>
                <a:gd name="T3" fmla="*/ 0 h 288"/>
                <a:gd name="T4" fmla="*/ 0 w 267"/>
                <a:gd name="T5" fmla="*/ 144 h 288"/>
                <a:gd name="T6" fmla="*/ 144 w 267"/>
                <a:gd name="T7" fmla="*/ 288 h 288"/>
                <a:gd name="T8" fmla="*/ 266 w 267"/>
                <a:gd name="T9" fmla="*/ 219 h 288"/>
                <a:gd name="T10" fmla="*/ 142 w 267"/>
                <a:gd name="T11" fmla="*/ 145 h 288"/>
                <a:gd name="T12" fmla="*/ 267 w 267"/>
                <a:gd name="T13" fmla="*/ 70 h 288"/>
                <a:gd name="T14" fmla="*/ 169 w 267"/>
                <a:gd name="T15" fmla="*/ 39 h 288"/>
                <a:gd name="T16" fmla="*/ 192 w 267"/>
                <a:gd name="T17" fmla="*/ 62 h 288"/>
                <a:gd name="T18" fmla="*/ 169 w 267"/>
                <a:gd name="T19" fmla="*/ 85 h 288"/>
                <a:gd name="T20" fmla="*/ 146 w 267"/>
                <a:gd name="T21" fmla="*/ 62 h 288"/>
                <a:gd name="T22" fmla="*/ 169 w 267"/>
                <a:gd name="T23" fmla="*/ 3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0" name="Freeform 208"/>
            <p:cNvSpPr>
              <a:spLocks noEditPoints="1"/>
            </p:cNvSpPr>
            <p:nvPr/>
          </p:nvSpPr>
          <p:spPr bwMode="auto">
            <a:xfrm>
              <a:off x="4462463" y="5110164"/>
              <a:ext cx="225425" cy="258763"/>
            </a:xfrm>
            <a:custGeom>
              <a:avLst/>
              <a:gdLst>
                <a:gd name="T0" fmla="*/ 217 w 252"/>
                <a:gd name="T1" fmla="*/ 204 h 288"/>
                <a:gd name="T2" fmla="*/ 217 w 252"/>
                <a:gd name="T3" fmla="*/ 196 h 288"/>
                <a:gd name="T4" fmla="*/ 217 w 252"/>
                <a:gd name="T5" fmla="*/ 126 h 288"/>
                <a:gd name="T6" fmla="*/ 156 w 252"/>
                <a:gd name="T7" fmla="*/ 40 h 288"/>
                <a:gd name="T8" fmla="*/ 158 w 252"/>
                <a:gd name="T9" fmla="*/ 32 h 288"/>
                <a:gd name="T10" fmla="*/ 126 w 252"/>
                <a:gd name="T11" fmla="*/ 0 h 288"/>
                <a:gd name="T12" fmla="*/ 94 w 252"/>
                <a:gd name="T13" fmla="*/ 32 h 288"/>
                <a:gd name="T14" fmla="*/ 96 w 252"/>
                <a:gd name="T15" fmla="*/ 40 h 288"/>
                <a:gd name="T16" fmla="*/ 35 w 252"/>
                <a:gd name="T17" fmla="*/ 126 h 288"/>
                <a:gd name="T18" fmla="*/ 35 w 252"/>
                <a:gd name="T19" fmla="*/ 196 h 288"/>
                <a:gd name="T20" fmla="*/ 35 w 252"/>
                <a:gd name="T21" fmla="*/ 204 h 288"/>
                <a:gd name="T22" fmla="*/ 0 w 252"/>
                <a:gd name="T23" fmla="*/ 238 h 288"/>
                <a:gd name="T24" fmla="*/ 14 w 252"/>
                <a:gd name="T25" fmla="*/ 252 h 288"/>
                <a:gd name="T26" fmla="*/ 95 w 252"/>
                <a:gd name="T27" fmla="*/ 252 h 288"/>
                <a:gd name="T28" fmla="*/ 94 w 252"/>
                <a:gd name="T29" fmla="*/ 256 h 288"/>
                <a:gd name="T30" fmla="*/ 126 w 252"/>
                <a:gd name="T31" fmla="*/ 288 h 288"/>
                <a:gd name="T32" fmla="*/ 158 w 252"/>
                <a:gd name="T33" fmla="*/ 256 h 288"/>
                <a:gd name="T34" fmla="*/ 157 w 252"/>
                <a:gd name="T35" fmla="*/ 252 h 288"/>
                <a:gd name="T36" fmla="*/ 238 w 252"/>
                <a:gd name="T37" fmla="*/ 252 h 288"/>
                <a:gd name="T38" fmla="*/ 252 w 252"/>
                <a:gd name="T39" fmla="*/ 238 h 288"/>
                <a:gd name="T40" fmla="*/ 217 w 252"/>
                <a:gd name="T41" fmla="*/ 204 h 288"/>
                <a:gd name="T42" fmla="*/ 108 w 252"/>
                <a:gd name="T43" fmla="*/ 32 h 288"/>
                <a:gd name="T44" fmla="*/ 126 w 252"/>
                <a:gd name="T45" fmla="*/ 14 h 288"/>
                <a:gd name="T46" fmla="*/ 144 w 252"/>
                <a:gd name="T47" fmla="*/ 32 h 288"/>
                <a:gd name="T48" fmla="*/ 143 w 252"/>
                <a:gd name="T49" fmla="*/ 37 h 288"/>
                <a:gd name="T50" fmla="*/ 126 w 252"/>
                <a:gd name="T51" fmla="*/ 35 h 288"/>
                <a:gd name="T52" fmla="*/ 109 w 252"/>
                <a:gd name="T53" fmla="*/ 37 h 288"/>
                <a:gd name="T54" fmla="*/ 108 w 252"/>
                <a:gd name="T55" fmla="*/ 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1" name="Freeform 209"/>
            <p:cNvSpPr>
              <a:spLocks noEditPoints="1"/>
            </p:cNvSpPr>
            <p:nvPr/>
          </p:nvSpPr>
          <p:spPr bwMode="auto">
            <a:xfrm>
              <a:off x="4445001" y="3036889"/>
              <a:ext cx="260350" cy="258763"/>
            </a:xfrm>
            <a:custGeom>
              <a:avLst/>
              <a:gdLst>
                <a:gd name="T0" fmla="*/ 268 w 288"/>
                <a:gd name="T1" fmla="*/ 0 h 288"/>
                <a:gd name="T2" fmla="*/ 20 w 288"/>
                <a:gd name="T3" fmla="*/ 0 h 288"/>
                <a:gd name="T4" fmla="*/ 0 w 288"/>
                <a:gd name="T5" fmla="*/ 20 h 288"/>
                <a:gd name="T6" fmla="*/ 0 w 288"/>
                <a:gd name="T7" fmla="*/ 240 h 288"/>
                <a:gd name="T8" fmla="*/ 48 w 288"/>
                <a:gd name="T9" fmla="*/ 288 h 288"/>
                <a:gd name="T10" fmla="*/ 62 w 288"/>
                <a:gd name="T11" fmla="*/ 288 h 288"/>
                <a:gd name="T12" fmla="*/ 62 w 288"/>
                <a:gd name="T13" fmla="*/ 204 h 288"/>
                <a:gd name="T14" fmla="*/ 196 w 288"/>
                <a:gd name="T15" fmla="*/ 204 h 288"/>
                <a:gd name="T16" fmla="*/ 196 w 288"/>
                <a:gd name="T17" fmla="*/ 288 h 288"/>
                <a:gd name="T18" fmla="*/ 268 w 288"/>
                <a:gd name="T19" fmla="*/ 288 h 288"/>
                <a:gd name="T20" fmla="*/ 288 w 288"/>
                <a:gd name="T21" fmla="*/ 268 h 288"/>
                <a:gd name="T22" fmla="*/ 288 w 288"/>
                <a:gd name="T23" fmla="*/ 20 h 288"/>
                <a:gd name="T24" fmla="*/ 268 w 288"/>
                <a:gd name="T25" fmla="*/ 0 h 288"/>
                <a:gd name="T26" fmla="*/ 244 w 288"/>
                <a:gd name="T27" fmla="*/ 145 h 288"/>
                <a:gd name="T28" fmla="*/ 44 w 288"/>
                <a:gd name="T29" fmla="*/ 145 h 288"/>
                <a:gd name="T30" fmla="*/ 44 w 288"/>
                <a:gd name="T31" fmla="*/ 14 h 288"/>
                <a:gd name="T32" fmla="*/ 244 w 288"/>
                <a:gd name="T33" fmla="*/ 14 h 288"/>
                <a:gd name="T34" fmla="*/ 244 w 288"/>
                <a:gd name="T35" fmla="*/ 1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268" y="0"/>
                  </a:moveTo>
                  <a:cubicBezTo>
                    <a:pt x="20" y="0"/>
                    <a:pt x="20" y="0"/>
                    <a:pt x="20" y="0"/>
                  </a:cubicBezTo>
                  <a:cubicBezTo>
                    <a:pt x="5" y="0"/>
                    <a:pt x="0" y="5"/>
                    <a:pt x="0" y="20"/>
                  </a:cubicBezTo>
                  <a:cubicBezTo>
                    <a:pt x="0" y="240"/>
                    <a:pt x="0" y="240"/>
                    <a:pt x="0" y="240"/>
                  </a:cubicBezTo>
                  <a:cubicBezTo>
                    <a:pt x="48" y="288"/>
                    <a:pt x="48" y="288"/>
                    <a:pt x="48" y="288"/>
                  </a:cubicBezTo>
                  <a:cubicBezTo>
                    <a:pt x="62" y="288"/>
                    <a:pt x="62" y="288"/>
                    <a:pt x="62" y="288"/>
                  </a:cubicBezTo>
                  <a:cubicBezTo>
                    <a:pt x="62" y="204"/>
                    <a:pt x="62" y="204"/>
                    <a:pt x="62" y="204"/>
                  </a:cubicBezTo>
                  <a:cubicBezTo>
                    <a:pt x="196" y="204"/>
                    <a:pt x="196" y="204"/>
                    <a:pt x="196" y="204"/>
                  </a:cubicBezTo>
                  <a:cubicBezTo>
                    <a:pt x="196" y="288"/>
                    <a:pt x="196" y="288"/>
                    <a:pt x="196" y="288"/>
                  </a:cubicBezTo>
                  <a:cubicBezTo>
                    <a:pt x="268" y="288"/>
                    <a:pt x="268" y="288"/>
                    <a:pt x="268" y="288"/>
                  </a:cubicBezTo>
                  <a:cubicBezTo>
                    <a:pt x="284" y="288"/>
                    <a:pt x="288" y="284"/>
                    <a:pt x="288" y="268"/>
                  </a:cubicBezTo>
                  <a:cubicBezTo>
                    <a:pt x="288" y="20"/>
                    <a:pt x="288" y="20"/>
                    <a:pt x="288" y="20"/>
                  </a:cubicBezTo>
                  <a:cubicBezTo>
                    <a:pt x="288" y="5"/>
                    <a:pt x="284" y="0"/>
                    <a:pt x="268" y="0"/>
                  </a:cubicBezTo>
                  <a:close/>
                  <a:moveTo>
                    <a:pt x="244" y="145"/>
                  </a:moveTo>
                  <a:cubicBezTo>
                    <a:pt x="44" y="145"/>
                    <a:pt x="44" y="145"/>
                    <a:pt x="44" y="145"/>
                  </a:cubicBezTo>
                  <a:cubicBezTo>
                    <a:pt x="44" y="14"/>
                    <a:pt x="44" y="14"/>
                    <a:pt x="44" y="14"/>
                  </a:cubicBezTo>
                  <a:cubicBezTo>
                    <a:pt x="244" y="14"/>
                    <a:pt x="244" y="14"/>
                    <a:pt x="244" y="14"/>
                  </a:cubicBezTo>
                  <a:lnTo>
                    <a:pt x="244"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2" name="Rectangle 210"/>
            <p:cNvSpPr>
              <a:spLocks noChangeArrowheads="1"/>
            </p:cNvSpPr>
            <p:nvPr/>
          </p:nvSpPr>
          <p:spPr bwMode="auto">
            <a:xfrm>
              <a:off x="4525963" y="3246439"/>
              <a:ext cx="30163"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23" name="Freeform 211"/>
            <p:cNvSpPr>
              <a:spLocks noEditPoints="1"/>
            </p:cNvSpPr>
            <p:nvPr/>
          </p:nvSpPr>
          <p:spPr bwMode="auto">
            <a:xfrm>
              <a:off x="6553201" y="4592639"/>
              <a:ext cx="196850" cy="258763"/>
            </a:xfrm>
            <a:custGeom>
              <a:avLst/>
              <a:gdLst>
                <a:gd name="T0" fmla="*/ 191 w 218"/>
                <a:gd name="T1" fmla="*/ 36 h 288"/>
                <a:gd name="T2" fmla="*/ 157 w 218"/>
                <a:gd name="T3" fmla="*/ 0 h 288"/>
                <a:gd name="T4" fmla="*/ 61 w 218"/>
                <a:gd name="T5" fmla="*/ 0 h 288"/>
                <a:gd name="T6" fmla="*/ 28 w 218"/>
                <a:gd name="T7" fmla="*/ 36 h 288"/>
                <a:gd name="T8" fmla="*/ 0 w 218"/>
                <a:gd name="T9" fmla="*/ 36 h 288"/>
                <a:gd name="T10" fmla="*/ 0 w 218"/>
                <a:gd name="T11" fmla="*/ 288 h 288"/>
                <a:gd name="T12" fmla="*/ 218 w 218"/>
                <a:gd name="T13" fmla="*/ 288 h 288"/>
                <a:gd name="T14" fmla="*/ 218 w 218"/>
                <a:gd name="T15" fmla="*/ 36 h 288"/>
                <a:gd name="T16" fmla="*/ 191 w 218"/>
                <a:gd name="T17" fmla="*/ 36 h 288"/>
                <a:gd name="T18" fmla="*/ 74 w 218"/>
                <a:gd name="T19" fmla="*/ 16 h 288"/>
                <a:gd name="T20" fmla="*/ 142 w 218"/>
                <a:gd name="T21" fmla="*/ 16 h 288"/>
                <a:gd name="T22" fmla="*/ 151 w 218"/>
                <a:gd name="T23" fmla="*/ 24 h 288"/>
                <a:gd name="T24" fmla="*/ 142 w 218"/>
                <a:gd name="T25" fmla="*/ 33 h 288"/>
                <a:gd name="T26" fmla="*/ 74 w 218"/>
                <a:gd name="T27" fmla="*/ 33 h 288"/>
                <a:gd name="T28" fmla="*/ 66 w 218"/>
                <a:gd name="T29" fmla="*/ 24 h 288"/>
                <a:gd name="T30" fmla="*/ 74 w 218"/>
                <a:gd name="T31" fmla="*/ 16 h 288"/>
                <a:gd name="T32" fmla="*/ 171 w 218"/>
                <a:gd name="T33" fmla="*/ 236 h 288"/>
                <a:gd name="T34" fmla="*/ 45 w 218"/>
                <a:gd name="T35" fmla="*/ 236 h 288"/>
                <a:gd name="T36" fmla="*/ 45 w 218"/>
                <a:gd name="T37" fmla="*/ 217 h 288"/>
                <a:gd name="T38" fmla="*/ 171 w 218"/>
                <a:gd name="T39" fmla="*/ 217 h 288"/>
                <a:gd name="T40" fmla="*/ 171 w 218"/>
                <a:gd name="T41" fmla="*/ 236 h 288"/>
                <a:gd name="T42" fmla="*/ 171 w 218"/>
                <a:gd name="T43" fmla="*/ 193 h 288"/>
                <a:gd name="T44" fmla="*/ 45 w 218"/>
                <a:gd name="T45" fmla="*/ 193 h 288"/>
                <a:gd name="T46" fmla="*/ 45 w 218"/>
                <a:gd name="T47" fmla="*/ 174 h 288"/>
                <a:gd name="T48" fmla="*/ 171 w 218"/>
                <a:gd name="T49" fmla="*/ 174 h 288"/>
                <a:gd name="T50" fmla="*/ 171 w 218"/>
                <a:gd name="T51" fmla="*/ 193 h 288"/>
                <a:gd name="T52" fmla="*/ 171 w 218"/>
                <a:gd name="T53" fmla="*/ 150 h 288"/>
                <a:gd name="T54" fmla="*/ 45 w 218"/>
                <a:gd name="T55" fmla="*/ 150 h 288"/>
                <a:gd name="T56" fmla="*/ 45 w 218"/>
                <a:gd name="T57" fmla="*/ 131 h 288"/>
                <a:gd name="T58" fmla="*/ 171 w 218"/>
                <a:gd name="T59" fmla="*/ 131 h 288"/>
                <a:gd name="T60" fmla="*/ 171 w 218"/>
                <a:gd name="T61" fmla="*/ 150 h 288"/>
                <a:gd name="T62" fmla="*/ 171 w 218"/>
                <a:gd name="T63" fmla="*/ 107 h 288"/>
                <a:gd name="T64" fmla="*/ 45 w 218"/>
                <a:gd name="T65" fmla="*/ 107 h 288"/>
                <a:gd name="T66" fmla="*/ 45 w 218"/>
                <a:gd name="T67" fmla="*/ 88 h 288"/>
                <a:gd name="T68" fmla="*/ 171 w 218"/>
                <a:gd name="T69" fmla="*/ 88 h 288"/>
                <a:gd name="T70" fmla="*/ 171 w 218"/>
                <a:gd name="T71"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 h="288">
                  <a:moveTo>
                    <a:pt x="191" y="36"/>
                  </a:moveTo>
                  <a:cubicBezTo>
                    <a:pt x="183" y="21"/>
                    <a:pt x="169" y="0"/>
                    <a:pt x="157" y="0"/>
                  </a:cubicBezTo>
                  <a:cubicBezTo>
                    <a:pt x="61" y="0"/>
                    <a:pt x="61" y="0"/>
                    <a:pt x="61" y="0"/>
                  </a:cubicBezTo>
                  <a:cubicBezTo>
                    <a:pt x="49" y="0"/>
                    <a:pt x="36" y="19"/>
                    <a:pt x="28" y="36"/>
                  </a:cubicBezTo>
                  <a:cubicBezTo>
                    <a:pt x="0" y="36"/>
                    <a:pt x="0" y="36"/>
                    <a:pt x="0" y="36"/>
                  </a:cubicBezTo>
                  <a:cubicBezTo>
                    <a:pt x="0" y="288"/>
                    <a:pt x="0" y="288"/>
                    <a:pt x="0" y="288"/>
                  </a:cubicBezTo>
                  <a:cubicBezTo>
                    <a:pt x="218" y="288"/>
                    <a:pt x="218" y="288"/>
                    <a:pt x="218" y="288"/>
                  </a:cubicBezTo>
                  <a:cubicBezTo>
                    <a:pt x="218" y="36"/>
                    <a:pt x="218" y="36"/>
                    <a:pt x="218" y="36"/>
                  </a:cubicBezTo>
                  <a:lnTo>
                    <a:pt x="191" y="36"/>
                  </a:lnTo>
                  <a:close/>
                  <a:moveTo>
                    <a:pt x="74" y="16"/>
                  </a:moveTo>
                  <a:cubicBezTo>
                    <a:pt x="142" y="16"/>
                    <a:pt x="142" y="16"/>
                    <a:pt x="142" y="16"/>
                  </a:cubicBezTo>
                  <a:cubicBezTo>
                    <a:pt x="147" y="16"/>
                    <a:pt x="151" y="20"/>
                    <a:pt x="151" y="24"/>
                  </a:cubicBezTo>
                  <a:cubicBezTo>
                    <a:pt x="151" y="29"/>
                    <a:pt x="147" y="33"/>
                    <a:pt x="142" y="33"/>
                  </a:cubicBezTo>
                  <a:cubicBezTo>
                    <a:pt x="74" y="33"/>
                    <a:pt x="74" y="33"/>
                    <a:pt x="74" y="33"/>
                  </a:cubicBezTo>
                  <a:cubicBezTo>
                    <a:pt x="70" y="33"/>
                    <a:pt x="66" y="29"/>
                    <a:pt x="66" y="24"/>
                  </a:cubicBezTo>
                  <a:cubicBezTo>
                    <a:pt x="66" y="20"/>
                    <a:pt x="70" y="16"/>
                    <a:pt x="74" y="16"/>
                  </a:cubicBezTo>
                  <a:close/>
                  <a:moveTo>
                    <a:pt x="171" y="236"/>
                  </a:moveTo>
                  <a:cubicBezTo>
                    <a:pt x="45" y="236"/>
                    <a:pt x="45" y="236"/>
                    <a:pt x="45" y="236"/>
                  </a:cubicBezTo>
                  <a:cubicBezTo>
                    <a:pt x="45" y="217"/>
                    <a:pt x="45" y="217"/>
                    <a:pt x="45" y="217"/>
                  </a:cubicBezTo>
                  <a:cubicBezTo>
                    <a:pt x="171" y="217"/>
                    <a:pt x="171" y="217"/>
                    <a:pt x="171" y="217"/>
                  </a:cubicBezTo>
                  <a:lnTo>
                    <a:pt x="171" y="236"/>
                  </a:lnTo>
                  <a:close/>
                  <a:moveTo>
                    <a:pt x="171" y="193"/>
                  </a:moveTo>
                  <a:cubicBezTo>
                    <a:pt x="45" y="193"/>
                    <a:pt x="45" y="193"/>
                    <a:pt x="45" y="193"/>
                  </a:cubicBezTo>
                  <a:cubicBezTo>
                    <a:pt x="45" y="174"/>
                    <a:pt x="45" y="174"/>
                    <a:pt x="45" y="174"/>
                  </a:cubicBezTo>
                  <a:cubicBezTo>
                    <a:pt x="171" y="174"/>
                    <a:pt x="171" y="174"/>
                    <a:pt x="171" y="174"/>
                  </a:cubicBezTo>
                  <a:lnTo>
                    <a:pt x="171" y="193"/>
                  </a:lnTo>
                  <a:close/>
                  <a:moveTo>
                    <a:pt x="171" y="150"/>
                  </a:moveTo>
                  <a:cubicBezTo>
                    <a:pt x="45" y="150"/>
                    <a:pt x="45" y="150"/>
                    <a:pt x="45" y="150"/>
                  </a:cubicBezTo>
                  <a:cubicBezTo>
                    <a:pt x="45" y="131"/>
                    <a:pt x="45" y="131"/>
                    <a:pt x="45" y="131"/>
                  </a:cubicBezTo>
                  <a:cubicBezTo>
                    <a:pt x="171" y="131"/>
                    <a:pt x="171" y="131"/>
                    <a:pt x="171" y="131"/>
                  </a:cubicBezTo>
                  <a:lnTo>
                    <a:pt x="171" y="150"/>
                  </a:lnTo>
                  <a:close/>
                  <a:moveTo>
                    <a:pt x="171" y="107"/>
                  </a:moveTo>
                  <a:cubicBezTo>
                    <a:pt x="45" y="107"/>
                    <a:pt x="45" y="107"/>
                    <a:pt x="45" y="107"/>
                  </a:cubicBezTo>
                  <a:cubicBezTo>
                    <a:pt x="45" y="88"/>
                    <a:pt x="45" y="88"/>
                    <a:pt x="45" y="88"/>
                  </a:cubicBezTo>
                  <a:cubicBezTo>
                    <a:pt x="171" y="88"/>
                    <a:pt x="171" y="88"/>
                    <a:pt x="171" y="88"/>
                  </a:cubicBezTo>
                  <a:lnTo>
                    <a:pt x="171" y="1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4" name="Freeform 212"/>
            <p:cNvSpPr/>
            <p:nvPr/>
          </p:nvSpPr>
          <p:spPr bwMode="auto">
            <a:xfrm>
              <a:off x="1335088" y="4122739"/>
              <a:ext cx="260350" cy="163513"/>
            </a:xfrm>
            <a:custGeom>
              <a:avLst/>
              <a:gdLst>
                <a:gd name="T0" fmla="*/ 288 w 288"/>
                <a:gd name="T1" fmla="*/ 67 h 182"/>
                <a:gd name="T2" fmla="*/ 267 w 288"/>
                <a:gd name="T3" fmla="*/ 67 h 182"/>
                <a:gd name="T4" fmla="*/ 267 w 288"/>
                <a:gd name="T5" fmla="*/ 50 h 182"/>
                <a:gd name="T6" fmla="*/ 252 w 288"/>
                <a:gd name="T7" fmla="*/ 31 h 182"/>
                <a:gd name="T8" fmla="*/ 250 w 288"/>
                <a:gd name="T9" fmla="*/ 31 h 182"/>
                <a:gd name="T10" fmla="*/ 235 w 288"/>
                <a:gd name="T11" fmla="*/ 48 h 182"/>
                <a:gd name="T12" fmla="*/ 235 w 288"/>
                <a:gd name="T13" fmla="*/ 19 h 182"/>
                <a:gd name="T14" fmla="*/ 220 w 288"/>
                <a:gd name="T15" fmla="*/ 0 h 182"/>
                <a:gd name="T16" fmla="*/ 219 w 288"/>
                <a:gd name="T17" fmla="*/ 0 h 182"/>
                <a:gd name="T18" fmla="*/ 204 w 288"/>
                <a:gd name="T19" fmla="*/ 19 h 182"/>
                <a:gd name="T20" fmla="*/ 204 w 288"/>
                <a:gd name="T21" fmla="*/ 67 h 182"/>
                <a:gd name="T22" fmla="*/ 84 w 288"/>
                <a:gd name="T23" fmla="*/ 67 h 182"/>
                <a:gd name="T24" fmla="*/ 84 w 288"/>
                <a:gd name="T25" fmla="*/ 19 h 182"/>
                <a:gd name="T26" fmla="*/ 68 w 288"/>
                <a:gd name="T27" fmla="*/ 0 h 182"/>
                <a:gd name="T28" fmla="*/ 67 w 288"/>
                <a:gd name="T29" fmla="*/ 0 h 182"/>
                <a:gd name="T30" fmla="*/ 52 w 288"/>
                <a:gd name="T31" fmla="*/ 19 h 182"/>
                <a:gd name="T32" fmla="*/ 52 w 288"/>
                <a:gd name="T33" fmla="*/ 48 h 182"/>
                <a:gd name="T34" fmla="*/ 37 w 288"/>
                <a:gd name="T35" fmla="*/ 31 h 182"/>
                <a:gd name="T36" fmla="*/ 36 w 288"/>
                <a:gd name="T37" fmla="*/ 31 h 182"/>
                <a:gd name="T38" fmla="*/ 20 w 288"/>
                <a:gd name="T39" fmla="*/ 50 h 182"/>
                <a:gd name="T40" fmla="*/ 20 w 288"/>
                <a:gd name="T41" fmla="*/ 67 h 182"/>
                <a:gd name="T42" fmla="*/ 0 w 288"/>
                <a:gd name="T43" fmla="*/ 67 h 182"/>
                <a:gd name="T44" fmla="*/ 0 w 288"/>
                <a:gd name="T45" fmla="*/ 115 h 182"/>
                <a:gd name="T46" fmla="*/ 20 w 288"/>
                <a:gd name="T47" fmla="*/ 115 h 182"/>
                <a:gd name="T48" fmla="*/ 20 w 288"/>
                <a:gd name="T49" fmla="*/ 132 h 182"/>
                <a:gd name="T50" fmla="*/ 36 w 288"/>
                <a:gd name="T51" fmla="*/ 151 h 182"/>
                <a:gd name="T52" fmla="*/ 37 w 288"/>
                <a:gd name="T53" fmla="*/ 151 h 182"/>
                <a:gd name="T54" fmla="*/ 52 w 288"/>
                <a:gd name="T55" fmla="*/ 135 h 182"/>
                <a:gd name="T56" fmla="*/ 52 w 288"/>
                <a:gd name="T57" fmla="*/ 163 h 182"/>
                <a:gd name="T58" fmla="*/ 67 w 288"/>
                <a:gd name="T59" fmla="*/ 182 h 182"/>
                <a:gd name="T60" fmla="*/ 68 w 288"/>
                <a:gd name="T61" fmla="*/ 182 h 182"/>
                <a:gd name="T62" fmla="*/ 84 w 288"/>
                <a:gd name="T63" fmla="*/ 163 h 182"/>
                <a:gd name="T64" fmla="*/ 84 w 288"/>
                <a:gd name="T65" fmla="*/ 115 h 182"/>
                <a:gd name="T66" fmla="*/ 204 w 288"/>
                <a:gd name="T67" fmla="*/ 115 h 182"/>
                <a:gd name="T68" fmla="*/ 204 w 288"/>
                <a:gd name="T69" fmla="*/ 163 h 182"/>
                <a:gd name="T70" fmla="*/ 219 w 288"/>
                <a:gd name="T71" fmla="*/ 182 h 182"/>
                <a:gd name="T72" fmla="*/ 220 w 288"/>
                <a:gd name="T73" fmla="*/ 182 h 182"/>
                <a:gd name="T74" fmla="*/ 235 w 288"/>
                <a:gd name="T75" fmla="*/ 163 h 182"/>
                <a:gd name="T76" fmla="*/ 235 w 288"/>
                <a:gd name="T77" fmla="*/ 135 h 182"/>
                <a:gd name="T78" fmla="*/ 250 w 288"/>
                <a:gd name="T79" fmla="*/ 151 h 182"/>
                <a:gd name="T80" fmla="*/ 252 w 288"/>
                <a:gd name="T81" fmla="*/ 151 h 182"/>
                <a:gd name="T82" fmla="*/ 267 w 288"/>
                <a:gd name="T83" fmla="*/ 132 h 182"/>
                <a:gd name="T84" fmla="*/ 267 w 288"/>
                <a:gd name="T85" fmla="*/ 115 h 182"/>
                <a:gd name="T86" fmla="*/ 288 w 288"/>
                <a:gd name="T87" fmla="*/ 115 h 182"/>
                <a:gd name="T88" fmla="*/ 288 w 288"/>
                <a:gd name="T89" fmla="*/ 6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182">
                  <a:moveTo>
                    <a:pt x="288" y="67"/>
                  </a:moveTo>
                  <a:cubicBezTo>
                    <a:pt x="267" y="67"/>
                    <a:pt x="267" y="67"/>
                    <a:pt x="267" y="67"/>
                  </a:cubicBezTo>
                  <a:cubicBezTo>
                    <a:pt x="267" y="50"/>
                    <a:pt x="267" y="50"/>
                    <a:pt x="267" y="50"/>
                  </a:cubicBezTo>
                  <a:cubicBezTo>
                    <a:pt x="267" y="40"/>
                    <a:pt x="260" y="31"/>
                    <a:pt x="252" y="31"/>
                  </a:cubicBezTo>
                  <a:cubicBezTo>
                    <a:pt x="250" y="31"/>
                    <a:pt x="250" y="31"/>
                    <a:pt x="250" y="31"/>
                  </a:cubicBezTo>
                  <a:cubicBezTo>
                    <a:pt x="243" y="31"/>
                    <a:pt x="236" y="38"/>
                    <a:pt x="235" y="48"/>
                  </a:cubicBezTo>
                  <a:cubicBezTo>
                    <a:pt x="235" y="19"/>
                    <a:pt x="235" y="19"/>
                    <a:pt x="235" y="19"/>
                  </a:cubicBezTo>
                  <a:cubicBezTo>
                    <a:pt x="235" y="8"/>
                    <a:pt x="228" y="0"/>
                    <a:pt x="220" y="0"/>
                  </a:cubicBezTo>
                  <a:cubicBezTo>
                    <a:pt x="219" y="0"/>
                    <a:pt x="219" y="0"/>
                    <a:pt x="219" y="0"/>
                  </a:cubicBezTo>
                  <a:cubicBezTo>
                    <a:pt x="210" y="0"/>
                    <a:pt x="204" y="8"/>
                    <a:pt x="204" y="19"/>
                  </a:cubicBezTo>
                  <a:cubicBezTo>
                    <a:pt x="204" y="67"/>
                    <a:pt x="204" y="67"/>
                    <a:pt x="204" y="67"/>
                  </a:cubicBezTo>
                  <a:cubicBezTo>
                    <a:pt x="84" y="67"/>
                    <a:pt x="84" y="67"/>
                    <a:pt x="84" y="67"/>
                  </a:cubicBezTo>
                  <a:cubicBezTo>
                    <a:pt x="84" y="19"/>
                    <a:pt x="84" y="19"/>
                    <a:pt x="84" y="19"/>
                  </a:cubicBezTo>
                  <a:cubicBezTo>
                    <a:pt x="84" y="8"/>
                    <a:pt x="77" y="0"/>
                    <a:pt x="68" y="0"/>
                  </a:cubicBezTo>
                  <a:cubicBezTo>
                    <a:pt x="67" y="0"/>
                    <a:pt x="67" y="0"/>
                    <a:pt x="67" y="0"/>
                  </a:cubicBezTo>
                  <a:cubicBezTo>
                    <a:pt x="59" y="0"/>
                    <a:pt x="52" y="8"/>
                    <a:pt x="52" y="19"/>
                  </a:cubicBezTo>
                  <a:cubicBezTo>
                    <a:pt x="52" y="48"/>
                    <a:pt x="52" y="48"/>
                    <a:pt x="52" y="48"/>
                  </a:cubicBezTo>
                  <a:cubicBezTo>
                    <a:pt x="51" y="38"/>
                    <a:pt x="45" y="31"/>
                    <a:pt x="37" y="31"/>
                  </a:cubicBezTo>
                  <a:cubicBezTo>
                    <a:pt x="36" y="31"/>
                    <a:pt x="36" y="31"/>
                    <a:pt x="36" y="31"/>
                  </a:cubicBezTo>
                  <a:cubicBezTo>
                    <a:pt x="27" y="31"/>
                    <a:pt x="20" y="40"/>
                    <a:pt x="20" y="50"/>
                  </a:cubicBezTo>
                  <a:cubicBezTo>
                    <a:pt x="20" y="67"/>
                    <a:pt x="20" y="67"/>
                    <a:pt x="20" y="67"/>
                  </a:cubicBezTo>
                  <a:cubicBezTo>
                    <a:pt x="0" y="67"/>
                    <a:pt x="0" y="67"/>
                    <a:pt x="0" y="67"/>
                  </a:cubicBezTo>
                  <a:cubicBezTo>
                    <a:pt x="0" y="115"/>
                    <a:pt x="0" y="115"/>
                    <a:pt x="0" y="115"/>
                  </a:cubicBezTo>
                  <a:cubicBezTo>
                    <a:pt x="20" y="115"/>
                    <a:pt x="20" y="115"/>
                    <a:pt x="20" y="115"/>
                  </a:cubicBezTo>
                  <a:cubicBezTo>
                    <a:pt x="20" y="132"/>
                    <a:pt x="20" y="132"/>
                    <a:pt x="20" y="132"/>
                  </a:cubicBezTo>
                  <a:cubicBezTo>
                    <a:pt x="20" y="143"/>
                    <a:pt x="27" y="151"/>
                    <a:pt x="36" y="151"/>
                  </a:cubicBezTo>
                  <a:cubicBezTo>
                    <a:pt x="37" y="151"/>
                    <a:pt x="37" y="151"/>
                    <a:pt x="37" y="151"/>
                  </a:cubicBezTo>
                  <a:cubicBezTo>
                    <a:pt x="45" y="151"/>
                    <a:pt x="51" y="144"/>
                    <a:pt x="52" y="135"/>
                  </a:cubicBezTo>
                  <a:cubicBezTo>
                    <a:pt x="52" y="163"/>
                    <a:pt x="52" y="163"/>
                    <a:pt x="52" y="163"/>
                  </a:cubicBezTo>
                  <a:cubicBezTo>
                    <a:pt x="52" y="174"/>
                    <a:pt x="59" y="182"/>
                    <a:pt x="67" y="182"/>
                  </a:cubicBezTo>
                  <a:cubicBezTo>
                    <a:pt x="68" y="182"/>
                    <a:pt x="68" y="182"/>
                    <a:pt x="68" y="182"/>
                  </a:cubicBezTo>
                  <a:cubicBezTo>
                    <a:pt x="77" y="182"/>
                    <a:pt x="84" y="174"/>
                    <a:pt x="84" y="163"/>
                  </a:cubicBezTo>
                  <a:cubicBezTo>
                    <a:pt x="84" y="115"/>
                    <a:pt x="84" y="115"/>
                    <a:pt x="84" y="115"/>
                  </a:cubicBezTo>
                  <a:cubicBezTo>
                    <a:pt x="204" y="115"/>
                    <a:pt x="204" y="115"/>
                    <a:pt x="204" y="115"/>
                  </a:cubicBezTo>
                  <a:cubicBezTo>
                    <a:pt x="204" y="163"/>
                    <a:pt x="204" y="163"/>
                    <a:pt x="204" y="163"/>
                  </a:cubicBezTo>
                  <a:cubicBezTo>
                    <a:pt x="204" y="174"/>
                    <a:pt x="210" y="182"/>
                    <a:pt x="219" y="182"/>
                  </a:cubicBezTo>
                  <a:cubicBezTo>
                    <a:pt x="220" y="182"/>
                    <a:pt x="220" y="182"/>
                    <a:pt x="220" y="182"/>
                  </a:cubicBezTo>
                  <a:cubicBezTo>
                    <a:pt x="228" y="182"/>
                    <a:pt x="235" y="174"/>
                    <a:pt x="235" y="163"/>
                  </a:cubicBezTo>
                  <a:cubicBezTo>
                    <a:pt x="235" y="135"/>
                    <a:pt x="235" y="135"/>
                    <a:pt x="235" y="135"/>
                  </a:cubicBezTo>
                  <a:cubicBezTo>
                    <a:pt x="236" y="144"/>
                    <a:pt x="243" y="151"/>
                    <a:pt x="250" y="151"/>
                  </a:cubicBezTo>
                  <a:cubicBezTo>
                    <a:pt x="252" y="151"/>
                    <a:pt x="252" y="151"/>
                    <a:pt x="252" y="151"/>
                  </a:cubicBezTo>
                  <a:cubicBezTo>
                    <a:pt x="260" y="151"/>
                    <a:pt x="267" y="143"/>
                    <a:pt x="267" y="132"/>
                  </a:cubicBezTo>
                  <a:cubicBezTo>
                    <a:pt x="267" y="115"/>
                    <a:pt x="267" y="115"/>
                    <a:pt x="267" y="115"/>
                  </a:cubicBezTo>
                  <a:cubicBezTo>
                    <a:pt x="288" y="115"/>
                    <a:pt x="288" y="115"/>
                    <a:pt x="288" y="115"/>
                  </a:cubicBezTo>
                  <a:lnTo>
                    <a:pt x="288"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5" name="Freeform 213"/>
            <p:cNvSpPr/>
            <p:nvPr/>
          </p:nvSpPr>
          <p:spPr bwMode="auto">
            <a:xfrm>
              <a:off x="817563" y="4592639"/>
              <a:ext cx="258763" cy="258763"/>
            </a:xfrm>
            <a:custGeom>
              <a:avLst/>
              <a:gdLst>
                <a:gd name="T0" fmla="*/ 96 w 288"/>
                <a:gd name="T1" fmla="*/ 0 h 288"/>
                <a:gd name="T2" fmla="*/ 144 w 288"/>
                <a:gd name="T3" fmla="*/ 40 h 288"/>
                <a:gd name="T4" fmla="*/ 192 w 288"/>
                <a:gd name="T5" fmla="*/ 0 h 288"/>
                <a:gd name="T6" fmla="*/ 288 w 288"/>
                <a:gd name="T7" fmla="*/ 36 h 288"/>
                <a:gd name="T8" fmla="*/ 288 w 288"/>
                <a:gd name="T9" fmla="*/ 108 h 288"/>
                <a:gd name="T10" fmla="*/ 224 w 288"/>
                <a:gd name="T11" fmla="*/ 90 h 288"/>
                <a:gd name="T12" fmla="*/ 224 w 288"/>
                <a:gd name="T13" fmla="*/ 288 h 288"/>
                <a:gd name="T14" fmla="*/ 64 w 288"/>
                <a:gd name="T15" fmla="*/ 288 h 288"/>
                <a:gd name="T16" fmla="*/ 64 w 288"/>
                <a:gd name="T17" fmla="*/ 90 h 288"/>
                <a:gd name="T18" fmla="*/ 0 w 288"/>
                <a:gd name="T19" fmla="*/ 108 h 288"/>
                <a:gd name="T20" fmla="*/ 0 w 288"/>
                <a:gd name="T21" fmla="*/ 36 h 288"/>
                <a:gd name="T22" fmla="*/ 96 w 288"/>
                <a:gd name="T23"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288">
                  <a:moveTo>
                    <a:pt x="96" y="0"/>
                  </a:moveTo>
                  <a:cubicBezTo>
                    <a:pt x="96" y="0"/>
                    <a:pt x="109" y="40"/>
                    <a:pt x="144" y="40"/>
                  </a:cubicBezTo>
                  <a:cubicBezTo>
                    <a:pt x="179" y="40"/>
                    <a:pt x="192" y="0"/>
                    <a:pt x="192" y="0"/>
                  </a:cubicBezTo>
                  <a:cubicBezTo>
                    <a:pt x="288" y="36"/>
                    <a:pt x="288" y="36"/>
                    <a:pt x="288" y="36"/>
                  </a:cubicBezTo>
                  <a:cubicBezTo>
                    <a:pt x="288" y="108"/>
                    <a:pt x="288" y="108"/>
                    <a:pt x="288" y="108"/>
                  </a:cubicBezTo>
                  <a:cubicBezTo>
                    <a:pt x="224" y="90"/>
                    <a:pt x="224" y="90"/>
                    <a:pt x="224" y="90"/>
                  </a:cubicBezTo>
                  <a:cubicBezTo>
                    <a:pt x="224" y="288"/>
                    <a:pt x="224" y="288"/>
                    <a:pt x="224" y="288"/>
                  </a:cubicBezTo>
                  <a:cubicBezTo>
                    <a:pt x="64" y="288"/>
                    <a:pt x="64" y="288"/>
                    <a:pt x="64" y="288"/>
                  </a:cubicBezTo>
                  <a:cubicBezTo>
                    <a:pt x="64" y="90"/>
                    <a:pt x="64" y="90"/>
                    <a:pt x="64" y="90"/>
                  </a:cubicBezTo>
                  <a:cubicBezTo>
                    <a:pt x="0" y="108"/>
                    <a:pt x="0" y="108"/>
                    <a:pt x="0" y="108"/>
                  </a:cubicBezTo>
                  <a:cubicBezTo>
                    <a:pt x="0" y="36"/>
                    <a:pt x="0" y="36"/>
                    <a:pt x="0" y="36"/>
                  </a:cubicBez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6" name="Freeform 214"/>
            <p:cNvSpPr>
              <a:spLocks noEditPoints="1"/>
            </p:cNvSpPr>
            <p:nvPr/>
          </p:nvSpPr>
          <p:spPr bwMode="auto">
            <a:xfrm>
              <a:off x="7556501" y="3587751"/>
              <a:ext cx="258763" cy="192088"/>
            </a:xfrm>
            <a:custGeom>
              <a:avLst/>
              <a:gdLst>
                <a:gd name="T0" fmla="*/ 226 w 288"/>
                <a:gd name="T1" fmla="*/ 88 h 213"/>
                <a:gd name="T2" fmla="*/ 226 w 288"/>
                <a:gd name="T3" fmla="*/ 88 h 213"/>
                <a:gd name="T4" fmla="*/ 158 w 288"/>
                <a:gd name="T5" fmla="*/ 88 h 213"/>
                <a:gd name="T6" fmla="*/ 159 w 288"/>
                <a:gd name="T7" fmla="*/ 71 h 213"/>
                <a:gd name="T8" fmla="*/ 145 w 288"/>
                <a:gd name="T9" fmla="*/ 11 h 213"/>
                <a:gd name="T10" fmla="*/ 133 w 288"/>
                <a:gd name="T11" fmla="*/ 1 h 213"/>
                <a:gd name="T12" fmla="*/ 127 w 288"/>
                <a:gd name="T13" fmla="*/ 11 h 213"/>
                <a:gd name="T14" fmla="*/ 143 w 288"/>
                <a:gd name="T15" fmla="*/ 71 h 213"/>
                <a:gd name="T16" fmla="*/ 142 w 288"/>
                <a:gd name="T17" fmla="*/ 88 h 213"/>
                <a:gd name="T18" fmla="*/ 63 w 288"/>
                <a:gd name="T19" fmla="*/ 88 h 213"/>
                <a:gd name="T20" fmla="*/ 0 w 288"/>
                <a:gd name="T21" fmla="*/ 150 h 213"/>
                <a:gd name="T22" fmla="*/ 63 w 288"/>
                <a:gd name="T23" fmla="*/ 213 h 213"/>
                <a:gd name="T24" fmla="*/ 113 w 288"/>
                <a:gd name="T25" fmla="*/ 189 h 213"/>
                <a:gd name="T26" fmla="*/ 176 w 288"/>
                <a:gd name="T27" fmla="*/ 189 h 213"/>
                <a:gd name="T28" fmla="*/ 226 w 288"/>
                <a:gd name="T29" fmla="*/ 213 h 213"/>
                <a:gd name="T30" fmla="*/ 288 w 288"/>
                <a:gd name="T31" fmla="*/ 150 h 213"/>
                <a:gd name="T32" fmla="*/ 226 w 288"/>
                <a:gd name="T33" fmla="*/ 88 h 213"/>
                <a:gd name="T34" fmla="*/ 89 w 288"/>
                <a:gd name="T35" fmla="*/ 161 h 213"/>
                <a:gd name="T36" fmla="*/ 67 w 288"/>
                <a:gd name="T37" fmla="*/ 161 h 213"/>
                <a:gd name="T38" fmla="*/ 67 w 288"/>
                <a:gd name="T39" fmla="*/ 183 h 213"/>
                <a:gd name="T40" fmla="*/ 50 w 288"/>
                <a:gd name="T41" fmla="*/ 183 h 213"/>
                <a:gd name="T42" fmla="*/ 50 w 288"/>
                <a:gd name="T43" fmla="*/ 161 h 213"/>
                <a:gd name="T44" fmla="*/ 28 w 288"/>
                <a:gd name="T45" fmla="*/ 161 h 213"/>
                <a:gd name="T46" fmla="*/ 28 w 288"/>
                <a:gd name="T47" fmla="*/ 144 h 213"/>
                <a:gd name="T48" fmla="*/ 50 w 288"/>
                <a:gd name="T49" fmla="*/ 144 h 213"/>
                <a:gd name="T50" fmla="*/ 50 w 288"/>
                <a:gd name="T51" fmla="*/ 122 h 213"/>
                <a:gd name="T52" fmla="*/ 67 w 288"/>
                <a:gd name="T53" fmla="*/ 122 h 213"/>
                <a:gd name="T54" fmla="*/ 67 w 288"/>
                <a:gd name="T55" fmla="*/ 144 h 213"/>
                <a:gd name="T56" fmla="*/ 89 w 288"/>
                <a:gd name="T57" fmla="*/ 144 h 213"/>
                <a:gd name="T58" fmla="*/ 89 w 288"/>
                <a:gd name="T59" fmla="*/ 161 h 213"/>
                <a:gd name="T60" fmla="*/ 157 w 288"/>
                <a:gd name="T61" fmla="*/ 148 h 213"/>
                <a:gd name="T62" fmla="*/ 132 w 288"/>
                <a:gd name="T63" fmla="*/ 148 h 213"/>
                <a:gd name="T64" fmla="*/ 122 w 288"/>
                <a:gd name="T65" fmla="*/ 139 h 213"/>
                <a:gd name="T66" fmla="*/ 132 w 288"/>
                <a:gd name="T67" fmla="*/ 130 h 213"/>
                <a:gd name="T68" fmla="*/ 157 w 288"/>
                <a:gd name="T69" fmla="*/ 130 h 213"/>
                <a:gd name="T70" fmla="*/ 166 w 288"/>
                <a:gd name="T71" fmla="*/ 139 h 213"/>
                <a:gd name="T72" fmla="*/ 157 w 288"/>
                <a:gd name="T73" fmla="*/ 148 h 213"/>
                <a:gd name="T74" fmla="*/ 217 w 288"/>
                <a:gd name="T75" fmla="*/ 188 h 213"/>
                <a:gd name="T76" fmla="*/ 201 w 288"/>
                <a:gd name="T77" fmla="*/ 173 h 213"/>
                <a:gd name="T78" fmla="*/ 217 w 288"/>
                <a:gd name="T79" fmla="*/ 157 h 213"/>
                <a:gd name="T80" fmla="*/ 232 w 288"/>
                <a:gd name="T81" fmla="*/ 173 h 213"/>
                <a:gd name="T82" fmla="*/ 217 w 288"/>
                <a:gd name="T83" fmla="*/ 188 h 213"/>
                <a:gd name="T84" fmla="*/ 250 w 288"/>
                <a:gd name="T85" fmla="*/ 155 h 213"/>
                <a:gd name="T86" fmla="*/ 235 w 288"/>
                <a:gd name="T87" fmla="*/ 139 h 213"/>
                <a:gd name="T88" fmla="*/ 250 w 288"/>
                <a:gd name="T89" fmla="*/ 124 h 213"/>
                <a:gd name="T90" fmla="*/ 266 w 288"/>
                <a:gd name="T91" fmla="*/ 139 h 213"/>
                <a:gd name="T92" fmla="*/ 250 w 288"/>
                <a:gd name="T93" fmla="*/ 15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8" h="213">
                  <a:moveTo>
                    <a:pt x="226" y="88"/>
                  </a:moveTo>
                  <a:cubicBezTo>
                    <a:pt x="226" y="88"/>
                    <a:pt x="226" y="88"/>
                    <a:pt x="226" y="88"/>
                  </a:cubicBezTo>
                  <a:cubicBezTo>
                    <a:pt x="158" y="88"/>
                    <a:pt x="158" y="88"/>
                    <a:pt x="158" y="88"/>
                  </a:cubicBezTo>
                  <a:cubicBezTo>
                    <a:pt x="158" y="83"/>
                    <a:pt x="159" y="77"/>
                    <a:pt x="159" y="71"/>
                  </a:cubicBezTo>
                  <a:cubicBezTo>
                    <a:pt x="159" y="54"/>
                    <a:pt x="156" y="32"/>
                    <a:pt x="145" y="11"/>
                  </a:cubicBezTo>
                  <a:cubicBezTo>
                    <a:pt x="145" y="11"/>
                    <a:pt x="142" y="0"/>
                    <a:pt x="133" y="1"/>
                  </a:cubicBezTo>
                  <a:cubicBezTo>
                    <a:pt x="122" y="2"/>
                    <a:pt x="127" y="11"/>
                    <a:pt x="127" y="11"/>
                  </a:cubicBezTo>
                  <a:cubicBezTo>
                    <a:pt x="140" y="31"/>
                    <a:pt x="143" y="54"/>
                    <a:pt x="143" y="71"/>
                  </a:cubicBezTo>
                  <a:cubicBezTo>
                    <a:pt x="143" y="77"/>
                    <a:pt x="142" y="83"/>
                    <a:pt x="142" y="88"/>
                  </a:cubicBezTo>
                  <a:cubicBezTo>
                    <a:pt x="63" y="88"/>
                    <a:pt x="63" y="88"/>
                    <a:pt x="63" y="88"/>
                  </a:cubicBezTo>
                  <a:cubicBezTo>
                    <a:pt x="28" y="88"/>
                    <a:pt x="0" y="116"/>
                    <a:pt x="0" y="150"/>
                  </a:cubicBezTo>
                  <a:cubicBezTo>
                    <a:pt x="0" y="185"/>
                    <a:pt x="28" y="213"/>
                    <a:pt x="63" y="213"/>
                  </a:cubicBezTo>
                  <a:cubicBezTo>
                    <a:pt x="83" y="213"/>
                    <a:pt x="101" y="203"/>
                    <a:pt x="113" y="189"/>
                  </a:cubicBezTo>
                  <a:cubicBezTo>
                    <a:pt x="176" y="189"/>
                    <a:pt x="176" y="189"/>
                    <a:pt x="176" y="189"/>
                  </a:cubicBezTo>
                  <a:cubicBezTo>
                    <a:pt x="187" y="203"/>
                    <a:pt x="205" y="213"/>
                    <a:pt x="226" y="213"/>
                  </a:cubicBezTo>
                  <a:cubicBezTo>
                    <a:pt x="260" y="213"/>
                    <a:pt x="288" y="185"/>
                    <a:pt x="288" y="150"/>
                  </a:cubicBezTo>
                  <a:cubicBezTo>
                    <a:pt x="288" y="116"/>
                    <a:pt x="261" y="88"/>
                    <a:pt x="226" y="88"/>
                  </a:cubicBezTo>
                  <a:close/>
                  <a:moveTo>
                    <a:pt x="89" y="161"/>
                  </a:moveTo>
                  <a:cubicBezTo>
                    <a:pt x="67" y="161"/>
                    <a:pt x="67" y="161"/>
                    <a:pt x="67" y="161"/>
                  </a:cubicBezTo>
                  <a:cubicBezTo>
                    <a:pt x="67" y="183"/>
                    <a:pt x="67" y="183"/>
                    <a:pt x="67" y="183"/>
                  </a:cubicBezTo>
                  <a:cubicBezTo>
                    <a:pt x="50" y="183"/>
                    <a:pt x="50" y="183"/>
                    <a:pt x="50" y="183"/>
                  </a:cubicBezTo>
                  <a:cubicBezTo>
                    <a:pt x="50" y="161"/>
                    <a:pt x="50" y="161"/>
                    <a:pt x="50" y="161"/>
                  </a:cubicBezTo>
                  <a:cubicBezTo>
                    <a:pt x="28" y="161"/>
                    <a:pt x="28" y="161"/>
                    <a:pt x="28" y="161"/>
                  </a:cubicBezTo>
                  <a:cubicBezTo>
                    <a:pt x="28" y="144"/>
                    <a:pt x="28" y="144"/>
                    <a:pt x="28" y="144"/>
                  </a:cubicBezTo>
                  <a:cubicBezTo>
                    <a:pt x="50" y="144"/>
                    <a:pt x="50" y="144"/>
                    <a:pt x="50" y="144"/>
                  </a:cubicBezTo>
                  <a:cubicBezTo>
                    <a:pt x="50" y="122"/>
                    <a:pt x="50" y="122"/>
                    <a:pt x="50" y="122"/>
                  </a:cubicBezTo>
                  <a:cubicBezTo>
                    <a:pt x="67" y="122"/>
                    <a:pt x="67" y="122"/>
                    <a:pt x="67" y="122"/>
                  </a:cubicBezTo>
                  <a:cubicBezTo>
                    <a:pt x="67" y="144"/>
                    <a:pt x="67" y="144"/>
                    <a:pt x="67" y="144"/>
                  </a:cubicBezTo>
                  <a:cubicBezTo>
                    <a:pt x="89" y="144"/>
                    <a:pt x="89" y="144"/>
                    <a:pt x="89" y="144"/>
                  </a:cubicBezTo>
                  <a:lnTo>
                    <a:pt x="89" y="161"/>
                  </a:lnTo>
                  <a:close/>
                  <a:moveTo>
                    <a:pt x="157" y="148"/>
                  </a:moveTo>
                  <a:cubicBezTo>
                    <a:pt x="132" y="148"/>
                    <a:pt x="132" y="148"/>
                    <a:pt x="132" y="148"/>
                  </a:cubicBezTo>
                  <a:cubicBezTo>
                    <a:pt x="126" y="148"/>
                    <a:pt x="122" y="144"/>
                    <a:pt x="122" y="139"/>
                  </a:cubicBezTo>
                  <a:cubicBezTo>
                    <a:pt x="122" y="134"/>
                    <a:pt x="126" y="130"/>
                    <a:pt x="132" y="130"/>
                  </a:cubicBezTo>
                  <a:cubicBezTo>
                    <a:pt x="157" y="130"/>
                    <a:pt x="157" y="130"/>
                    <a:pt x="157" y="130"/>
                  </a:cubicBezTo>
                  <a:cubicBezTo>
                    <a:pt x="162" y="130"/>
                    <a:pt x="166" y="134"/>
                    <a:pt x="166" y="139"/>
                  </a:cubicBezTo>
                  <a:cubicBezTo>
                    <a:pt x="166" y="144"/>
                    <a:pt x="162" y="148"/>
                    <a:pt x="157" y="148"/>
                  </a:cubicBezTo>
                  <a:close/>
                  <a:moveTo>
                    <a:pt x="217" y="188"/>
                  </a:moveTo>
                  <a:cubicBezTo>
                    <a:pt x="208" y="188"/>
                    <a:pt x="201" y="181"/>
                    <a:pt x="201" y="173"/>
                  </a:cubicBezTo>
                  <a:cubicBezTo>
                    <a:pt x="201" y="164"/>
                    <a:pt x="208" y="157"/>
                    <a:pt x="217" y="157"/>
                  </a:cubicBezTo>
                  <a:cubicBezTo>
                    <a:pt x="225" y="157"/>
                    <a:pt x="232" y="164"/>
                    <a:pt x="232" y="173"/>
                  </a:cubicBezTo>
                  <a:cubicBezTo>
                    <a:pt x="232" y="181"/>
                    <a:pt x="225" y="188"/>
                    <a:pt x="217" y="188"/>
                  </a:cubicBezTo>
                  <a:close/>
                  <a:moveTo>
                    <a:pt x="250" y="155"/>
                  </a:moveTo>
                  <a:cubicBezTo>
                    <a:pt x="241" y="155"/>
                    <a:pt x="235" y="148"/>
                    <a:pt x="235" y="139"/>
                  </a:cubicBezTo>
                  <a:cubicBezTo>
                    <a:pt x="235" y="131"/>
                    <a:pt x="241" y="124"/>
                    <a:pt x="250" y="124"/>
                  </a:cubicBezTo>
                  <a:cubicBezTo>
                    <a:pt x="259" y="124"/>
                    <a:pt x="266" y="131"/>
                    <a:pt x="266" y="139"/>
                  </a:cubicBezTo>
                  <a:cubicBezTo>
                    <a:pt x="266" y="148"/>
                    <a:pt x="259" y="155"/>
                    <a:pt x="25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7" name="Freeform 215"/>
            <p:cNvSpPr>
              <a:spLocks noEditPoints="1"/>
            </p:cNvSpPr>
            <p:nvPr/>
          </p:nvSpPr>
          <p:spPr bwMode="auto">
            <a:xfrm>
              <a:off x="9115426" y="2000251"/>
              <a:ext cx="257175" cy="260350"/>
            </a:xfrm>
            <a:custGeom>
              <a:avLst/>
              <a:gdLst>
                <a:gd name="T0" fmla="*/ 127 w 162"/>
                <a:gd name="T1" fmla="*/ 41 h 164"/>
                <a:gd name="T2" fmla="*/ 162 w 162"/>
                <a:gd name="T3" fmla="*/ 6 h 164"/>
                <a:gd name="T4" fmla="*/ 157 w 162"/>
                <a:gd name="T5" fmla="*/ 0 h 164"/>
                <a:gd name="T6" fmla="*/ 122 w 162"/>
                <a:gd name="T7" fmla="*/ 34 h 164"/>
                <a:gd name="T8" fmla="*/ 50 w 162"/>
                <a:gd name="T9" fmla="*/ 34 h 164"/>
                <a:gd name="T10" fmla="*/ 50 w 162"/>
                <a:gd name="T11" fmla="*/ 6 h 164"/>
                <a:gd name="T12" fmla="*/ 28 w 162"/>
                <a:gd name="T13" fmla="*/ 6 h 164"/>
                <a:gd name="T14" fmla="*/ 28 w 162"/>
                <a:gd name="T15" fmla="*/ 34 h 164"/>
                <a:gd name="T16" fmla="*/ 0 w 162"/>
                <a:gd name="T17" fmla="*/ 34 h 164"/>
                <a:gd name="T18" fmla="*/ 0 w 162"/>
                <a:gd name="T19" fmla="*/ 56 h 164"/>
                <a:gd name="T20" fmla="*/ 28 w 162"/>
                <a:gd name="T21" fmla="*/ 56 h 164"/>
                <a:gd name="T22" fmla="*/ 28 w 162"/>
                <a:gd name="T23" fmla="*/ 136 h 164"/>
                <a:gd name="T24" fmla="*/ 105 w 162"/>
                <a:gd name="T25" fmla="*/ 136 h 164"/>
                <a:gd name="T26" fmla="*/ 105 w 162"/>
                <a:gd name="T27" fmla="*/ 164 h 164"/>
                <a:gd name="T28" fmla="*/ 127 w 162"/>
                <a:gd name="T29" fmla="*/ 164 h 164"/>
                <a:gd name="T30" fmla="*/ 127 w 162"/>
                <a:gd name="T31" fmla="*/ 136 h 164"/>
                <a:gd name="T32" fmla="*/ 155 w 162"/>
                <a:gd name="T33" fmla="*/ 136 h 164"/>
                <a:gd name="T34" fmla="*/ 155 w 162"/>
                <a:gd name="T35" fmla="*/ 114 h 164"/>
                <a:gd name="T36" fmla="*/ 155 w 162"/>
                <a:gd name="T37" fmla="*/ 114 h 164"/>
                <a:gd name="T38" fmla="*/ 127 w 162"/>
                <a:gd name="T39" fmla="*/ 114 h 164"/>
                <a:gd name="T40" fmla="*/ 127 w 162"/>
                <a:gd name="T41" fmla="*/ 41 h 164"/>
                <a:gd name="T42" fmla="*/ 100 w 162"/>
                <a:gd name="T43" fmla="*/ 56 h 164"/>
                <a:gd name="T44" fmla="*/ 50 w 162"/>
                <a:gd name="T45" fmla="*/ 107 h 164"/>
                <a:gd name="T46" fmla="*/ 50 w 162"/>
                <a:gd name="T47" fmla="*/ 56 h 164"/>
                <a:gd name="T48" fmla="*/ 100 w 162"/>
                <a:gd name="T49" fmla="*/ 56 h 164"/>
                <a:gd name="T50" fmla="*/ 55 w 162"/>
                <a:gd name="T51" fmla="*/ 114 h 164"/>
                <a:gd name="T52" fmla="*/ 105 w 162"/>
                <a:gd name="T53" fmla="*/ 63 h 164"/>
                <a:gd name="T54" fmla="*/ 105 w 162"/>
                <a:gd name="T55" fmla="*/ 114 h 164"/>
                <a:gd name="T56" fmla="*/ 55 w 162"/>
                <a:gd name="T57"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2" h="164">
                  <a:moveTo>
                    <a:pt x="127" y="41"/>
                  </a:moveTo>
                  <a:lnTo>
                    <a:pt x="162" y="6"/>
                  </a:lnTo>
                  <a:lnTo>
                    <a:pt x="157" y="0"/>
                  </a:lnTo>
                  <a:lnTo>
                    <a:pt x="122" y="34"/>
                  </a:lnTo>
                  <a:lnTo>
                    <a:pt x="50" y="34"/>
                  </a:lnTo>
                  <a:lnTo>
                    <a:pt x="50" y="6"/>
                  </a:lnTo>
                  <a:lnTo>
                    <a:pt x="28" y="6"/>
                  </a:lnTo>
                  <a:lnTo>
                    <a:pt x="28" y="34"/>
                  </a:lnTo>
                  <a:lnTo>
                    <a:pt x="0" y="34"/>
                  </a:lnTo>
                  <a:lnTo>
                    <a:pt x="0" y="56"/>
                  </a:lnTo>
                  <a:lnTo>
                    <a:pt x="28" y="56"/>
                  </a:lnTo>
                  <a:lnTo>
                    <a:pt x="28" y="136"/>
                  </a:lnTo>
                  <a:lnTo>
                    <a:pt x="105" y="136"/>
                  </a:lnTo>
                  <a:lnTo>
                    <a:pt x="105" y="164"/>
                  </a:lnTo>
                  <a:lnTo>
                    <a:pt x="127" y="164"/>
                  </a:lnTo>
                  <a:lnTo>
                    <a:pt x="127" y="136"/>
                  </a:lnTo>
                  <a:lnTo>
                    <a:pt x="155" y="136"/>
                  </a:lnTo>
                  <a:lnTo>
                    <a:pt x="155" y="114"/>
                  </a:lnTo>
                  <a:lnTo>
                    <a:pt x="155" y="114"/>
                  </a:lnTo>
                  <a:lnTo>
                    <a:pt x="127" y="114"/>
                  </a:lnTo>
                  <a:lnTo>
                    <a:pt x="127" y="41"/>
                  </a:lnTo>
                  <a:close/>
                  <a:moveTo>
                    <a:pt x="100" y="56"/>
                  </a:moveTo>
                  <a:lnTo>
                    <a:pt x="50" y="107"/>
                  </a:lnTo>
                  <a:lnTo>
                    <a:pt x="50" y="56"/>
                  </a:lnTo>
                  <a:lnTo>
                    <a:pt x="100" y="56"/>
                  </a:lnTo>
                  <a:close/>
                  <a:moveTo>
                    <a:pt x="55" y="114"/>
                  </a:moveTo>
                  <a:lnTo>
                    <a:pt x="105" y="63"/>
                  </a:lnTo>
                  <a:lnTo>
                    <a:pt x="105" y="114"/>
                  </a:lnTo>
                  <a:lnTo>
                    <a:pt x="55"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8" name="Freeform 216"/>
            <p:cNvSpPr>
              <a:spLocks noEditPoints="1"/>
            </p:cNvSpPr>
            <p:nvPr/>
          </p:nvSpPr>
          <p:spPr bwMode="auto">
            <a:xfrm>
              <a:off x="5481638" y="3595689"/>
              <a:ext cx="258763" cy="188913"/>
            </a:xfrm>
            <a:custGeom>
              <a:avLst/>
              <a:gdLst>
                <a:gd name="T0" fmla="*/ 278 w 288"/>
                <a:gd name="T1" fmla="*/ 24 h 210"/>
                <a:gd name="T2" fmla="*/ 128 w 288"/>
                <a:gd name="T3" fmla="*/ 24 h 210"/>
                <a:gd name="T4" fmla="*/ 128 w 288"/>
                <a:gd name="T5" fmla="*/ 24 h 210"/>
                <a:gd name="T6" fmla="*/ 118 w 288"/>
                <a:gd name="T7" fmla="*/ 8 h 210"/>
                <a:gd name="T8" fmla="*/ 104 w 288"/>
                <a:gd name="T9" fmla="*/ 0 h 210"/>
                <a:gd name="T10" fmla="*/ 61 w 288"/>
                <a:gd name="T11" fmla="*/ 0 h 210"/>
                <a:gd name="T12" fmla="*/ 47 w 288"/>
                <a:gd name="T13" fmla="*/ 8 h 210"/>
                <a:gd name="T14" fmla="*/ 37 w 288"/>
                <a:gd name="T15" fmla="*/ 24 h 210"/>
                <a:gd name="T16" fmla="*/ 37 w 288"/>
                <a:gd name="T17" fmla="*/ 24 h 210"/>
                <a:gd name="T18" fmla="*/ 10 w 288"/>
                <a:gd name="T19" fmla="*/ 24 h 210"/>
                <a:gd name="T20" fmla="*/ 0 w 288"/>
                <a:gd name="T21" fmla="*/ 34 h 210"/>
                <a:gd name="T22" fmla="*/ 0 w 288"/>
                <a:gd name="T23" fmla="*/ 200 h 210"/>
                <a:gd name="T24" fmla="*/ 10 w 288"/>
                <a:gd name="T25" fmla="*/ 210 h 210"/>
                <a:gd name="T26" fmla="*/ 278 w 288"/>
                <a:gd name="T27" fmla="*/ 210 h 210"/>
                <a:gd name="T28" fmla="*/ 288 w 288"/>
                <a:gd name="T29" fmla="*/ 200 h 210"/>
                <a:gd name="T30" fmla="*/ 288 w 288"/>
                <a:gd name="T31" fmla="*/ 34 h 210"/>
                <a:gd name="T32" fmla="*/ 278 w 288"/>
                <a:gd name="T33" fmla="*/ 24 h 210"/>
                <a:gd name="T34" fmla="*/ 42 w 288"/>
                <a:gd name="T35" fmla="*/ 194 h 210"/>
                <a:gd name="T36" fmla="*/ 8 w 288"/>
                <a:gd name="T37" fmla="*/ 194 h 210"/>
                <a:gd name="T38" fmla="*/ 8 w 288"/>
                <a:gd name="T39" fmla="*/ 41 h 210"/>
                <a:gd name="T40" fmla="*/ 42 w 288"/>
                <a:gd name="T41" fmla="*/ 41 h 210"/>
                <a:gd name="T42" fmla="*/ 42 w 288"/>
                <a:gd name="T43" fmla="*/ 194 h 210"/>
                <a:gd name="T44" fmla="*/ 144 w 288"/>
                <a:gd name="T45" fmla="*/ 179 h 210"/>
                <a:gd name="T46" fmla="*/ 82 w 288"/>
                <a:gd name="T47" fmla="*/ 117 h 210"/>
                <a:gd name="T48" fmla="*/ 144 w 288"/>
                <a:gd name="T49" fmla="*/ 56 h 210"/>
                <a:gd name="T50" fmla="*/ 205 w 288"/>
                <a:gd name="T51" fmla="*/ 117 h 210"/>
                <a:gd name="T52" fmla="*/ 144 w 288"/>
                <a:gd name="T53" fmla="*/ 179 h 210"/>
                <a:gd name="T54" fmla="*/ 261 w 288"/>
                <a:gd name="T55" fmla="*/ 91 h 210"/>
                <a:gd name="T56" fmla="*/ 225 w 288"/>
                <a:gd name="T57" fmla="*/ 91 h 210"/>
                <a:gd name="T58" fmla="*/ 225 w 288"/>
                <a:gd name="T59" fmla="*/ 55 h 210"/>
                <a:gd name="T60" fmla="*/ 261 w 288"/>
                <a:gd name="T61" fmla="*/ 55 h 210"/>
                <a:gd name="T62" fmla="*/ 261 w 288"/>
                <a:gd name="T63" fmla="*/ 9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29" name="Freeform 217"/>
            <p:cNvSpPr/>
            <p:nvPr/>
          </p:nvSpPr>
          <p:spPr bwMode="auto">
            <a:xfrm>
              <a:off x="1344613" y="5629276"/>
              <a:ext cx="238125" cy="182563"/>
            </a:xfrm>
            <a:custGeom>
              <a:avLst/>
              <a:gdLst>
                <a:gd name="T0" fmla="*/ 139 w 150"/>
                <a:gd name="T1" fmla="*/ 42 h 115"/>
                <a:gd name="T2" fmla="*/ 150 w 150"/>
                <a:gd name="T3" fmla="*/ 0 h 115"/>
                <a:gd name="T4" fmla="*/ 107 w 150"/>
                <a:gd name="T5" fmla="*/ 10 h 115"/>
                <a:gd name="T6" fmla="*/ 118 w 150"/>
                <a:gd name="T7" fmla="*/ 21 h 115"/>
                <a:gd name="T8" fmla="*/ 77 w 150"/>
                <a:gd name="T9" fmla="*/ 61 h 115"/>
                <a:gd name="T10" fmla="*/ 59 w 150"/>
                <a:gd name="T11" fmla="*/ 44 h 115"/>
                <a:gd name="T12" fmla="*/ 0 w 150"/>
                <a:gd name="T13" fmla="*/ 104 h 115"/>
                <a:gd name="T14" fmla="*/ 11 w 150"/>
                <a:gd name="T15" fmla="*/ 115 h 115"/>
                <a:gd name="T16" fmla="*/ 11 w 150"/>
                <a:gd name="T17" fmla="*/ 115 h 115"/>
                <a:gd name="T18" fmla="*/ 59 w 150"/>
                <a:gd name="T19" fmla="*/ 67 h 115"/>
                <a:gd name="T20" fmla="*/ 77 w 150"/>
                <a:gd name="T21" fmla="*/ 84 h 115"/>
                <a:gd name="T22" fmla="*/ 129 w 150"/>
                <a:gd name="T23" fmla="*/ 32 h 115"/>
                <a:gd name="T24" fmla="*/ 139 w 150"/>
                <a:gd name="T25" fmla="*/ 4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0" h="115">
                  <a:moveTo>
                    <a:pt x="139" y="42"/>
                  </a:moveTo>
                  <a:lnTo>
                    <a:pt x="150" y="0"/>
                  </a:lnTo>
                  <a:lnTo>
                    <a:pt x="107" y="10"/>
                  </a:lnTo>
                  <a:lnTo>
                    <a:pt x="118" y="21"/>
                  </a:lnTo>
                  <a:lnTo>
                    <a:pt x="77" y="61"/>
                  </a:lnTo>
                  <a:lnTo>
                    <a:pt x="59" y="44"/>
                  </a:lnTo>
                  <a:lnTo>
                    <a:pt x="0" y="104"/>
                  </a:lnTo>
                  <a:lnTo>
                    <a:pt x="11" y="115"/>
                  </a:lnTo>
                  <a:lnTo>
                    <a:pt x="11" y="115"/>
                  </a:lnTo>
                  <a:lnTo>
                    <a:pt x="59" y="67"/>
                  </a:lnTo>
                  <a:lnTo>
                    <a:pt x="77" y="84"/>
                  </a:lnTo>
                  <a:lnTo>
                    <a:pt x="129" y="32"/>
                  </a:lnTo>
                  <a:lnTo>
                    <a:pt x="13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30" name="Rectangle 218"/>
            <p:cNvSpPr>
              <a:spLocks noChangeArrowheads="1"/>
            </p:cNvSpPr>
            <p:nvPr/>
          </p:nvSpPr>
          <p:spPr bwMode="auto">
            <a:xfrm>
              <a:off x="1366838" y="5826126"/>
              <a:ext cx="3175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31" name="Rectangle 219"/>
            <p:cNvSpPr>
              <a:spLocks noChangeArrowheads="1"/>
            </p:cNvSpPr>
            <p:nvPr/>
          </p:nvSpPr>
          <p:spPr bwMode="auto">
            <a:xfrm>
              <a:off x="1422401" y="5795964"/>
              <a:ext cx="33338"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32" name="Rectangle 220"/>
            <p:cNvSpPr>
              <a:spLocks noChangeArrowheads="1"/>
            </p:cNvSpPr>
            <p:nvPr/>
          </p:nvSpPr>
          <p:spPr bwMode="auto">
            <a:xfrm>
              <a:off x="1481138" y="5764214"/>
              <a:ext cx="3333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33" name="Rectangle 221"/>
            <p:cNvSpPr>
              <a:spLocks noChangeArrowheads="1"/>
            </p:cNvSpPr>
            <p:nvPr/>
          </p:nvSpPr>
          <p:spPr bwMode="auto">
            <a:xfrm>
              <a:off x="1536701" y="5734051"/>
              <a:ext cx="34925" cy="155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34" name="Freeform 222"/>
            <p:cNvSpPr/>
            <p:nvPr/>
          </p:nvSpPr>
          <p:spPr bwMode="auto">
            <a:xfrm>
              <a:off x="8094663" y="3141664"/>
              <a:ext cx="222250" cy="153988"/>
            </a:xfrm>
            <a:custGeom>
              <a:avLst/>
              <a:gdLst>
                <a:gd name="T0" fmla="*/ 206 w 247"/>
                <a:gd name="T1" fmla="*/ 0 h 172"/>
                <a:gd name="T2" fmla="*/ 180 w 247"/>
                <a:gd name="T3" fmla="*/ 0 h 172"/>
                <a:gd name="T4" fmla="*/ 180 w 247"/>
                <a:gd name="T5" fmla="*/ 31 h 172"/>
                <a:gd name="T6" fmla="*/ 206 w 247"/>
                <a:gd name="T7" fmla="*/ 31 h 172"/>
                <a:gd name="T8" fmla="*/ 216 w 247"/>
                <a:gd name="T9" fmla="*/ 41 h 172"/>
                <a:gd name="T10" fmla="*/ 216 w 247"/>
                <a:gd name="T11" fmla="*/ 131 h 172"/>
                <a:gd name="T12" fmla="*/ 206 w 247"/>
                <a:gd name="T13" fmla="*/ 141 h 172"/>
                <a:gd name="T14" fmla="*/ 41 w 247"/>
                <a:gd name="T15" fmla="*/ 141 h 172"/>
                <a:gd name="T16" fmla="*/ 31 w 247"/>
                <a:gd name="T17" fmla="*/ 131 h 172"/>
                <a:gd name="T18" fmla="*/ 31 w 247"/>
                <a:gd name="T19" fmla="*/ 41 h 172"/>
                <a:gd name="T20" fmla="*/ 41 w 247"/>
                <a:gd name="T21" fmla="*/ 31 h 172"/>
                <a:gd name="T22" fmla="*/ 67 w 247"/>
                <a:gd name="T23" fmla="*/ 31 h 172"/>
                <a:gd name="T24" fmla="*/ 67 w 247"/>
                <a:gd name="T25" fmla="*/ 0 h 172"/>
                <a:gd name="T26" fmla="*/ 41 w 247"/>
                <a:gd name="T27" fmla="*/ 0 h 172"/>
                <a:gd name="T28" fmla="*/ 0 w 247"/>
                <a:gd name="T29" fmla="*/ 41 h 172"/>
                <a:gd name="T30" fmla="*/ 0 w 247"/>
                <a:gd name="T31" fmla="*/ 131 h 172"/>
                <a:gd name="T32" fmla="*/ 41 w 247"/>
                <a:gd name="T33" fmla="*/ 172 h 172"/>
                <a:gd name="T34" fmla="*/ 206 w 247"/>
                <a:gd name="T35" fmla="*/ 172 h 172"/>
                <a:gd name="T36" fmla="*/ 247 w 247"/>
                <a:gd name="T37" fmla="*/ 131 h 172"/>
                <a:gd name="T38" fmla="*/ 247 w 247"/>
                <a:gd name="T39" fmla="*/ 41 h 172"/>
                <a:gd name="T40" fmla="*/ 206 w 247"/>
                <a:gd name="T4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172">
                  <a:moveTo>
                    <a:pt x="206" y="0"/>
                  </a:moveTo>
                  <a:cubicBezTo>
                    <a:pt x="180" y="0"/>
                    <a:pt x="180" y="0"/>
                    <a:pt x="180" y="0"/>
                  </a:cubicBezTo>
                  <a:cubicBezTo>
                    <a:pt x="180" y="31"/>
                    <a:pt x="180" y="31"/>
                    <a:pt x="180" y="31"/>
                  </a:cubicBezTo>
                  <a:cubicBezTo>
                    <a:pt x="206" y="31"/>
                    <a:pt x="206" y="31"/>
                    <a:pt x="206" y="31"/>
                  </a:cubicBezTo>
                  <a:cubicBezTo>
                    <a:pt x="212" y="31"/>
                    <a:pt x="216" y="36"/>
                    <a:pt x="216" y="41"/>
                  </a:cubicBezTo>
                  <a:cubicBezTo>
                    <a:pt x="216" y="131"/>
                    <a:pt x="216" y="131"/>
                    <a:pt x="216" y="131"/>
                  </a:cubicBezTo>
                  <a:cubicBezTo>
                    <a:pt x="216" y="136"/>
                    <a:pt x="212" y="141"/>
                    <a:pt x="206" y="141"/>
                  </a:cubicBezTo>
                  <a:cubicBezTo>
                    <a:pt x="41" y="141"/>
                    <a:pt x="41" y="141"/>
                    <a:pt x="41" y="141"/>
                  </a:cubicBezTo>
                  <a:cubicBezTo>
                    <a:pt x="36" y="141"/>
                    <a:pt x="31" y="136"/>
                    <a:pt x="31" y="131"/>
                  </a:cubicBezTo>
                  <a:cubicBezTo>
                    <a:pt x="31" y="41"/>
                    <a:pt x="31" y="41"/>
                    <a:pt x="31" y="41"/>
                  </a:cubicBezTo>
                  <a:cubicBezTo>
                    <a:pt x="31" y="36"/>
                    <a:pt x="36" y="31"/>
                    <a:pt x="41" y="31"/>
                  </a:cubicBezTo>
                  <a:cubicBezTo>
                    <a:pt x="67" y="31"/>
                    <a:pt x="67" y="31"/>
                    <a:pt x="67" y="31"/>
                  </a:cubicBezTo>
                  <a:cubicBezTo>
                    <a:pt x="67" y="0"/>
                    <a:pt x="67" y="0"/>
                    <a:pt x="67" y="0"/>
                  </a:cubicBezTo>
                  <a:cubicBezTo>
                    <a:pt x="41" y="0"/>
                    <a:pt x="41" y="0"/>
                    <a:pt x="41" y="0"/>
                  </a:cubicBezTo>
                  <a:cubicBezTo>
                    <a:pt x="19" y="0"/>
                    <a:pt x="0" y="19"/>
                    <a:pt x="0" y="41"/>
                  </a:cubicBezTo>
                  <a:cubicBezTo>
                    <a:pt x="0" y="131"/>
                    <a:pt x="0" y="131"/>
                    <a:pt x="0" y="131"/>
                  </a:cubicBezTo>
                  <a:cubicBezTo>
                    <a:pt x="0" y="153"/>
                    <a:pt x="19" y="172"/>
                    <a:pt x="41" y="172"/>
                  </a:cubicBezTo>
                  <a:cubicBezTo>
                    <a:pt x="206" y="172"/>
                    <a:pt x="206" y="172"/>
                    <a:pt x="206" y="172"/>
                  </a:cubicBezTo>
                  <a:cubicBezTo>
                    <a:pt x="229" y="172"/>
                    <a:pt x="247" y="153"/>
                    <a:pt x="247" y="131"/>
                  </a:cubicBezTo>
                  <a:cubicBezTo>
                    <a:pt x="247" y="41"/>
                    <a:pt x="247" y="41"/>
                    <a:pt x="247" y="41"/>
                  </a:cubicBezTo>
                  <a:cubicBezTo>
                    <a:pt x="247" y="19"/>
                    <a:pt x="229" y="0"/>
                    <a:pt x="20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35" name="Freeform 223"/>
            <p:cNvSpPr/>
            <p:nvPr/>
          </p:nvSpPr>
          <p:spPr bwMode="auto">
            <a:xfrm>
              <a:off x="8134351" y="3035301"/>
              <a:ext cx="142875" cy="185738"/>
            </a:xfrm>
            <a:custGeom>
              <a:avLst/>
              <a:gdLst>
                <a:gd name="T0" fmla="*/ 34 w 90"/>
                <a:gd name="T1" fmla="*/ 117 h 117"/>
                <a:gd name="T2" fmla="*/ 56 w 90"/>
                <a:gd name="T3" fmla="*/ 117 h 117"/>
                <a:gd name="T4" fmla="*/ 56 w 90"/>
                <a:gd name="T5" fmla="*/ 52 h 117"/>
                <a:gd name="T6" fmla="*/ 90 w 90"/>
                <a:gd name="T7" fmla="*/ 52 h 117"/>
                <a:gd name="T8" fmla="*/ 44 w 90"/>
                <a:gd name="T9" fmla="*/ 0 h 117"/>
                <a:gd name="T10" fmla="*/ 0 w 90"/>
                <a:gd name="T11" fmla="*/ 52 h 117"/>
                <a:gd name="T12" fmla="*/ 34 w 90"/>
                <a:gd name="T13" fmla="*/ 52 h 117"/>
                <a:gd name="T14" fmla="*/ 34 w 90"/>
                <a:gd name="T15" fmla="*/ 117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117">
                  <a:moveTo>
                    <a:pt x="34" y="117"/>
                  </a:moveTo>
                  <a:lnTo>
                    <a:pt x="56" y="117"/>
                  </a:lnTo>
                  <a:lnTo>
                    <a:pt x="56" y="52"/>
                  </a:lnTo>
                  <a:lnTo>
                    <a:pt x="90" y="52"/>
                  </a:lnTo>
                  <a:lnTo>
                    <a:pt x="44" y="0"/>
                  </a:lnTo>
                  <a:lnTo>
                    <a:pt x="0" y="52"/>
                  </a:lnTo>
                  <a:lnTo>
                    <a:pt x="34" y="52"/>
                  </a:ln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36" name="Freeform 224"/>
            <p:cNvSpPr/>
            <p:nvPr/>
          </p:nvSpPr>
          <p:spPr bwMode="auto">
            <a:xfrm>
              <a:off x="7080251" y="5105401"/>
              <a:ext cx="166688" cy="269875"/>
            </a:xfrm>
            <a:custGeom>
              <a:avLst/>
              <a:gdLst>
                <a:gd name="T0" fmla="*/ 149 w 185"/>
                <a:gd name="T1" fmla="*/ 36 h 300"/>
                <a:gd name="T2" fmla="*/ 185 w 185"/>
                <a:gd name="T3" fmla="*/ 9 h 300"/>
                <a:gd name="T4" fmla="*/ 57 w 185"/>
                <a:gd name="T5" fmla="*/ 48 h 300"/>
                <a:gd name="T6" fmla="*/ 57 w 185"/>
                <a:gd name="T7" fmla="*/ 252 h 300"/>
                <a:gd name="T8" fmla="*/ 185 w 185"/>
                <a:gd name="T9" fmla="*/ 292 h 300"/>
                <a:gd name="T10" fmla="*/ 149 w 185"/>
                <a:gd name="T11" fmla="*/ 265 h 300"/>
                <a:gd name="T12" fmla="*/ 149 w 185"/>
                <a:gd name="T13" fmla="*/ 36 h 300"/>
              </a:gdLst>
              <a:ahLst/>
              <a:cxnLst>
                <a:cxn ang="0">
                  <a:pos x="T0" y="T1"/>
                </a:cxn>
                <a:cxn ang="0">
                  <a:pos x="T2" y="T3"/>
                </a:cxn>
                <a:cxn ang="0">
                  <a:pos x="T4" y="T5"/>
                </a:cxn>
                <a:cxn ang="0">
                  <a:pos x="T6" y="T7"/>
                </a:cxn>
                <a:cxn ang="0">
                  <a:pos x="T8" y="T9"/>
                </a:cxn>
                <a:cxn ang="0">
                  <a:pos x="T10" y="T11"/>
                </a:cxn>
                <a:cxn ang="0">
                  <a:pos x="T12" y="T13"/>
                </a:cxn>
              </a:cxnLst>
              <a:rect l="0" t="0" r="r" b="b"/>
              <a:pathLst>
                <a:path w="185" h="300">
                  <a:moveTo>
                    <a:pt x="149" y="36"/>
                  </a:moveTo>
                  <a:cubicBezTo>
                    <a:pt x="160" y="25"/>
                    <a:pt x="172" y="16"/>
                    <a:pt x="185" y="9"/>
                  </a:cubicBezTo>
                  <a:cubicBezTo>
                    <a:pt x="140" y="0"/>
                    <a:pt x="92" y="14"/>
                    <a:pt x="57" y="48"/>
                  </a:cubicBezTo>
                  <a:cubicBezTo>
                    <a:pt x="0" y="105"/>
                    <a:pt x="0" y="196"/>
                    <a:pt x="57" y="252"/>
                  </a:cubicBezTo>
                  <a:cubicBezTo>
                    <a:pt x="92" y="287"/>
                    <a:pt x="140" y="300"/>
                    <a:pt x="185" y="292"/>
                  </a:cubicBezTo>
                  <a:cubicBezTo>
                    <a:pt x="172" y="285"/>
                    <a:pt x="160" y="276"/>
                    <a:pt x="149" y="265"/>
                  </a:cubicBezTo>
                  <a:cubicBezTo>
                    <a:pt x="86" y="202"/>
                    <a:pt x="86" y="99"/>
                    <a:pt x="14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37" name="Freeform 225"/>
            <p:cNvSpPr/>
            <p:nvPr/>
          </p:nvSpPr>
          <p:spPr bwMode="auto">
            <a:xfrm>
              <a:off x="7072313" y="2000251"/>
              <a:ext cx="198438" cy="265113"/>
            </a:xfrm>
            <a:custGeom>
              <a:avLst/>
              <a:gdLst>
                <a:gd name="T0" fmla="*/ 130 w 221"/>
                <a:gd name="T1" fmla="*/ 50 h 295"/>
                <a:gd name="T2" fmla="*/ 193 w 221"/>
                <a:gd name="T3" fmla="*/ 80 h 295"/>
                <a:gd name="T4" fmla="*/ 221 w 221"/>
                <a:gd name="T5" fmla="*/ 79 h 295"/>
                <a:gd name="T6" fmla="*/ 136 w 221"/>
                <a:gd name="T7" fmla="*/ 2 h 295"/>
                <a:gd name="T8" fmla="*/ 72 w 221"/>
                <a:gd name="T9" fmla="*/ 2 h 295"/>
                <a:gd name="T10" fmla="*/ 60 w 221"/>
                <a:gd name="T11" fmla="*/ 10 h 295"/>
                <a:gd name="T12" fmla="*/ 41 w 221"/>
                <a:gd name="T13" fmla="*/ 4 h 295"/>
                <a:gd name="T14" fmla="*/ 18 w 221"/>
                <a:gd name="T15" fmla="*/ 1 h 295"/>
                <a:gd name="T16" fmla="*/ 15 w 221"/>
                <a:gd name="T17" fmla="*/ 1 h 295"/>
                <a:gd name="T18" fmla="*/ 0 w 221"/>
                <a:gd name="T19" fmla="*/ 14 h 295"/>
                <a:gd name="T20" fmla="*/ 0 w 221"/>
                <a:gd name="T21" fmla="*/ 53 h 295"/>
                <a:gd name="T22" fmla="*/ 15 w 221"/>
                <a:gd name="T23" fmla="*/ 66 h 295"/>
                <a:gd name="T24" fmla="*/ 18 w 221"/>
                <a:gd name="T25" fmla="*/ 66 h 295"/>
                <a:gd name="T26" fmla="*/ 43 w 221"/>
                <a:gd name="T27" fmla="*/ 61 h 295"/>
                <a:gd name="T28" fmla="*/ 70 w 221"/>
                <a:gd name="T29" fmla="*/ 55 h 295"/>
                <a:gd name="T30" fmla="*/ 85 w 221"/>
                <a:gd name="T31" fmla="*/ 79 h 295"/>
                <a:gd name="T32" fmla="*/ 85 w 221"/>
                <a:gd name="T33" fmla="*/ 139 h 295"/>
                <a:gd name="T34" fmla="*/ 75 w 221"/>
                <a:gd name="T35" fmla="*/ 154 h 295"/>
                <a:gd name="T36" fmla="*/ 75 w 221"/>
                <a:gd name="T37" fmla="*/ 158 h 295"/>
                <a:gd name="T38" fmla="*/ 75 w 221"/>
                <a:gd name="T39" fmla="*/ 266 h 295"/>
                <a:gd name="T40" fmla="*/ 75 w 221"/>
                <a:gd name="T41" fmla="*/ 269 h 295"/>
                <a:gd name="T42" fmla="*/ 136 w 221"/>
                <a:gd name="T43" fmla="*/ 269 h 295"/>
                <a:gd name="T44" fmla="*/ 136 w 221"/>
                <a:gd name="T45" fmla="*/ 266 h 295"/>
                <a:gd name="T46" fmla="*/ 136 w 221"/>
                <a:gd name="T47" fmla="*/ 158 h 295"/>
                <a:gd name="T48" fmla="*/ 136 w 221"/>
                <a:gd name="T49" fmla="*/ 154 h 295"/>
                <a:gd name="T50" fmla="*/ 125 w 221"/>
                <a:gd name="T51" fmla="*/ 139 h 295"/>
                <a:gd name="T52" fmla="*/ 125 w 221"/>
                <a:gd name="T53" fmla="*/ 66 h 295"/>
                <a:gd name="T54" fmla="*/ 130 w 221"/>
                <a:gd name="T55" fmla="*/ 5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 h="295">
                  <a:moveTo>
                    <a:pt x="130" y="50"/>
                  </a:moveTo>
                  <a:cubicBezTo>
                    <a:pt x="163" y="41"/>
                    <a:pt x="193" y="80"/>
                    <a:pt x="193" y="80"/>
                  </a:cubicBezTo>
                  <a:cubicBezTo>
                    <a:pt x="221" y="79"/>
                    <a:pt x="221" y="79"/>
                    <a:pt x="221" y="79"/>
                  </a:cubicBezTo>
                  <a:cubicBezTo>
                    <a:pt x="221" y="79"/>
                    <a:pt x="185" y="2"/>
                    <a:pt x="136" y="2"/>
                  </a:cubicBezTo>
                  <a:cubicBezTo>
                    <a:pt x="119" y="2"/>
                    <a:pt x="93" y="2"/>
                    <a:pt x="72" y="2"/>
                  </a:cubicBezTo>
                  <a:cubicBezTo>
                    <a:pt x="68" y="2"/>
                    <a:pt x="64" y="10"/>
                    <a:pt x="60" y="10"/>
                  </a:cubicBezTo>
                  <a:cubicBezTo>
                    <a:pt x="50" y="8"/>
                    <a:pt x="43" y="5"/>
                    <a:pt x="41" y="4"/>
                  </a:cubicBezTo>
                  <a:cubicBezTo>
                    <a:pt x="36" y="0"/>
                    <a:pt x="26" y="1"/>
                    <a:pt x="18" y="1"/>
                  </a:cubicBezTo>
                  <a:cubicBezTo>
                    <a:pt x="15" y="1"/>
                    <a:pt x="15" y="1"/>
                    <a:pt x="15" y="1"/>
                  </a:cubicBezTo>
                  <a:cubicBezTo>
                    <a:pt x="3" y="1"/>
                    <a:pt x="0" y="0"/>
                    <a:pt x="0" y="14"/>
                  </a:cubicBezTo>
                  <a:cubicBezTo>
                    <a:pt x="0" y="53"/>
                    <a:pt x="0" y="53"/>
                    <a:pt x="0" y="53"/>
                  </a:cubicBezTo>
                  <a:cubicBezTo>
                    <a:pt x="0" y="67"/>
                    <a:pt x="3" y="66"/>
                    <a:pt x="15" y="66"/>
                  </a:cubicBezTo>
                  <a:cubicBezTo>
                    <a:pt x="18" y="66"/>
                    <a:pt x="18" y="66"/>
                    <a:pt x="18" y="66"/>
                  </a:cubicBezTo>
                  <a:cubicBezTo>
                    <a:pt x="27" y="66"/>
                    <a:pt x="38" y="67"/>
                    <a:pt x="43" y="61"/>
                  </a:cubicBezTo>
                  <a:cubicBezTo>
                    <a:pt x="48" y="58"/>
                    <a:pt x="59" y="52"/>
                    <a:pt x="70" y="55"/>
                  </a:cubicBezTo>
                  <a:cubicBezTo>
                    <a:pt x="83" y="60"/>
                    <a:pt x="84" y="73"/>
                    <a:pt x="85" y="79"/>
                  </a:cubicBezTo>
                  <a:cubicBezTo>
                    <a:pt x="85" y="139"/>
                    <a:pt x="85" y="139"/>
                    <a:pt x="85" y="139"/>
                  </a:cubicBezTo>
                  <a:cubicBezTo>
                    <a:pt x="79" y="143"/>
                    <a:pt x="75" y="148"/>
                    <a:pt x="75" y="154"/>
                  </a:cubicBezTo>
                  <a:cubicBezTo>
                    <a:pt x="75" y="155"/>
                    <a:pt x="75" y="156"/>
                    <a:pt x="75" y="158"/>
                  </a:cubicBezTo>
                  <a:cubicBezTo>
                    <a:pt x="75" y="158"/>
                    <a:pt x="75" y="244"/>
                    <a:pt x="75" y="266"/>
                  </a:cubicBezTo>
                  <a:cubicBezTo>
                    <a:pt x="75" y="267"/>
                    <a:pt x="75" y="268"/>
                    <a:pt x="75" y="269"/>
                  </a:cubicBezTo>
                  <a:cubicBezTo>
                    <a:pt x="75" y="295"/>
                    <a:pt x="136" y="295"/>
                    <a:pt x="136" y="269"/>
                  </a:cubicBezTo>
                  <a:cubicBezTo>
                    <a:pt x="136" y="268"/>
                    <a:pt x="136" y="267"/>
                    <a:pt x="136" y="266"/>
                  </a:cubicBezTo>
                  <a:cubicBezTo>
                    <a:pt x="136" y="243"/>
                    <a:pt x="136" y="158"/>
                    <a:pt x="136" y="158"/>
                  </a:cubicBezTo>
                  <a:cubicBezTo>
                    <a:pt x="136" y="156"/>
                    <a:pt x="136" y="155"/>
                    <a:pt x="136" y="154"/>
                  </a:cubicBezTo>
                  <a:cubicBezTo>
                    <a:pt x="136" y="148"/>
                    <a:pt x="131" y="143"/>
                    <a:pt x="125" y="139"/>
                  </a:cubicBezTo>
                  <a:cubicBezTo>
                    <a:pt x="125" y="66"/>
                    <a:pt x="125" y="66"/>
                    <a:pt x="125" y="66"/>
                  </a:cubicBezTo>
                  <a:cubicBezTo>
                    <a:pt x="126" y="58"/>
                    <a:pt x="127" y="51"/>
                    <a:pt x="13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nvGrpSpPr>
            <p:cNvPr id="438" name="组合 437"/>
            <p:cNvGrpSpPr/>
            <p:nvPr/>
          </p:nvGrpSpPr>
          <p:grpSpPr>
            <a:xfrm>
              <a:off x="6002338" y="4137026"/>
              <a:ext cx="258763" cy="133350"/>
              <a:chOff x="6002338" y="4137026"/>
              <a:chExt cx="258763" cy="133350"/>
            </a:xfrm>
            <a:grpFill/>
          </p:grpSpPr>
          <p:sp>
            <p:nvSpPr>
              <p:cNvPr id="661" name="Freeform 226"/>
              <p:cNvSpPr>
                <a:spLocks noEditPoints="1"/>
              </p:cNvSpPr>
              <p:nvPr/>
            </p:nvSpPr>
            <p:spPr bwMode="auto">
              <a:xfrm>
                <a:off x="6002338" y="4137026"/>
                <a:ext cx="258763" cy="107950"/>
              </a:xfrm>
              <a:custGeom>
                <a:avLst/>
                <a:gdLst>
                  <a:gd name="T0" fmla="*/ 265 w 288"/>
                  <a:gd name="T1" fmla="*/ 46 h 120"/>
                  <a:gd name="T2" fmla="*/ 252 w 288"/>
                  <a:gd name="T3" fmla="*/ 46 h 120"/>
                  <a:gd name="T4" fmla="*/ 217 w 288"/>
                  <a:gd name="T5" fmla="*/ 0 h 120"/>
                  <a:gd name="T6" fmla="*/ 115 w 288"/>
                  <a:gd name="T7" fmla="*/ 0 h 120"/>
                  <a:gd name="T8" fmla="*/ 68 w 288"/>
                  <a:gd name="T9" fmla="*/ 46 h 120"/>
                  <a:gd name="T10" fmla="*/ 55 w 288"/>
                  <a:gd name="T11" fmla="*/ 46 h 120"/>
                  <a:gd name="T12" fmla="*/ 0 w 288"/>
                  <a:gd name="T13" fmla="*/ 69 h 120"/>
                  <a:gd name="T14" fmla="*/ 0 w 288"/>
                  <a:gd name="T15" fmla="*/ 105 h 120"/>
                  <a:gd name="T16" fmla="*/ 10 w 288"/>
                  <a:gd name="T17" fmla="*/ 119 h 120"/>
                  <a:gd name="T18" fmla="*/ 54 w 288"/>
                  <a:gd name="T19" fmla="*/ 76 h 120"/>
                  <a:gd name="T20" fmla="*/ 97 w 288"/>
                  <a:gd name="T21" fmla="*/ 119 h 120"/>
                  <a:gd name="T22" fmla="*/ 97 w 288"/>
                  <a:gd name="T23" fmla="*/ 120 h 120"/>
                  <a:gd name="T24" fmla="*/ 189 w 288"/>
                  <a:gd name="T25" fmla="*/ 120 h 120"/>
                  <a:gd name="T26" fmla="*/ 189 w 288"/>
                  <a:gd name="T27" fmla="*/ 119 h 120"/>
                  <a:gd name="T28" fmla="*/ 232 w 288"/>
                  <a:gd name="T29" fmla="*/ 76 h 120"/>
                  <a:gd name="T30" fmla="*/ 276 w 288"/>
                  <a:gd name="T31" fmla="*/ 119 h 120"/>
                  <a:gd name="T32" fmla="*/ 288 w 288"/>
                  <a:gd name="T33" fmla="*/ 105 h 120"/>
                  <a:gd name="T34" fmla="*/ 288 w 288"/>
                  <a:gd name="T35" fmla="*/ 65 h 120"/>
                  <a:gd name="T36" fmla="*/ 265 w 288"/>
                  <a:gd name="T37" fmla="*/ 46 h 120"/>
                  <a:gd name="T38" fmla="*/ 209 w 288"/>
                  <a:gd name="T39" fmla="*/ 12 h 120"/>
                  <a:gd name="T40" fmla="*/ 233 w 288"/>
                  <a:gd name="T41" fmla="*/ 43 h 120"/>
                  <a:gd name="T42" fmla="*/ 174 w 288"/>
                  <a:gd name="T43" fmla="*/ 43 h 120"/>
                  <a:gd name="T44" fmla="*/ 174 w 288"/>
                  <a:gd name="T45" fmla="*/ 12 h 120"/>
                  <a:gd name="T46" fmla="*/ 209 w 288"/>
                  <a:gd name="T47" fmla="*/ 12 h 120"/>
                  <a:gd name="T48" fmla="*/ 123 w 288"/>
                  <a:gd name="T49" fmla="*/ 12 h 120"/>
                  <a:gd name="T50" fmla="*/ 156 w 288"/>
                  <a:gd name="T51" fmla="*/ 12 h 120"/>
                  <a:gd name="T52" fmla="*/ 156 w 288"/>
                  <a:gd name="T53" fmla="*/ 43 h 120"/>
                  <a:gd name="T54" fmla="*/ 93 w 288"/>
                  <a:gd name="T55" fmla="*/ 43 h 120"/>
                  <a:gd name="T56" fmla="*/ 123 w 288"/>
                  <a:gd name="T57"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120">
                    <a:moveTo>
                      <a:pt x="265" y="46"/>
                    </a:moveTo>
                    <a:cubicBezTo>
                      <a:pt x="252" y="46"/>
                      <a:pt x="252" y="46"/>
                      <a:pt x="252" y="46"/>
                    </a:cubicBezTo>
                    <a:cubicBezTo>
                      <a:pt x="244" y="29"/>
                      <a:pt x="223" y="0"/>
                      <a:pt x="217" y="0"/>
                    </a:cubicBezTo>
                    <a:cubicBezTo>
                      <a:pt x="115" y="0"/>
                      <a:pt x="115" y="0"/>
                      <a:pt x="115" y="0"/>
                    </a:cubicBezTo>
                    <a:cubicBezTo>
                      <a:pt x="108" y="0"/>
                      <a:pt x="80" y="29"/>
                      <a:pt x="68" y="46"/>
                    </a:cubicBezTo>
                    <a:cubicBezTo>
                      <a:pt x="55" y="46"/>
                      <a:pt x="55" y="46"/>
                      <a:pt x="55" y="46"/>
                    </a:cubicBezTo>
                    <a:cubicBezTo>
                      <a:pt x="46" y="46"/>
                      <a:pt x="0" y="48"/>
                      <a:pt x="0" y="69"/>
                    </a:cubicBezTo>
                    <a:cubicBezTo>
                      <a:pt x="0" y="105"/>
                      <a:pt x="0" y="105"/>
                      <a:pt x="0" y="105"/>
                    </a:cubicBezTo>
                    <a:cubicBezTo>
                      <a:pt x="0" y="111"/>
                      <a:pt x="4" y="117"/>
                      <a:pt x="10" y="119"/>
                    </a:cubicBezTo>
                    <a:cubicBezTo>
                      <a:pt x="11" y="95"/>
                      <a:pt x="30" y="76"/>
                      <a:pt x="54" y="76"/>
                    </a:cubicBezTo>
                    <a:cubicBezTo>
                      <a:pt x="78" y="76"/>
                      <a:pt x="97" y="95"/>
                      <a:pt x="97" y="119"/>
                    </a:cubicBezTo>
                    <a:cubicBezTo>
                      <a:pt x="97" y="119"/>
                      <a:pt x="97" y="120"/>
                      <a:pt x="97" y="120"/>
                    </a:cubicBezTo>
                    <a:cubicBezTo>
                      <a:pt x="189" y="120"/>
                      <a:pt x="189" y="120"/>
                      <a:pt x="189" y="120"/>
                    </a:cubicBezTo>
                    <a:cubicBezTo>
                      <a:pt x="189" y="120"/>
                      <a:pt x="189" y="119"/>
                      <a:pt x="189" y="119"/>
                    </a:cubicBezTo>
                    <a:cubicBezTo>
                      <a:pt x="189" y="95"/>
                      <a:pt x="209" y="76"/>
                      <a:pt x="232" y="76"/>
                    </a:cubicBezTo>
                    <a:cubicBezTo>
                      <a:pt x="256" y="76"/>
                      <a:pt x="276" y="95"/>
                      <a:pt x="276" y="119"/>
                    </a:cubicBezTo>
                    <a:cubicBezTo>
                      <a:pt x="283" y="118"/>
                      <a:pt x="288" y="112"/>
                      <a:pt x="288" y="105"/>
                    </a:cubicBezTo>
                    <a:cubicBezTo>
                      <a:pt x="288" y="65"/>
                      <a:pt x="288" y="65"/>
                      <a:pt x="288" y="65"/>
                    </a:cubicBezTo>
                    <a:cubicBezTo>
                      <a:pt x="288" y="56"/>
                      <a:pt x="273" y="46"/>
                      <a:pt x="265" y="46"/>
                    </a:cubicBezTo>
                    <a:close/>
                    <a:moveTo>
                      <a:pt x="209" y="12"/>
                    </a:moveTo>
                    <a:cubicBezTo>
                      <a:pt x="215" y="12"/>
                      <a:pt x="222" y="26"/>
                      <a:pt x="233" y="43"/>
                    </a:cubicBezTo>
                    <a:cubicBezTo>
                      <a:pt x="174" y="43"/>
                      <a:pt x="174" y="43"/>
                      <a:pt x="174" y="43"/>
                    </a:cubicBezTo>
                    <a:cubicBezTo>
                      <a:pt x="174" y="12"/>
                      <a:pt x="174" y="12"/>
                      <a:pt x="174" y="12"/>
                    </a:cubicBezTo>
                    <a:lnTo>
                      <a:pt x="209" y="12"/>
                    </a:lnTo>
                    <a:close/>
                    <a:moveTo>
                      <a:pt x="123" y="12"/>
                    </a:moveTo>
                    <a:cubicBezTo>
                      <a:pt x="156" y="12"/>
                      <a:pt x="156" y="12"/>
                      <a:pt x="156" y="12"/>
                    </a:cubicBezTo>
                    <a:cubicBezTo>
                      <a:pt x="156" y="43"/>
                      <a:pt x="156" y="43"/>
                      <a:pt x="156" y="43"/>
                    </a:cubicBezTo>
                    <a:cubicBezTo>
                      <a:pt x="93" y="43"/>
                      <a:pt x="93" y="43"/>
                      <a:pt x="93" y="43"/>
                    </a:cubicBezTo>
                    <a:cubicBezTo>
                      <a:pt x="106" y="27"/>
                      <a:pt x="117" y="12"/>
                      <a:pt x="12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62" name="Oval 227"/>
              <p:cNvSpPr>
                <a:spLocks noChangeArrowheads="1"/>
              </p:cNvSpPr>
              <p:nvPr/>
            </p:nvSpPr>
            <p:spPr bwMode="auto">
              <a:xfrm>
                <a:off x="6026151" y="4219576"/>
                <a:ext cx="49213"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63" name="Oval 228"/>
              <p:cNvSpPr>
                <a:spLocks noChangeArrowheads="1"/>
              </p:cNvSpPr>
              <p:nvPr/>
            </p:nvSpPr>
            <p:spPr bwMode="auto">
              <a:xfrm>
                <a:off x="6186488" y="4219576"/>
                <a:ext cx="49213"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sp>
          <p:nvSpPr>
            <p:cNvPr id="439" name="Freeform 229"/>
            <p:cNvSpPr>
              <a:spLocks noEditPoints="1"/>
            </p:cNvSpPr>
            <p:nvPr/>
          </p:nvSpPr>
          <p:spPr bwMode="auto">
            <a:xfrm>
              <a:off x="9631363" y="4592639"/>
              <a:ext cx="258763" cy="257175"/>
            </a:xfrm>
            <a:custGeom>
              <a:avLst/>
              <a:gdLst>
                <a:gd name="T0" fmla="*/ 249 w 288"/>
                <a:gd name="T1" fmla="*/ 60 h 286"/>
                <a:gd name="T2" fmla="*/ 138 w 288"/>
                <a:gd name="T3" fmla="*/ 27 h 286"/>
                <a:gd name="T4" fmla="*/ 86 w 288"/>
                <a:gd name="T5" fmla="*/ 0 h 286"/>
                <a:gd name="T6" fmla="*/ 68 w 288"/>
                <a:gd name="T7" fmla="*/ 17 h 286"/>
                <a:gd name="T8" fmla="*/ 68 w 288"/>
                <a:gd name="T9" fmla="*/ 18 h 286"/>
                <a:gd name="T10" fmla="*/ 32 w 288"/>
                <a:gd name="T11" fmla="*/ 104 h 286"/>
                <a:gd name="T12" fmla="*/ 16 w 288"/>
                <a:gd name="T13" fmla="*/ 103 h 286"/>
                <a:gd name="T14" fmla="*/ 0 w 288"/>
                <a:gd name="T15" fmla="*/ 118 h 286"/>
                <a:gd name="T16" fmla="*/ 5 w 288"/>
                <a:gd name="T17" fmla="*/ 182 h 286"/>
                <a:gd name="T18" fmla="*/ 17 w 288"/>
                <a:gd name="T19" fmla="*/ 186 h 286"/>
                <a:gd name="T20" fmla="*/ 75 w 288"/>
                <a:gd name="T21" fmla="*/ 237 h 286"/>
                <a:gd name="T22" fmla="*/ 71 w 288"/>
                <a:gd name="T23" fmla="*/ 270 h 286"/>
                <a:gd name="T24" fmla="*/ 87 w 288"/>
                <a:gd name="T25" fmla="*/ 286 h 286"/>
                <a:gd name="T26" fmla="*/ 150 w 288"/>
                <a:gd name="T27" fmla="*/ 280 h 286"/>
                <a:gd name="T28" fmla="*/ 153 w 288"/>
                <a:gd name="T29" fmla="*/ 268 h 286"/>
                <a:gd name="T30" fmla="*/ 156 w 288"/>
                <a:gd name="T31" fmla="*/ 262 h 286"/>
                <a:gd name="T32" fmla="*/ 162 w 288"/>
                <a:gd name="T33" fmla="*/ 268 h 286"/>
                <a:gd name="T34" fmla="*/ 165 w 288"/>
                <a:gd name="T35" fmla="*/ 280 h 286"/>
                <a:gd name="T36" fmla="*/ 228 w 288"/>
                <a:gd name="T37" fmla="*/ 286 h 286"/>
                <a:gd name="T38" fmla="*/ 244 w 288"/>
                <a:gd name="T39" fmla="*/ 270 h 286"/>
                <a:gd name="T40" fmla="*/ 240 w 288"/>
                <a:gd name="T41" fmla="*/ 236 h 286"/>
                <a:gd name="T42" fmla="*/ 224 w 288"/>
                <a:gd name="T43" fmla="*/ 223 h 286"/>
                <a:gd name="T44" fmla="*/ 224 w 288"/>
                <a:gd name="T45" fmla="*/ 266 h 286"/>
                <a:gd name="T46" fmla="*/ 185 w 288"/>
                <a:gd name="T47" fmla="*/ 240 h 286"/>
                <a:gd name="T48" fmla="*/ 156 w 288"/>
                <a:gd name="T49" fmla="*/ 243 h 286"/>
                <a:gd name="T50" fmla="*/ 130 w 288"/>
                <a:gd name="T51" fmla="*/ 241 h 286"/>
                <a:gd name="T52" fmla="*/ 91 w 288"/>
                <a:gd name="T53" fmla="*/ 266 h 286"/>
                <a:gd name="T54" fmla="*/ 91 w 288"/>
                <a:gd name="T55" fmla="*/ 224 h 286"/>
                <a:gd name="T56" fmla="*/ 46 w 288"/>
                <a:gd name="T57" fmla="*/ 164 h 286"/>
                <a:gd name="T58" fmla="*/ 20 w 288"/>
                <a:gd name="T59" fmla="*/ 122 h 286"/>
                <a:gd name="T60" fmla="*/ 48 w 288"/>
                <a:gd name="T61" fmla="*/ 117 h 286"/>
                <a:gd name="T62" fmla="*/ 88 w 288"/>
                <a:gd name="T63" fmla="*/ 65 h 286"/>
                <a:gd name="T64" fmla="*/ 135 w 288"/>
                <a:gd name="T65" fmla="*/ 47 h 286"/>
                <a:gd name="T66" fmla="*/ 156 w 288"/>
                <a:gd name="T67" fmla="*/ 45 h 286"/>
                <a:gd name="T68" fmla="*/ 269 w 288"/>
                <a:gd name="T69" fmla="*/ 144 h 286"/>
                <a:gd name="T70" fmla="*/ 224 w 288"/>
                <a:gd name="T71" fmla="*/ 22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8" h="286">
                  <a:moveTo>
                    <a:pt x="288" y="144"/>
                  </a:moveTo>
                  <a:cubicBezTo>
                    <a:pt x="288" y="111"/>
                    <a:pt x="273" y="81"/>
                    <a:pt x="249" y="60"/>
                  </a:cubicBezTo>
                  <a:cubicBezTo>
                    <a:pt x="225" y="39"/>
                    <a:pt x="192" y="26"/>
                    <a:pt x="156" y="26"/>
                  </a:cubicBezTo>
                  <a:cubicBezTo>
                    <a:pt x="150" y="26"/>
                    <a:pt x="144" y="26"/>
                    <a:pt x="138" y="27"/>
                  </a:cubicBezTo>
                  <a:cubicBezTo>
                    <a:pt x="94" y="2"/>
                    <a:pt x="94" y="2"/>
                    <a:pt x="94" y="2"/>
                  </a:cubicBezTo>
                  <a:cubicBezTo>
                    <a:pt x="92" y="0"/>
                    <a:pt x="89" y="0"/>
                    <a:pt x="86" y="0"/>
                  </a:cubicBezTo>
                  <a:cubicBezTo>
                    <a:pt x="83" y="0"/>
                    <a:pt x="80" y="0"/>
                    <a:pt x="77" y="2"/>
                  </a:cubicBezTo>
                  <a:cubicBezTo>
                    <a:pt x="72" y="5"/>
                    <a:pt x="68" y="11"/>
                    <a:pt x="68" y="17"/>
                  </a:cubicBezTo>
                  <a:cubicBezTo>
                    <a:pt x="68" y="17"/>
                    <a:pt x="68" y="17"/>
                    <a:pt x="68" y="17"/>
                  </a:cubicBezTo>
                  <a:cubicBezTo>
                    <a:pt x="68" y="17"/>
                    <a:pt x="68" y="17"/>
                    <a:pt x="68" y="18"/>
                  </a:cubicBezTo>
                  <a:cubicBezTo>
                    <a:pt x="69" y="55"/>
                    <a:pt x="69" y="55"/>
                    <a:pt x="69" y="55"/>
                  </a:cubicBezTo>
                  <a:cubicBezTo>
                    <a:pt x="52" y="68"/>
                    <a:pt x="40" y="85"/>
                    <a:pt x="32" y="104"/>
                  </a:cubicBezTo>
                  <a:cubicBezTo>
                    <a:pt x="17" y="103"/>
                    <a:pt x="17" y="103"/>
                    <a:pt x="17" y="103"/>
                  </a:cubicBezTo>
                  <a:cubicBezTo>
                    <a:pt x="17" y="103"/>
                    <a:pt x="16" y="103"/>
                    <a:pt x="16" y="103"/>
                  </a:cubicBezTo>
                  <a:cubicBezTo>
                    <a:pt x="12" y="103"/>
                    <a:pt x="8" y="104"/>
                    <a:pt x="5" y="107"/>
                  </a:cubicBezTo>
                  <a:cubicBezTo>
                    <a:pt x="2" y="110"/>
                    <a:pt x="0" y="114"/>
                    <a:pt x="0" y="118"/>
                  </a:cubicBezTo>
                  <a:cubicBezTo>
                    <a:pt x="0" y="170"/>
                    <a:pt x="0" y="170"/>
                    <a:pt x="0" y="170"/>
                  </a:cubicBezTo>
                  <a:cubicBezTo>
                    <a:pt x="0" y="175"/>
                    <a:pt x="2" y="179"/>
                    <a:pt x="5" y="182"/>
                  </a:cubicBezTo>
                  <a:cubicBezTo>
                    <a:pt x="8" y="184"/>
                    <a:pt x="12" y="186"/>
                    <a:pt x="16" y="186"/>
                  </a:cubicBezTo>
                  <a:cubicBezTo>
                    <a:pt x="16" y="186"/>
                    <a:pt x="17" y="186"/>
                    <a:pt x="17" y="186"/>
                  </a:cubicBezTo>
                  <a:cubicBezTo>
                    <a:pt x="32" y="184"/>
                    <a:pt x="32" y="184"/>
                    <a:pt x="32" y="184"/>
                  </a:cubicBezTo>
                  <a:cubicBezTo>
                    <a:pt x="41" y="206"/>
                    <a:pt x="56" y="224"/>
                    <a:pt x="75" y="237"/>
                  </a:cubicBezTo>
                  <a:cubicBezTo>
                    <a:pt x="71" y="268"/>
                    <a:pt x="71" y="268"/>
                    <a:pt x="71" y="268"/>
                  </a:cubicBezTo>
                  <a:cubicBezTo>
                    <a:pt x="71" y="269"/>
                    <a:pt x="71" y="269"/>
                    <a:pt x="71" y="270"/>
                  </a:cubicBezTo>
                  <a:cubicBezTo>
                    <a:pt x="71" y="274"/>
                    <a:pt x="73" y="277"/>
                    <a:pt x="75" y="280"/>
                  </a:cubicBezTo>
                  <a:cubicBezTo>
                    <a:pt x="78" y="284"/>
                    <a:pt x="82" y="286"/>
                    <a:pt x="87" y="286"/>
                  </a:cubicBezTo>
                  <a:cubicBezTo>
                    <a:pt x="138" y="286"/>
                    <a:pt x="138" y="286"/>
                    <a:pt x="138" y="286"/>
                  </a:cubicBezTo>
                  <a:cubicBezTo>
                    <a:pt x="142" y="286"/>
                    <a:pt x="147" y="284"/>
                    <a:pt x="150" y="280"/>
                  </a:cubicBezTo>
                  <a:cubicBezTo>
                    <a:pt x="152" y="277"/>
                    <a:pt x="153" y="274"/>
                    <a:pt x="153" y="270"/>
                  </a:cubicBezTo>
                  <a:cubicBezTo>
                    <a:pt x="153" y="269"/>
                    <a:pt x="153" y="269"/>
                    <a:pt x="153" y="268"/>
                  </a:cubicBezTo>
                  <a:cubicBezTo>
                    <a:pt x="153" y="262"/>
                    <a:pt x="153" y="262"/>
                    <a:pt x="153" y="262"/>
                  </a:cubicBezTo>
                  <a:cubicBezTo>
                    <a:pt x="154" y="262"/>
                    <a:pt x="155" y="262"/>
                    <a:pt x="156" y="262"/>
                  </a:cubicBezTo>
                  <a:cubicBezTo>
                    <a:pt x="158" y="262"/>
                    <a:pt x="160" y="262"/>
                    <a:pt x="162" y="262"/>
                  </a:cubicBezTo>
                  <a:cubicBezTo>
                    <a:pt x="162" y="268"/>
                    <a:pt x="162" y="268"/>
                    <a:pt x="162" y="268"/>
                  </a:cubicBezTo>
                  <a:cubicBezTo>
                    <a:pt x="162" y="269"/>
                    <a:pt x="161" y="269"/>
                    <a:pt x="161" y="270"/>
                  </a:cubicBezTo>
                  <a:cubicBezTo>
                    <a:pt x="161" y="274"/>
                    <a:pt x="163" y="277"/>
                    <a:pt x="165" y="280"/>
                  </a:cubicBezTo>
                  <a:cubicBezTo>
                    <a:pt x="168" y="284"/>
                    <a:pt x="173" y="286"/>
                    <a:pt x="177" y="286"/>
                  </a:cubicBezTo>
                  <a:cubicBezTo>
                    <a:pt x="228" y="286"/>
                    <a:pt x="228" y="286"/>
                    <a:pt x="228" y="286"/>
                  </a:cubicBezTo>
                  <a:cubicBezTo>
                    <a:pt x="233" y="285"/>
                    <a:pt x="237" y="284"/>
                    <a:pt x="240" y="280"/>
                  </a:cubicBezTo>
                  <a:cubicBezTo>
                    <a:pt x="242" y="277"/>
                    <a:pt x="244" y="274"/>
                    <a:pt x="244" y="270"/>
                  </a:cubicBezTo>
                  <a:cubicBezTo>
                    <a:pt x="244" y="269"/>
                    <a:pt x="244" y="269"/>
                    <a:pt x="243" y="268"/>
                  </a:cubicBezTo>
                  <a:cubicBezTo>
                    <a:pt x="240" y="236"/>
                    <a:pt x="240" y="236"/>
                    <a:pt x="240" y="236"/>
                  </a:cubicBezTo>
                  <a:cubicBezTo>
                    <a:pt x="269" y="214"/>
                    <a:pt x="288" y="181"/>
                    <a:pt x="288" y="144"/>
                  </a:cubicBezTo>
                  <a:close/>
                  <a:moveTo>
                    <a:pt x="224" y="223"/>
                  </a:moveTo>
                  <a:cubicBezTo>
                    <a:pt x="219" y="226"/>
                    <a:pt x="219" y="226"/>
                    <a:pt x="219" y="226"/>
                  </a:cubicBezTo>
                  <a:cubicBezTo>
                    <a:pt x="224" y="266"/>
                    <a:pt x="224" y="266"/>
                    <a:pt x="224" y="266"/>
                  </a:cubicBezTo>
                  <a:cubicBezTo>
                    <a:pt x="181" y="266"/>
                    <a:pt x="181" y="266"/>
                    <a:pt x="181" y="266"/>
                  </a:cubicBezTo>
                  <a:cubicBezTo>
                    <a:pt x="185" y="240"/>
                    <a:pt x="185" y="240"/>
                    <a:pt x="185" y="240"/>
                  </a:cubicBezTo>
                  <a:cubicBezTo>
                    <a:pt x="172" y="242"/>
                    <a:pt x="172" y="242"/>
                    <a:pt x="172" y="242"/>
                  </a:cubicBezTo>
                  <a:cubicBezTo>
                    <a:pt x="167" y="242"/>
                    <a:pt x="162" y="243"/>
                    <a:pt x="156" y="243"/>
                  </a:cubicBezTo>
                  <a:cubicBezTo>
                    <a:pt x="152" y="243"/>
                    <a:pt x="147" y="243"/>
                    <a:pt x="143" y="242"/>
                  </a:cubicBezTo>
                  <a:cubicBezTo>
                    <a:pt x="130" y="241"/>
                    <a:pt x="130" y="241"/>
                    <a:pt x="130" y="241"/>
                  </a:cubicBezTo>
                  <a:cubicBezTo>
                    <a:pt x="134" y="266"/>
                    <a:pt x="134" y="266"/>
                    <a:pt x="134" y="266"/>
                  </a:cubicBezTo>
                  <a:cubicBezTo>
                    <a:pt x="91" y="266"/>
                    <a:pt x="91" y="266"/>
                    <a:pt x="91" y="266"/>
                  </a:cubicBezTo>
                  <a:cubicBezTo>
                    <a:pt x="96" y="228"/>
                    <a:pt x="96" y="228"/>
                    <a:pt x="96" y="228"/>
                  </a:cubicBezTo>
                  <a:cubicBezTo>
                    <a:pt x="91" y="224"/>
                    <a:pt x="91" y="224"/>
                    <a:pt x="91" y="224"/>
                  </a:cubicBezTo>
                  <a:cubicBezTo>
                    <a:pt x="70" y="211"/>
                    <a:pt x="55" y="193"/>
                    <a:pt x="48" y="171"/>
                  </a:cubicBezTo>
                  <a:cubicBezTo>
                    <a:pt x="46" y="164"/>
                    <a:pt x="46" y="164"/>
                    <a:pt x="46" y="164"/>
                  </a:cubicBezTo>
                  <a:cubicBezTo>
                    <a:pt x="20" y="166"/>
                    <a:pt x="20" y="166"/>
                    <a:pt x="20" y="166"/>
                  </a:cubicBezTo>
                  <a:cubicBezTo>
                    <a:pt x="20" y="122"/>
                    <a:pt x="20" y="122"/>
                    <a:pt x="20" y="122"/>
                  </a:cubicBezTo>
                  <a:cubicBezTo>
                    <a:pt x="45" y="125"/>
                    <a:pt x="45" y="125"/>
                    <a:pt x="45" y="125"/>
                  </a:cubicBezTo>
                  <a:cubicBezTo>
                    <a:pt x="48" y="117"/>
                    <a:pt x="48" y="117"/>
                    <a:pt x="48" y="117"/>
                  </a:cubicBezTo>
                  <a:cubicBezTo>
                    <a:pt x="54" y="98"/>
                    <a:pt x="67" y="81"/>
                    <a:pt x="84" y="68"/>
                  </a:cubicBezTo>
                  <a:cubicBezTo>
                    <a:pt x="88" y="65"/>
                    <a:pt x="88" y="65"/>
                    <a:pt x="88" y="65"/>
                  </a:cubicBezTo>
                  <a:cubicBezTo>
                    <a:pt x="88" y="20"/>
                    <a:pt x="88" y="20"/>
                    <a:pt x="88" y="20"/>
                  </a:cubicBezTo>
                  <a:cubicBezTo>
                    <a:pt x="135" y="47"/>
                    <a:pt x="135" y="47"/>
                    <a:pt x="135" y="47"/>
                  </a:cubicBezTo>
                  <a:cubicBezTo>
                    <a:pt x="138" y="46"/>
                    <a:pt x="138" y="46"/>
                    <a:pt x="138" y="46"/>
                  </a:cubicBezTo>
                  <a:cubicBezTo>
                    <a:pt x="144" y="46"/>
                    <a:pt x="150" y="45"/>
                    <a:pt x="156" y="45"/>
                  </a:cubicBezTo>
                  <a:cubicBezTo>
                    <a:pt x="188" y="45"/>
                    <a:pt x="216" y="56"/>
                    <a:pt x="236" y="74"/>
                  </a:cubicBezTo>
                  <a:cubicBezTo>
                    <a:pt x="256" y="92"/>
                    <a:pt x="269" y="117"/>
                    <a:pt x="269" y="144"/>
                  </a:cubicBezTo>
                  <a:cubicBezTo>
                    <a:pt x="269" y="144"/>
                    <a:pt x="269" y="144"/>
                    <a:pt x="269" y="144"/>
                  </a:cubicBezTo>
                  <a:cubicBezTo>
                    <a:pt x="269" y="176"/>
                    <a:pt x="251" y="205"/>
                    <a:pt x="224"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0" name="Freeform 230"/>
            <p:cNvSpPr/>
            <p:nvPr/>
          </p:nvSpPr>
          <p:spPr bwMode="auto">
            <a:xfrm>
              <a:off x="9767888" y="4646614"/>
              <a:ext cx="71438" cy="39688"/>
            </a:xfrm>
            <a:custGeom>
              <a:avLst/>
              <a:gdLst>
                <a:gd name="T0" fmla="*/ 10 w 80"/>
                <a:gd name="T1" fmla="*/ 0 h 44"/>
                <a:gd name="T2" fmla="*/ 0 w 80"/>
                <a:gd name="T3" fmla="*/ 9 h 44"/>
                <a:gd name="T4" fmla="*/ 9 w 80"/>
                <a:gd name="T5" fmla="*/ 19 h 44"/>
                <a:gd name="T6" fmla="*/ 9 w 80"/>
                <a:gd name="T7" fmla="*/ 19 h 44"/>
                <a:gd name="T8" fmla="*/ 10 w 80"/>
                <a:gd name="T9" fmla="*/ 19 h 44"/>
                <a:gd name="T10" fmla="*/ 62 w 80"/>
                <a:gd name="T11" fmla="*/ 41 h 44"/>
                <a:gd name="T12" fmla="*/ 69 w 80"/>
                <a:gd name="T13" fmla="*/ 44 h 44"/>
                <a:gd name="T14" fmla="*/ 76 w 80"/>
                <a:gd name="T15" fmla="*/ 41 h 44"/>
                <a:gd name="T16" fmla="*/ 76 w 80"/>
                <a:gd name="T17" fmla="*/ 27 h 44"/>
                <a:gd name="T18" fmla="*/ 10 w 80"/>
                <a:gd name="T1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4">
                  <a:moveTo>
                    <a:pt x="10" y="0"/>
                  </a:moveTo>
                  <a:cubicBezTo>
                    <a:pt x="5" y="0"/>
                    <a:pt x="0" y="4"/>
                    <a:pt x="0" y="9"/>
                  </a:cubicBezTo>
                  <a:cubicBezTo>
                    <a:pt x="0" y="15"/>
                    <a:pt x="4" y="19"/>
                    <a:pt x="9" y="19"/>
                  </a:cubicBezTo>
                  <a:cubicBezTo>
                    <a:pt x="9" y="19"/>
                    <a:pt x="9" y="19"/>
                    <a:pt x="9" y="19"/>
                  </a:cubicBezTo>
                  <a:cubicBezTo>
                    <a:pt x="9" y="19"/>
                    <a:pt x="10" y="19"/>
                    <a:pt x="10" y="19"/>
                  </a:cubicBezTo>
                  <a:cubicBezTo>
                    <a:pt x="16" y="20"/>
                    <a:pt x="44" y="23"/>
                    <a:pt x="62" y="41"/>
                  </a:cubicBezTo>
                  <a:cubicBezTo>
                    <a:pt x="64" y="43"/>
                    <a:pt x="66" y="44"/>
                    <a:pt x="69" y="44"/>
                  </a:cubicBezTo>
                  <a:cubicBezTo>
                    <a:pt x="71" y="44"/>
                    <a:pt x="74" y="43"/>
                    <a:pt x="76" y="41"/>
                  </a:cubicBezTo>
                  <a:cubicBezTo>
                    <a:pt x="80" y="37"/>
                    <a:pt x="79" y="31"/>
                    <a:pt x="76" y="27"/>
                  </a:cubicBezTo>
                  <a:cubicBezTo>
                    <a:pt x="48" y="1"/>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1" name="Freeform 231"/>
            <p:cNvSpPr/>
            <p:nvPr/>
          </p:nvSpPr>
          <p:spPr bwMode="auto">
            <a:xfrm>
              <a:off x="9683751" y="4678364"/>
              <a:ext cx="36513" cy="38100"/>
            </a:xfrm>
            <a:custGeom>
              <a:avLst/>
              <a:gdLst>
                <a:gd name="T0" fmla="*/ 11 w 42"/>
                <a:gd name="T1" fmla="*/ 12 h 43"/>
                <a:gd name="T2" fmla="*/ 5 w 42"/>
                <a:gd name="T3" fmla="*/ 38 h 43"/>
                <a:gd name="T4" fmla="*/ 31 w 42"/>
                <a:gd name="T5" fmla="*/ 31 h 43"/>
                <a:gd name="T6" fmla="*/ 37 w 42"/>
                <a:gd name="T7" fmla="*/ 5 h 43"/>
                <a:gd name="T8" fmla="*/ 11 w 42"/>
                <a:gd name="T9" fmla="*/ 12 h 43"/>
              </a:gdLst>
              <a:ahLst/>
              <a:cxnLst>
                <a:cxn ang="0">
                  <a:pos x="T0" y="T1"/>
                </a:cxn>
                <a:cxn ang="0">
                  <a:pos x="T2" y="T3"/>
                </a:cxn>
                <a:cxn ang="0">
                  <a:pos x="T4" y="T5"/>
                </a:cxn>
                <a:cxn ang="0">
                  <a:pos x="T6" y="T7"/>
                </a:cxn>
                <a:cxn ang="0">
                  <a:pos x="T8" y="T9"/>
                </a:cxn>
              </a:cxnLst>
              <a:rect l="0" t="0" r="r" b="b"/>
              <a:pathLst>
                <a:path w="42" h="43">
                  <a:moveTo>
                    <a:pt x="11" y="12"/>
                  </a:moveTo>
                  <a:cubicBezTo>
                    <a:pt x="2" y="21"/>
                    <a:pt x="0" y="33"/>
                    <a:pt x="5" y="38"/>
                  </a:cubicBezTo>
                  <a:cubicBezTo>
                    <a:pt x="11" y="43"/>
                    <a:pt x="22" y="40"/>
                    <a:pt x="31" y="31"/>
                  </a:cubicBezTo>
                  <a:cubicBezTo>
                    <a:pt x="40" y="21"/>
                    <a:pt x="42" y="10"/>
                    <a:pt x="37" y="5"/>
                  </a:cubicBezTo>
                  <a:cubicBezTo>
                    <a:pt x="31" y="0"/>
                    <a:pt x="20" y="3"/>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2" name="Rectangle 232"/>
            <p:cNvSpPr>
              <a:spLocks noChangeArrowheads="1"/>
            </p:cNvSpPr>
            <p:nvPr/>
          </p:nvSpPr>
          <p:spPr bwMode="auto">
            <a:xfrm>
              <a:off x="9683751" y="5260976"/>
              <a:ext cx="155575"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43" name="Freeform 233"/>
            <p:cNvSpPr>
              <a:spLocks noEditPoints="1"/>
            </p:cNvSpPr>
            <p:nvPr/>
          </p:nvSpPr>
          <p:spPr bwMode="auto">
            <a:xfrm>
              <a:off x="9634538" y="5111751"/>
              <a:ext cx="252413" cy="257175"/>
            </a:xfrm>
            <a:custGeom>
              <a:avLst/>
              <a:gdLst>
                <a:gd name="T0" fmla="*/ 254 w 281"/>
                <a:gd name="T1" fmla="*/ 111 h 287"/>
                <a:gd name="T2" fmla="*/ 254 w 281"/>
                <a:gd name="T3" fmla="*/ 111 h 287"/>
                <a:gd name="T4" fmla="*/ 145 w 281"/>
                <a:gd name="T5" fmla="*/ 2 h 287"/>
                <a:gd name="T6" fmla="*/ 145 w 281"/>
                <a:gd name="T7" fmla="*/ 2 h 287"/>
                <a:gd name="T8" fmla="*/ 137 w 281"/>
                <a:gd name="T9" fmla="*/ 2 h 287"/>
                <a:gd name="T10" fmla="*/ 137 w 281"/>
                <a:gd name="T11" fmla="*/ 2 h 287"/>
                <a:gd name="T12" fmla="*/ 137 w 281"/>
                <a:gd name="T13" fmla="*/ 2 h 287"/>
                <a:gd name="T14" fmla="*/ 27 w 281"/>
                <a:gd name="T15" fmla="*/ 111 h 287"/>
                <a:gd name="T16" fmla="*/ 0 w 281"/>
                <a:gd name="T17" fmla="*/ 111 h 287"/>
                <a:gd name="T18" fmla="*/ 0 w 281"/>
                <a:gd name="T19" fmla="*/ 287 h 287"/>
                <a:gd name="T20" fmla="*/ 281 w 281"/>
                <a:gd name="T21" fmla="*/ 287 h 287"/>
                <a:gd name="T22" fmla="*/ 281 w 281"/>
                <a:gd name="T23" fmla="*/ 111 h 287"/>
                <a:gd name="T24" fmla="*/ 254 w 281"/>
                <a:gd name="T25" fmla="*/ 111 h 287"/>
                <a:gd name="T26" fmla="*/ 141 w 281"/>
                <a:gd name="T27" fmla="*/ 14 h 287"/>
                <a:gd name="T28" fmla="*/ 238 w 281"/>
                <a:gd name="T29" fmla="*/ 111 h 287"/>
                <a:gd name="T30" fmla="*/ 44 w 281"/>
                <a:gd name="T31" fmla="*/ 111 h 287"/>
                <a:gd name="T32" fmla="*/ 141 w 281"/>
                <a:gd name="T33" fmla="*/ 14 h 287"/>
                <a:gd name="T34" fmla="*/ 242 w 281"/>
                <a:gd name="T35" fmla="*/ 248 h 287"/>
                <a:gd name="T36" fmla="*/ 39 w 281"/>
                <a:gd name="T37" fmla="*/ 248 h 287"/>
                <a:gd name="T38" fmla="*/ 39 w 281"/>
                <a:gd name="T39" fmla="*/ 150 h 287"/>
                <a:gd name="T40" fmla="*/ 242 w 281"/>
                <a:gd name="T41" fmla="*/ 150 h 287"/>
                <a:gd name="T42" fmla="*/ 242 w 281"/>
                <a:gd name="T43" fmla="*/ 2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287">
                  <a:moveTo>
                    <a:pt x="254" y="111"/>
                  </a:moveTo>
                  <a:cubicBezTo>
                    <a:pt x="254" y="111"/>
                    <a:pt x="254" y="111"/>
                    <a:pt x="254" y="111"/>
                  </a:cubicBezTo>
                  <a:cubicBezTo>
                    <a:pt x="145" y="2"/>
                    <a:pt x="145" y="2"/>
                    <a:pt x="145" y="2"/>
                  </a:cubicBezTo>
                  <a:cubicBezTo>
                    <a:pt x="145" y="2"/>
                    <a:pt x="145" y="2"/>
                    <a:pt x="145" y="2"/>
                  </a:cubicBezTo>
                  <a:cubicBezTo>
                    <a:pt x="143" y="0"/>
                    <a:pt x="139" y="0"/>
                    <a:pt x="137" y="2"/>
                  </a:cubicBezTo>
                  <a:cubicBezTo>
                    <a:pt x="137" y="2"/>
                    <a:pt x="137" y="2"/>
                    <a:pt x="137" y="2"/>
                  </a:cubicBezTo>
                  <a:cubicBezTo>
                    <a:pt x="137" y="2"/>
                    <a:pt x="137" y="2"/>
                    <a:pt x="137" y="2"/>
                  </a:cubicBezTo>
                  <a:cubicBezTo>
                    <a:pt x="27" y="111"/>
                    <a:pt x="27" y="111"/>
                    <a:pt x="27" y="111"/>
                  </a:cubicBezTo>
                  <a:cubicBezTo>
                    <a:pt x="0" y="111"/>
                    <a:pt x="0" y="111"/>
                    <a:pt x="0" y="111"/>
                  </a:cubicBezTo>
                  <a:cubicBezTo>
                    <a:pt x="0" y="287"/>
                    <a:pt x="0" y="287"/>
                    <a:pt x="0" y="287"/>
                  </a:cubicBezTo>
                  <a:cubicBezTo>
                    <a:pt x="281" y="287"/>
                    <a:pt x="281" y="287"/>
                    <a:pt x="281" y="287"/>
                  </a:cubicBezTo>
                  <a:cubicBezTo>
                    <a:pt x="281" y="111"/>
                    <a:pt x="281" y="111"/>
                    <a:pt x="281" y="111"/>
                  </a:cubicBezTo>
                  <a:lnTo>
                    <a:pt x="254" y="111"/>
                  </a:lnTo>
                  <a:close/>
                  <a:moveTo>
                    <a:pt x="141" y="14"/>
                  </a:moveTo>
                  <a:cubicBezTo>
                    <a:pt x="238" y="111"/>
                    <a:pt x="238" y="111"/>
                    <a:pt x="238" y="111"/>
                  </a:cubicBezTo>
                  <a:cubicBezTo>
                    <a:pt x="44" y="111"/>
                    <a:pt x="44" y="111"/>
                    <a:pt x="44" y="111"/>
                  </a:cubicBezTo>
                  <a:lnTo>
                    <a:pt x="141" y="14"/>
                  </a:lnTo>
                  <a:close/>
                  <a:moveTo>
                    <a:pt x="242" y="248"/>
                  </a:moveTo>
                  <a:cubicBezTo>
                    <a:pt x="39" y="248"/>
                    <a:pt x="39" y="248"/>
                    <a:pt x="39" y="248"/>
                  </a:cubicBezTo>
                  <a:cubicBezTo>
                    <a:pt x="39" y="150"/>
                    <a:pt x="39" y="150"/>
                    <a:pt x="39" y="150"/>
                  </a:cubicBezTo>
                  <a:cubicBezTo>
                    <a:pt x="242" y="150"/>
                    <a:pt x="242" y="150"/>
                    <a:pt x="242" y="150"/>
                  </a:cubicBezTo>
                  <a:lnTo>
                    <a:pt x="242" y="2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4" name="Freeform 234"/>
            <p:cNvSpPr>
              <a:spLocks noEditPoints="1"/>
            </p:cNvSpPr>
            <p:nvPr/>
          </p:nvSpPr>
          <p:spPr bwMode="auto">
            <a:xfrm>
              <a:off x="8067676" y="2006601"/>
              <a:ext cx="274638" cy="247650"/>
            </a:xfrm>
            <a:custGeom>
              <a:avLst/>
              <a:gdLst>
                <a:gd name="T0" fmla="*/ 268 w 305"/>
                <a:gd name="T1" fmla="*/ 178 h 275"/>
                <a:gd name="T2" fmla="*/ 209 w 305"/>
                <a:gd name="T3" fmla="*/ 150 h 275"/>
                <a:gd name="T4" fmla="*/ 201 w 305"/>
                <a:gd name="T5" fmla="*/ 151 h 275"/>
                <a:gd name="T6" fmla="*/ 182 w 305"/>
                <a:gd name="T7" fmla="*/ 132 h 275"/>
                <a:gd name="T8" fmla="*/ 239 w 305"/>
                <a:gd name="T9" fmla="*/ 75 h 275"/>
                <a:gd name="T10" fmla="*/ 254 w 305"/>
                <a:gd name="T11" fmla="*/ 0 h 275"/>
                <a:gd name="T12" fmla="*/ 152 w 305"/>
                <a:gd name="T13" fmla="*/ 102 h 275"/>
                <a:gd name="T14" fmla="*/ 51 w 305"/>
                <a:gd name="T15" fmla="*/ 0 h 275"/>
                <a:gd name="T16" fmla="*/ 66 w 305"/>
                <a:gd name="T17" fmla="*/ 75 h 275"/>
                <a:gd name="T18" fmla="*/ 123 w 305"/>
                <a:gd name="T19" fmla="*/ 132 h 275"/>
                <a:gd name="T20" fmla="*/ 104 w 305"/>
                <a:gd name="T21" fmla="*/ 151 h 275"/>
                <a:gd name="T22" fmla="*/ 95 w 305"/>
                <a:gd name="T23" fmla="*/ 150 h 275"/>
                <a:gd name="T24" fmla="*/ 36 w 305"/>
                <a:gd name="T25" fmla="*/ 178 h 275"/>
                <a:gd name="T26" fmla="*/ 19 w 305"/>
                <a:gd name="T27" fmla="*/ 265 h 275"/>
                <a:gd name="T28" fmla="*/ 47 w 305"/>
                <a:gd name="T29" fmla="*/ 275 h 275"/>
                <a:gd name="T30" fmla="*/ 106 w 305"/>
                <a:gd name="T31" fmla="*/ 247 h 275"/>
                <a:gd name="T32" fmla="*/ 133 w 305"/>
                <a:gd name="T33" fmla="*/ 181 h 275"/>
                <a:gd name="T34" fmla="*/ 152 w 305"/>
                <a:gd name="T35" fmla="*/ 162 h 275"/>
                <a:gd name="T36" fmla="*/ 171 w 305"/>
                <a:gd name="T37" fmla="*/ 181 h 275"/>
                <a:gd name="T38" fmla="*/ 199 w 305"/>
                <a:gd name="T39" fmla="*/ 247 h 275"/>
                <a:gd name="T40" fmla="*/ 258 w 305"/>
                <a:gd name="T41" fmla="*/ 275 h 275"/>
                <a:gd name="T42" fmla="*/ 286 w 305"/>
                <a:gd name="T43" fmla="*/ 265 h 275"/>
                <a:gd name="T44" fmla="*/ 268 w 305"/>
                <a:gd name="T45" fmla="*/ 178 h 275"/>
                <a:gd name="T46" fmla="*/ 87 w 305"/>
                <a:gd name="T47" fmla="*/ 228 h 275"/>
                <a:gd name="T48" fmla="*/ 47 w 305"/>
                <a:gd name="T49" fmla="*/ 248 h 275"/>
                <a:gd name="T50" fmla="*/ 39 w 305"/>
                <a:gd name="T51" fmla="*/ 245 h 275"/>
                <a:gd name="T52" fmla="*/ 56 w 305"/>
                <a:gd name="T53" fmla="*/ 197 h 275"/>
                <a:gd name="T54" fmla="*/ 95 w 305"/>
                <a:gd name="T55" fmla="*/ 177 h 275"/>
                <a:gd name="T56" fmla="*/ 104 w 305"/>
                <a:gd name="T57" fmla="*/ 180 h 275"/>
                <a:gd name="T58" fmla="*/ 87 w 305"/>
                <a:gd name="T59" fmla="*/ 228 h 275"/>
                <a:gd name="T60" fmla="*/ 266 w 305"/>
                <a:gd name="T61" fmla="*/ 245 h 275"/>
                <a:gd name="T62" fmla="*/ 258 w 305"/>
                <a:gd name="T63" fmla="*/ 248 h 275"/>
                <a:gd name="T64" fmla="*/ 218 w 305"/>
                <a:gd name="T65" fmla="*/ 228 h 275"/>
                <a:gd name="T66" fmla="*/ 201 w 305"/>
                <a:gd name="T67" fmla="*/ 180 h 275"/>
                <a:gd name="T68" fmla="*/ 209 w 305"/>
                <a:gd name="T69" fmla="*/ 177 h 275"/>
                <a:gd name="T70" fmla="*/ 249 w 305"/>
                <a:gd name="T71" fmla="*/ 197 h 275"/>
                <a:gd name="T72" fmla="*/ 266 w 305"/>
                <a:gd name="T73" fmla="*/ 24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5" name="Freeform 235"/>
            <p:cNvSpPr>
              <a:spLocks noEditPoints="1"/>
            </p:cNvSpPr>
            <p:nvPr/>
          </p:nvSpPr>
          <p:spPr bwMode="auto">
            <a:xfrm>
              <a:off x="4965701" y="2097089"/>
              <a:ext cx="258763" cy="65088"/>
            </a:xfrm>
            <a:custGeom>
              <a:avLst/>
              <a:gdLst>
                <a:gd name="T0" fmla="*/ 0 w 163"/>
                <a:gd name="T1" fmla="*/ 0 h 41"/>
                <a:gd name="T2" fmla="*/ 0 w 163"/>
                <a:gd name="T3" fmla="*/ 41 h 41"/>
                <a:gd name="T4" fmla="*/ 163 w 163"/>
                <a:gd name="T5" fmla="*/ 41 h 41"/>
                <a:gd name="T6" fmla="*/ 163 w 163"/>
                <a:gd name="T7" fmla="*/ 0 h 41"/>
                <a:gd name="T8" fmla="*/ 0 w 163"/>
                <a:gd name="T9" fmla="*/ 0 h 41"/>
                <a:gd name="T10" fmla="*/ 23 w 163"/>
                <a:gd name="T11" fmla="*/ 19 h 41"/>
                <a:gd name="T12" fmla="*/ 17 w 163"/>
                <a:gd name="T13" fmla="*/ 19 h 41"/>
                <a:gd name="T14" fmla="*/ 17 w 163"/>
                <a:gd name="T15" fmla="*/ 7 h 41"/>
                <a:gd name="T16" fmla="*/ 23 w 163"/>
                <a:gd name="T17" fmla="*/ 7 h 41"/>
                <a:gd name="T18" fmla="*/ 23 w 163"/>
                <a:gd name="T19" fmla="*/ 19 h 41"/>
                <a:gd name="T20" fmla="*/ 44 w 163"/>
                <a:gd name="T21" fmla="*/ 28 h 41"/>
                <a:gd name="T22" fmla="*/ 37 w 163"/>
                <a:gd name="T23" fmla="*/ 28 h 41"/>
                <a:gd name="T24" fmla="*/ 37 w 163"/>
                <a:gd name="T25" fmla="*/ 7 h 41"/>
                <a:gd name="T26" fmla="*/ 44 w 163"/>
                <a:gd name="T27" fmla="*/ 7 h 41"/>
                <a:gd name="T28" fmla="*/ 44 w 163"/>
                <a:gd name="T29" fmla="*/ 28 h 41"/>
                <a:gd name="T30" fmla="*/ 64 w 163"/>
                <a:gd name="T31" fmla="*/ 19 h 41"/>
                <a:gd name="T32" fmla="*/ 57 w 163"/>
                <a:gd name="T33" fmla="*/ 19 h 41"/>
                <a:gd name="T34" fmla="*/ 57 w 163"/>
                <a:gd name="T35" fmla="*/ 7 h 41"/>
                <a:gd name="T36" fmla="*/ 64 w 163"/>
                <a:gd name="T37" fmla="*/ 7 h 41"/>
                <a:gd name="T38" fmla="*/ 64 w 163"/>
                <a:gd name="T39" fmla="*/ 19 h 41"/>
                <a:gd name="T40" fmla="*/ 85 w 163"/>
                <a:gd name="T41" fmla="*/ 28 h 41"/>
                <a:gd name="T42" fmla="*/ 78 w 163"/>
                <a:gd name="T43" fmla="*/ 28 h 41"/>
                <a:gd name="T44" fmla="*/ 78 w 163"/>
                <a:gd name="T45" fmla="*/ 7 h 41"/>
                <a:gd name="T46" fmla="*/ 85 w 163"/>
                <a:gd name="T47" fmla="*/ 7 h 41"/>
                <a:gd name="T48" fmla="*/ 85 w 163"/>
                <a:gd name="T49" fmla="*/ 28 h 41"/>
                <a:gd name="T50" fmla="*/ 105 w 163"/>
                <a:gd name="T51" fmla="*/ 19 h 41"/>
                <a:gd name="T52" fmla="*/ 98 w 163"/>
                <a:gd name="T53" fmla="*/ 19 h 41"/>
                <a:gd name="T54" fmla="*/ 98 w 163"/>
                <a:gd name="T55" fmla="*/ 7 h 41"/>
                <a:gd name="T56" fmla="*/ 105 w 163"/>
                <a:gd name="T57" fmla="*/ 7 h 41"/>
                <a:gd name="T58" fmla="*/ 105 w 163"/>
                <a:gd name="T59" fmla="*/ 19 h 41"/>
                <a:gd name="T60" fmla="*/ 125 w 163"/>
                <a:gd name="T61" fmla="*/ 28 h 41"/>
                <a:gd name="T62" fmla="*/ 119 w 163"/>
                <a:gd name="T63" fmla="*/ 28 h 41"/>
                <a:gd name="T64" fmla="*/ 119 w 163"/>
                <a:gd name="T65" fmla="*/ 7 h 41"/>
                <a:gd name="T66" fmla="*/ 125 w 163"/>
                <a:gd name="T67" fmla="*/ 7 h 41"/>
                <a:gd name="T68" fmla="*/ 125 w 163"/>
                <a:gd name="T69" fmla="*/ 28 h 41"/>
                <a:gd name="T70" fmla="*/ 146 w 163"/>
                <a:gd name="T71" fmla="*/ 19 h 41"/>
                <a:gd name="T72" fmla="*/ 139 w 163"/>
                <a:gd name="T73" fmla="*/ 19 h 41"/>
                <a:gd name="T74" fmla="*/ 139 w 163"/>
                <a:gd name="T75" fmla="*/ 7 h 41"/>
                <a:gd name="T76" fmla="*/ 146 w 163"/>
                <a:gd name="T77" fmla="*/ 7 h 41"/>
                <a:gd name="T78" fmla="*/ 146 w 163"/>
                <a:gd name="T79"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41">
                  <a:moveTo>
                    <a:pt x="0" y="0"/>
                  </a:moveTo>
                  <a:lnTo>
                    <a:pt x="0" y="41"/>
                  </a:lnTo>
                  <a:lnTo>
                    <a:pt x="163" y="41"/>
                  </a:lnTo>
                  <a:lnTo>
                    <a:pt x="163" y="0"/>
                  </a:lnTo>
                  <a:lnTo>
                    <a:pt x="0" y="0"/>
                  </a:lnTo>
                  <a:close/>
                  <a:moveTo>
                    <a:pt x="23" y="19"/>
                  </a:moveTo>
                  <a:lnTo>
                    <a:pt x="17" y="19"/>
                  </a:lnTo>
                  <a:lnTo>
                    <a:pt x="17" y="7"/>
                  </a:lnTo>
                  <a:lnTo>
                    <a:pt x="23" y="7"/>
                  </a:lnTo>
                  <a:lnTo>
                    <a:pt x="23" y="19"/>
                  </a:lnTo>
                  <a:close/>
                  <a:moveTo>
                    <a:pt x="44" y="28"/>
                  </a:moveTo>
                  <a:lnTo>
                    <a:pt x="37" y="28"/>
                  </a:lnTo>
                  <a:lnTo>
                    <a:pt x="37" y="7"/>
                  </a:lnTo>
                  <a:lnTo>
                    <a:pt x="44" y="7"/>
                  </a:lnTo>
                  <a:lnTo>
                    <a:pt x="44" y="28"/>
                  </a:lnTo>
                  <a:close/>
                  <a:moveTo>
                    <a:pt x="64" y="19"/>
                  </a:moveTo>
                  <a:lnTo>
                    <a:pt x="57" y="19"/>
                  </a:lnTo>
                  <a:lnTo>
                    <a:pt x="57" y="7"/>
                  </a:lnTo>
                  <a:lnTo>
                    <a:pt x="64" y="7"/>
                  </a:lnTo>
                  <a:lnTo>
                    <a:pt x="64" y="19"/>
                  </a:lnTo>
                  <a:close/>
                  <a:moveTo>
                    <a:pt x="85" y="28"/>
                  </a:moveTo>
                  <a:lnTo>
                    <a:pt x="78" y="28"/>
                  </a:lnTo>
                  <a:lnTo>
                    <a:pt x="78" y="7"/>
                  </a:lnTo>
                  <a:lnTo>
                    <a:pt x="85" y="7"/>
                  </a:lnTo>
                  <a:lnTo>
                    <a:pt x="85" y="28"/>
                  </a:lnTo>
                  <a:close/>
                  <a:moveTo>
                    <a:pt x="105" y="19"/>
                  </a:moveTo>
                  <a:lnTo>
                    <a:pt x="98" y="19"/>
                  </a:lnTo>
                  <a:lnTo>
                    <a:pt x="98" y="7"/>
                  </a:lnTo>
                  <a:lnTo>
                    <a:pt x="105" y="7"/>
                  </a:lnTo>
                  <a:lnTo>
                    <a:pt x="105" y="19"/>
                  </a:lnTo>
                  <a:close/>
                  <a:moveTo>
                    <a:pt x="125" y="28"/>
                  </a:moveTo>
                  <a:lnTo>
                    <a:pt x="119" y="28"/>
                  </a:lnTo>
                  <a:lnTo>
                    <a:pt x="119" y="7"/>
                  </a:lnTo>
                  <a:lnTo>
                    <a:pt x="125" y="7"/>
                  </a:lnTo>
                  <a:lnTo>
                    <a:pt x="125" y="28"/>
                  </a:lnTo>
                  <a:close/>
                  <a:moveTo>
                    <a:pt x="146" y="19"/>
                  </a:moveTo>
                  <a:lnTo>
                    <a:pt x="139" y="19"/>
                  </a:lnTo>
                  <a:lnTo>
                    <a:pt x="139" y="7"/>
                  </a:lnTo>
                  <a:lnTo>
                    <a:pt x="146" y="7"/>
                  </a:lnTo>
                  <a:lnTo>
                    <a:pt x="14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6" name="Freeform 236"/>
            <p:cNvSpPr/>
            <p:nvPr/>
          </p:nvSpPr>
          <p:spPr bwMode="auto">
            <a:xfrm>
              <a:off x="5483226" y="2114551"/>
              <a:ext cx="49213" cy="63500"/>
            </a:xfrm>
            <a:custGeom>
              <a:avLst/>
              <a:gdLst>
                <a:gd name="T0" fmla="*/ 42 w 56"/>
                <a:gd name="T1" fmla="*/ 32 h 72"/>
                <a:gd name="T2" fmla="*/ 30 w 56"/>
                <a:gd name="T3" fmla="*/ 32 h 72"/>
                <a:gd name="T4" fmla="*/ 30 w 56"/>
                <a:gd name="T5" fmla="*/ 11 h 72"/>
                <a:gd name="T6" fmla="*/ 42 w 56"/>
                <a:gd name="T7" fmla="*/ 11 h 72"/>
                <a:gd name="T8" fmla="*/ 42 w 56"/>
                <a:gd name="T9" fmla="*/ 32 h 72"/>
                <a:gd name="T10" fmla="*/ 45 w 56"/>
                <a:gd name="T11" fmla="*/ 30 h 72"/>
                <a:gd name="T12" fmla="*/ 46 w 56"/>
                <a:gd name="T13" fmla="*/ 28 h 72"/>
                <a:gd name="T14" fmla="*/ 52 w 56"/>
                <a:gd name="T15" fmla="*/ 10 h 72"/>
                <a:gd name="T16" fmla="*/ 56 w 56"/>
                <a:gd name="T17" fmla="*/ 0 h 72"/>
                <a:gd name="T18" fmla="*/ 0 w 56"/>
                <a:gd name="T19" fmla="*/ 0 h 72"/>
                <a:gd name="T20" fmla="*/ 0 w 56"/>
                <a:gd name="T21" fmla="*/ 72 h 72"/>
                <a:gd name="T22" fmla="*/ 11 w 56"/>
                <a:gd name="T23" fmla="*/ 72 h 72"/>
                <a:gd name="T24" fmla="*/ 42 w 56"/>
                <a:gd name="T2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72">
                  <a:moveTo>
                    <a:pt x="42" y="32"/>
                  </a:moveTo>
                  <a:cubicBezTo>
                    <a:pt x="30" y="32"/>
                    <a:pt x="30" y="32"/>
                    <a:pt x="30" y="32"/>
                  </a:cubicBezTo>
                  <a:cubicBezTo>
                    <a:pt x="30" y="11"/>
                    <a:pt x="30" y="11"/>
                    <a:pt x="30" y="11"/>
                  </a:cubicBezTo>
                  <a:cubicBezTo>
                    <a:pt x="42" y="11"/>
                    <a:pt x="42" y="11"/>
                    <a:pt x="42" y="11"/>
                  </a:cubicBezTo>
                  <a:cubicBezTo>
                    <a:pt x="42" y="32"/>
                    <a:pt x="42" y="32"/>
                    <a:pt x="42" y="32"/>
                  </a:cubicBezTo>
                  <a:cubicBezTo>
                    <a:pt x="43" y="31"/>
                    <a:pt x="44" y="31"/>
                    <a:pt x="45" y="30"/>
                  </a:cubicBezTo>
                  <a:cubicBezTo>
                    <a:pt x="46" y="28"/>
                    <a:pt x="46" y="28"/>
                    <a:pt x="46" y="28"/>
                  </a:cubicBezTo>
                  <a:cubicBezTo>
                    <a:pt x="52" y="10"/>
                    <a:pt x="52" y="10"/>
                    <a:pt x="52" y="10"/>
                  </a:cubicBezTo>
                  <a:cubicBezTo>
                    <a:pt x="53" y="6"/>
                    <a:pt x="54" y="3"/>
                    <a:pt x="56" y="0"/>
                  </a:cubicBezTo>
                  <a:cubicBezTo>
                    <a:pt x="0" y="0"/>
                    <a:pt x="0" y="0"/>
                    <a:pt x="0" y="0"/>
                  </a:cubicBezTo>
                  <a:cubicBezTo>
                    <a:pt x="0" y="72"/>
                    <a:pt x="0" y="72"/>
                    <a:pt x="0" y="72"/>
                  </a:cubicBezTo>
                  <a:cubicBezTo>
                    <a:pt x="11" y="72"/>
                    <a:pt x="11" y="72"/>
                    <a:pt x="11" y="72"/>
                  </a:cubicBezTo>
                  <a:cubicBezTo>
                    <a:pt x="16" y="55"/>
                    <a:pt x="30" y="41"/>
                    <a:pt x="4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7" name="Freeform 237"/>
            <p:cNvSpPr>
              <a:spLocks noEditPoints="1"/>
            </p:cNvSpPr>
            <p:nvPr/>
          </p:nvSpPr>
          <p:spPr bwMode="auto">
            <a:xfrm>
              <a:off x="5688013" y="2193926"/>
              <a:ext cx="52388" cy="61913"/>
            </a:xfrm>
            <a:custGeom>
              <a:avLst/>
              <a:gdLst>
                <a:gd name="T0" fmla="*/ 11 w 59"/>
                <a:gd name="T1" fmla="*/ 46 h 70"/>
                <a:gd name="T2" fmla="*/ 41 w 59"/>
                <a:gd name="T3" fmla="*/ 70 h 70"/>
                <a:gd name="T4" fmla="*/ 57 w 59"/>
                <a:gd name="T5" fmla="*/ 64 h 70"/>
                <a:gd name="T6" fmla="*/ 59 w 59"/>
                <a:gd name="T7" fmla="*/ 26 h 70"/>
                <a:gd name="T8" fmla="*/ 43 w 59"/>
                <a:gd name="T9" fmla="*/ 0 h 70"/>
                <a:gd name="T10" fmla="*/ 0 w 59"/>
                <a:gd name="T11" fmla="*/ 0 h 70"/>
                <a:gd name="T12" fmla="*/ 11 w 59"/>
                <a:gd name="T13" fmla="*/ 46 h 70"/>
                <a:gd name="T14" fmla="*/ 32 w 59"/>
                <a:gd name="T15" fmla="*/ 27 h 70"/>
                <a:gd name="T16" fmla="*/ 41 w 59"/>
                <a:gd name="T17" fmla="*/ 31 h 70"/>
                <a:gd name="T18" fmla="*/ 38 w 59"/>
                <a:gd name="T19" fmla="*/ 40 h 70"/>
                <a:gd name="T20" fmla="*/ 28 w 59"/>
                <a:gd name="T21" fmla="*/ 37 h 70"/>
                <a:gd name="T22" fmla="*/ 32 w 59"/>
                <a:gd name="T23"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70">
                  <a:moveTo>
                    <a:pt x="11" y="46"/>
                  </a:moveTo>
                  <a:cubicBezTo>
                    <a:pt x="21" y="44"/>
                    <a:pt x="33" y="54"/>
                    <a:pt x="41" y="70"/>
                  </a:cubicBezTo>
                  <a:cubicBezTo>
                    <a:pt x="57" y="64"/>
                    <a:pt x="57" y="64"/>
                    <a:pt x="57" y="64"/>
                  </a:cubicBezTo>
                  <a:cubicBezTo>
                    <a:pt x="50" y="47"/>
                    <a:pt x="52" y="31"/>
                    <a:pt x="59" y="26"/>
                  </a:cubicBezTo>
                  <a:cubicBezTo>
                    <a:pt x="43" y="0"/>
                    <a:pt x="43" y="0"/>
                    <a:pt x="43" y="0"/>
                  </a:cubicBezTo>
                  <a:cubicBezTo>
                    <a:pt x="0" y="0"/>
                    <a:pt x="0" y="0"/>
                    <a:pt x="0" y="0"/>
                  </a:cubicBezTo>
                  <a:lnTo>
                    <a:pt x="11" y="46"/>
                  </a:lnTo>
                  <a:close/>
                  <a:moveTo>
                    <a:pt x="32" y="27"/>
                  </a:moveTo>
                  <a:cubicBezTo>
                    <a:pt x="36" y="26"/>
                    <a:pt x="40" y="27"/>
                    <a:pt x="41" y="31"/>
                  </a:cubicBezTo>
                  <a:cubicBezTo>
                    <a:pt x="43" y="35"/>
                    <a:pt x="41" y="39"/>
                    <a:pt x="38" y="40"/>
                  </a:cubicBezTo>
                  <a:cubicBezTo>
                    <a:pt x="34" y="42"/>
                    <a:pt x="30" y="40"/>
                    <a:pt x="28" y="37"/>
                  </a:cubicBezTo>
                  <a:cubicBezTo>
                    <a:pt x="27" y="33"/>
                    <a:pt x="28" y="29"/>
                    <a:pt x="3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8" name="Freeform 238"/>
            <p:cNvSpPr/>
            <p:nvPr/>
          </p:nvSpPr>
          <p:spPr bwMode="auto">
            <a:xfrm>
              <a:off x="5611813" y="2000251"/>
              <a:ext cx="74613" cy="100013"/>
            </a:xfrm>
            <a:custGeom>
              <a:avLst/>
              <a:gdLst>
                <a:gd name="T0" fmla="*/ 44 w 84"/>
                <a:gd name="T1" fmla="*/ 16 h 110"/>
                <a:gd name="T2" fmla="*/ 16 w 84"/>
                <a:gd name="T3" fmla="*/ 4 h 110"/>
                <a:gd name="T4" fmla="*/ 5 w 84"/>
                <a:gd name="T5" fmla="*/ 32 h 110"/>
                <a:gd name="T6" fmla="*/ 38 w 84"/>
                <a:gd name="T7" fmla="*/ 110 h 110"/>
                <a:gd name="T8" fmla="*/ 84 w 84"/>
                <a:gd name="T9" fmla="*/ 110 h 110"/>
                <a:gd name="T10" fmla="*/ 44 w 84"/>
                <a:gd name="T11" fmla="*/ 16 h 110"/>
              </a:gdLst>
              <a:ahLst/>
              <a:cxnLst>
                <a:cxn ang="0">
                  <a:pos x="T0" y="T1"/>
                </a:cxn>
                <a:cxn ang="0">
                  <a:pos x="T2" y="T3"/>
                </a:cxn>
                <a:cxn ang="0">
                  <a:pos x="T4" y="T5"/>
                </a:cxn>
                <a:cxn ang="0">
                  <a:pos x="T6" y="T7"/>
                </a:cxn>
                <a:cxn ang="0">
                  <a:pos x="T8" y="T9"/>
                </a:cxn>
                <a:cxn ang="0">
                  <a:pos x="T10" y="T11"/>
                </a:cxn>
              </a:cxnLst>
              <a:rect l="0" t="0" r="r" b="b"/>
              <a:pathLst>
                <a:path w="84" h="110">
                  <a:moveTo>
                    <a:pt x="44" y="16"/>
                  </a:moveTo>
                  <a:cubicBezTo>
                    <a:pt x="39" y="5"/>
                    <a:pt x="27" y="0"/>
                    <a:pt x="16" y="4"/>
                  </a:cubicBezTo>
                  <a:cubicBezTo>
                    <a:pt x="5" y="9"/>
                    <a:pt x="0" y="21"/>
                    <a:pt x="5" y="32"/>
                  </a:cubicBezTo>
                  <a:cubicBezTo>
                    <a:pt x="38" y="110"/>
                    <a:pt x="38" y="110"/>
                    <a:pt x="38" y="110"/>
                  </a:cubicBezTo>
                  <a:cubicBezTo>
                    <a:pt x="84" y="110"/>
                    <a:pt x="84" y="110"/>
                    <a:pt x="84" y="110"/>
                  </a:cubicBezTo>
                  <a:lnTo>
                    <a:pt x="44"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49" name="Freeform 239"/>
            <p:cNvSpPr>
              <a:spLocks noEditPoints="1"/>
            </p:cNvSpPr>
            <p:nvPr/>
          </p:nvSpPr>
          <p:spPr bwMode="auto">
            <a:xfrm>
              <a:off x="5589588" y="2114551"/>
              <a:ext cx="152400" cy="63500"/>
            </a:xfrm>
            <a:custGeom>
              <a:avLst/>
              <a:gdLst>
                <a:gd name="T0" fmla="*/ 169 w 169"/>
                <a:gd name="T1" fmla="*/ 72 h 72"/>
                <a:gd name="T2" fmla="*/ 169 w 169"/>
                <a:gd name="T3" fmla="*/ 0 h 72"/>
                <a:gd name="T4" fmla="*/ 12 w 169"/>
                <a:gd name="T5" fmla="*/ 0 h 72"/>
                <a:gd name="T6" fmla="*/ 9 w 169"/>
                <a:gd name="T7" fmla="*/ 9 h 72"/>
                <a:gd name="T8" fmla="*/ 9 w 169"/>
                <a:gd name="T9" fmla="*/ 35 h 72"/>
                <a:gd name="T10" fmla="*/ 2 w 169"/>
                <a:gd name="T11" fmla="*/ 56 h 72"/>
                <a:gd name="T12" fmla="*/ 0 w 169"/>
                <a:gd name="T13" fmla="*/ 61 h 72"/>
                <a:gd name="T14" fmla="*/ 2 w 169"/>
                <a:gd name="T15" fmla="*/ 72 h 72"/>
                <a:gd name="T16" fmla="*/ 169 w 169"/>
                <a:gd name="T17" fmla="*/ 72 h 72"/>
                <a:gd name="T18" fmla="*/ 139 w 169"/>
                <a:gd name="T19" fmla="*/ 11 h 72"/>
                <a:gd name="T20" fmla="*/ 139 w 169"/>
                <a:gd name="T21" fmla="*/ 32 h 72"/>
                <a:gd name="T22" fmla="*/ 127 w 169"/>
                <a:gd name="T23" fmla="*/ 32 h 72"/>
                <a:gd name="T24" fmla="*/ 127 w 169"/>
                <a:gd name="T25" fmla="*/ 11 h 72"/>
                <a:gd name="T26" fmla="*/ 139 w 169"/>
                <a:gd name="T27" fmla="*/ 11 h 72"/>
                <a:gd name="T28" fmla="*/ 31 w 169"/>
                <a:gd name="T29" fmla="*/ 49 h 72"/>
                <a:gd name="T30" fmla="*/ 19 w 169"/>
                <a:gd name="T31" fmla="*/ 49 h 72"/>
                <a:gd name="T32" fmla="*/ 19 w 169"/>
                <a:gd name="T33" fmla="*/ 11 h 72"/>
                <a:gd name="T34" fmla="*/ 31 w 169"/>
                <a:gd name="T35" fmla="*/ 11 h 72"/>
                <a:gd name="T36" fmla="*/ 31 w 169"/>
                <a:gd name="T37" fmla="*/ 49 h 72"/>
                <a:gd name="T38" fmla="*/ 67 w 169"/>
                <a:gd name="T39" fmla="*/ 32 h 72"/>
                <a:gd name="T40" fmla="*/ 55 w 169"/>
                <a:gd name="T41" fmla="*/ 32 h 72"/>
                <a:gd name="T42" fmla="*/ 55 w 169"/>
                <a:gd name="T43" fmla="*/ 11 h 72"/>
                <a:gd name="T44" fmla="*/ 67 w 169"/>
                <a:gd name="T45" fmla="*/ 11 h 72"/>
                <a:gd name="T46" fmla="*/ 67 w 169"/>
                <a:gd name="T47" fmla="*/ 32 h 72"/>
                <a:gd name="T48" fmla="*/ 103 w 169"/>
                <a:gd name="T49" fmla="*/ 49 h 72"/>
                <a:gd name="T50" fmla="*/ 91 w 169"/>
                <a:gd name="T51" fmla="*/ 49 h 72"/>
                <a:gd name="T52" fmla="*/ 91 w 169"/>
                <a:gd name="T53" fmla="*/ 11 h 72"/>
                <a:gd name="T54" fmla="*/ 103 w 169"/>
                <a:gd name="T55" fmla="*/ 11 h 72"/>
                <a:gd name="T56" fmla="*/ 103 w 169"/>
                <a:gd name="T5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72">
                  <a:moveTo>
                    <a:pt x="169" y="72"/>
                  </a:moveTo>
                  <a:cubicBezTo>
                    <a:pt x="169" y="0"/>
                    <a:pt x="169" y="0"/>
                    <a:pt x="169" y="0"/>
                  </a:cubicBezTo>
                  <a:cubicBezTo>
                    <a:pt x="12" y="0"/>
                    <a:pt x="12" y="0"/>
                    <a:pt x="12" y="0"/>
                  </a:cubicBezTo>
                  <a:cubicBezTo>
                    <a:pt x="9" y="9"/>
                    <a:pt x="9" y="9"/>
                    <a:pt x="9" y="9"/>
                  </a:cubicBezTo>
                  <a:cubicBezTo>
                    <a:pt x="11" y="17"/>
                    <a:pt x="12" y="26"/>
                    <a:pt x="9" y="35"/>
                  </a:cubicBezTo>
                  <a:cubicBezTo>
                    <a:pt x="2" y="56"/>
                    <a:pt x="2" y="56"/>
                    <a:pt x="2" y="56"/>
                  </a:cubicBezTo>
                  <a:cubicBezTo>
                    <a:pt x="0" y="61"/>
                    <a:pt x="0" y="61"/>
                    <a:pt x="0" y="61"/>
                  </a:cubicBezTo>
                  <a:cubicBezTo>
                    <a:pt x="1" y="65"/>
                    <a:pt x="2" y="68"/>
                    <a:pt x="2" y="72"/>
                  </a:cubicBezTo>
                  <a:lnTo>
                    <a:pt x="169" y="72"/>
                  </a:lnTo>
                  <a:close/>
                  <a:moveTo>
                    <a:pt x="139" y="11"/>
                  </a:moveTo>
                  <a:cubicBezTo>
                    <a:pt x="139" y="32"/>
                    <a:pt x="139" y="32"/>
                    <a:pt x="139" y="32"/>
                  </a:cubicBezTo>
                  <a:cubicBezTo>
                    <a:pt x="127" y="32"/>
                    <a:pt x="127" y="32"/>
                    <a:pt x="127" y="32"/>
                  </a:cubicBezTo>
                  <a:cubicBezTo>
                    <a:pt x="127" y="11"/>
                    <a:pt x="127" y="11"/>
                    <a:pt x="127" y="11"/>
                  </a:cubicBezTo>
                  <a:lnTo>
                    <a:pt x="139" y="11"/>
                  </a:lnTo>
                  <a:close/>
                  <a:moveTo>
                    <a:pt x="31" y="49"/>
                  </a:moveTo>
                  <a:cubicBezTo>
                    <a:pt x="19" y="49"/>
                    <a:pt x="19" y="49"/>
                    <a:pt x="19" y="49"/>
                  </a:cubicBezTo>
                  <a:cubicBezTo>
                    <a:pt x="19" y="11"/>
                    <a:pt x="19" y="11"/>
                    <a:pt x="19" y="11"/>
                  </a:cubicBezTo>
                  <a:cubicBezTo>
                    <a:pt x="31" y="11"/>
                    <a:pt x="31" y="11"/>
                    <a:pt x="31" y="11"/>
                  </a:cubicBezTo>
                  <a:lnTo>
                    <a:pt x="31" y="49"/>
                  </a:lnTo>
                  <a:close/>
                  <a:moveTo>
                    <a:pt x="67" y="32"/>
                  </a:moveTo>
                  <a:cubicBezTo>
                    <a:pt x="55" y="32"/>
                    <a:pt x="55" y="32"/>
                    <a:pt x="55" y="32"/>
                  </a:cubicBezTo>
                  <a:cubicBezTo>
                    <a:pt x="55" y="11"/>
                    <a:pt x="55" y="11"/>
                    <a:pt x="55" y="11"/>
                  </a:cubicBezTo>
                  <a:cubicBezTo>
                    <a:pt x="67" y="11"/>
                    <a:pt x="67" y="11"/>
                    <a:pt x="67" y="11"/>
                  </a:cubicBezTo>
                  <a:lnTo>
                    <a:pt x="67" y="32"/>
                  </a:lnTo>
                  <a:close/>
                  <a:moveTo>
                    <a:pt x="103" y="49"/>
                  </a:moveTo>
                  <a:cubicBezTo>
                    <a:pt x="91" y="49"/>
                    <a:pt x="91" y="49"/>
                    <a:pt x="91" y="49"/>
                  </a:cubicBezTo>
                  <a:cubicBezTo>
                    <a:pt x="91" y="11"/>
                    <a:pt x="91" y="11"/>
                    <a:pt x="91" y="11"/>
                  </a:cubicBezTo>
                  <a:cubicBezTo>
                    <a:pt x="103" y="11"/>
                    <a:pt x="103" y="11"/>
                    <a:pt x="103" y="11"/>
                  </a:cubicBezTo>
                  <a:lnTo>
                    <a:pt x="10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0" name="Freeform 240"/>
            <p:cNvSpPr/>
            <p:nvPr/>
          </p:nvSpPr>
          <p:spPr bwMode="auto">
            <a:xfrm>
              <a:off x="5486401" y="2152651"/>
              <a:ext cx="100013" cy="103188"/>
            </a:xfrm>
            <a:custGeom>
              <a:avLst/>
              <a:gdLst>
                <a:gd name="T0" fmla="*/ 94 w 110"/>
                <a:gd name="T1" fmla="*/ 18 h 114"/>
                <a:gd name="T2" fmla="*/ 95 w 110"/>
                <a:gd name="T3" fmla="*/ 17 h 114"/>
                <a:gd name="T4" fmla="*/ 63 w 110"/>
                <a:gd name="T5" fmla="*/ 0 h 114"/>
                <a:gd name="T6" fmla="*/ 55 w 110"/>
                <a:gd name="T7" fmla="*/ 0 h 114"/>
                <a:gd name="T8" fmla="*/ 24 w 110"/>
                <a:gd name="T9" fmla="*/ 53 h 114"/>
                <a:gd name="T10" fmla="*/ 2 w 110"/>
                <a:gd name="T11" fmla="*/ 98 h 114"/>
                <a:gd name="T12" fmla="*/ 32 w 110"/>
                <a:gd name="T13" fmla="*/ 112 h 114"/>
                <a:gd name="T14" fmla="*/ 42 w 110"/>
                <a:gd name="T15" fmla="*/ 109 h 114"/>
                <a:gd name="T16" fmla="*/ 94 w 110"/>
                <a:gd name="T17" fmla="*/ 1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4">
                  <a:moveTo>
                    <a:pt x="94" y="18"/>
                  </a:moveTo>
                  <a:cubicBezTo>
                    <a:pt x="95" y="17"/>
                    <a:pt x="95" y="17"/>
                    <a:pt x="95" y="17"/>
                  </a:cubicBezTo>
                  <a:cubicBezTo>
                    <a:pt x="86" y="5"/>
                    <a:pt x="74" y="1"/>
                    <a:pt x="63" y="0"/>
                  </a:cubicBezTo>
                  <a:cubicBezTo>
                    <a:pt x="60" y="0"/>
                    <a:pt x="57" y="0"/>
                    <a:pt x="55" y="0"/>
                  </a:cubicBezTo>
                  <a:cubicBezTo>
                    <a:pt x="47" y="4"/>
                    <a:pt x="16" y="25"/>
                    <a:pt x="24" y="53"/>
                  </a:cubicBezTo>
                  <a:cubicBezTo>
                    <a:pt x="35" y="91"/>
                    <a:pt x="8" y="95"/>
                    <a:pt x="2" y="98"/>
                  </a:cubicBezTo>
                  <a:cubicBezTo>
                    <a:pt x="0" y="99"/>
                    <a:pt x="11" y="114"/>
                    <a:pt x="32" y="112"/>
                  </a:cubicBezTo>
                  <a:cubicBezTo>
                    <a:pt x="35" y="111"/>
                    <a:pt x="38" y="110"/>
                    <a:pt x="42" y="109"/>
                  </a:cubicBezTo>
                  <a:cubicBezTo>
                    <a:pt x="69" y="99"/>
                    <a:pt x="110" y="63"/>
                    <a:pt x="9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1" name="Freeform 241"/>
            <p:cNvSpPr/>
            <p:nvPr/>
          </p:nvSpPr>
          <p:spPr bwMode="auto">
            <a:xfrm>
              <a:off x="5540376" y="2001839"/>
              <a:ext cx="76200" cy="157163"/>
            </a:xfrm>
            <a:custGeom>
              <a:avLst/>
              <a:gdLst>
                <a:gd name="T0" fmla="*/ 18 w 84"/>
                <a:gd name="T1" fmla="*/ 126 h 174"/>
                <a:gd name="T2" fmla="*/ 5 w 84"/>
                <a:gd name="T3" fmla="*/ 140 h 174"/>
                <a:gd name="T4" fmla="*/ 0 w 84"/>
                <a:gd name="T5" fmla="*/ 157 h 174"/>
                <a:gd name="T6" fmla="*/ 5 w 84"/>
                <a:gd name="T7" fmla="*/ 158 h 174"/>
                <a:gd name="T8" fmla="*/ 39 w 84"/>
                <a:gd name="T9" fmla="*/ 174 h 174"/>
                <a:gd name="T10" fmla="*/ 46 w 84"/>
                <a:gd name="T11" fmla="*/ 153 h 174"/>
                <a:gd name="T12" fmla="*/ 43 w 84"/>
                <a:gd name="T13" fmla="*/ 134 h 174"/>
                <a:gd name="T14" fmla="*/ 82 w 84"/>
                <a:gd name="T15" fmla="*/ 17 h 174"/>
                <a:gd name="T16" fmla="*/ 73 w 84"/>
                <a:gd name="T17" fmla="*/ 1 h 174"/>
                <a:gd name="T18" fmla="*/ 68 w 84"/>
                <a:gd name="T19" fmla="*/ 0 h 174"/>
                <a:gd name="T20" fmla="*/ 57 w 84"/>
                <a:gd name="T21" fmla="*/ 9 h 174"/>
                <a:gd name="T22" fmla="*/ 18 w 84"/>
                <a:gd name="T23"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74">
                  <a:moveTo>
                    <a:pt x="18" y="126"/>
                  </a:moveTo>
                  <a:cubicBezTo>
                    <a:pt x="13" y="128"/>
                    <a:pt x="8" y="133"/>
                    <a:pt x="5" y="140"/>
                  </a:cubicBezTo>
                  <a:cubicBezTo>
                    <a:pt x="0" y="157"/>
                    <a:pt x="0" y="157"/>
                    <a:pt x="0" y="157"/>
                  </a:cubicBezTo>
                  <a:cubicBezTo>
                    <a:pt x="1" y="157"/>
                    <a:pt x="3" y="158"/>
                    <a:pt x="5" y="158"/>
                  </a:cubicBezTo>
                  <a:cubicBezTo>
                    <a:pt x="16" y="158"/>
                    <a:pt x="29" y="163"/>
                    <a:pt x="39" y="174"/>
                  </a:cubicBezTo>
                  <a:cubicBezTo>
                    <a:pt x="46" y="153"/>
                    <a:pt x="46" y="153"/>
                    <a:pt x="46" y="153"/>
                  </a:cubicBezTo>
                  <a:cubicBezTo>
                    <a:pt x="48" y="146"/>
                    <a:pt x="47" y="140"/>
                    <a:pt x="43" y="134"/>
                  </a:cubicBezTo>
                  <a:cubicBezTo>
                    <a:pt x="82" y="17"/>
                    <a:pt x="82" y="17"/>
                    <a:pt x="82" y="17"/>
                  </a:cubicBezTo>
                  <a:cubicBezTo>
                    <a:pt x="84" y="10"/>
                    <a:pt x="80" y="3"/>
                    <a:pt x="73" y="1"/>
                  </a:cubicBezTo>
                  <a:cubicBezTo>
                    <a:pt x="72" y="0"/>
                    <a:pt x="70" y="0"/>
                    <a:pt x="68" y="0"/>
                  </a:cubicBezTo>
                  <a:cubicBezTo>
                    <a:pt x="63" y="1"/>
                    <a:pt x="59" y="4"/>
                    <a:pt x="57" y="9"/>
                  </a:cubicBezTo>
                  <a:lnTo>
                    <a:pt x="18"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2" name="Freeform 242"/>
            <p:cNvSpPr>
              <a:spLocks noEditPoints="1"/>
            </p:cNvSpPr>
            <p:nvPr/>
          </p:nvSpPr>
          <p:spPr bwMode="auto">
            <a:xfrm>
              <a:off x="6518276" y="2000251"/>
              <a:ext cx="260350" cy="258763"/>
            </a:xfrm>
            <a:custGeom>
              <a:avLst/>
              <a:gdLst>
                <a:gd name="T0" fmla="*/ 164 w 164"/>
                <a:gd name="T1" fmla="*/ 0 h 163"/>
                <a:gd name="T2" fmla="*/ 164 w 164"/>
                <a:gd name="T3" fmla="*/ 0 h 163"/>
                <a:gd name="T4" fmla="*/ 0 w 164"/>
                <a:gd name="T5" fmla="*/ 163 h 163"/>
                <a:gd name="T6" fmla="*/ 0 w 164"/>
                <a:gd name="T7" fmla="*/ 163 h 163"/>
                <a:gd name="T8" fmla="*/ 164 w 164"/>
                <a:gd name="T9" fmla="*/ 163 h 163"/>
                <a:gd name="T10" fmla="*/ 164 w 164"/>
                <a:gd name="T11" fmla="*/ 0 h 163"/>
                <a:gd name="T12" fmla="*/ 129 w 164"/>
                <a:gd name="T13" fmla="*/ 42 h 163"/>
                <a:gd name="T14" fmla="*/ 137 w 164"/>
                <a:gd name="T15" fmla="*/ 50 h 163"/>
                <a:gd name="T16" fmla="*/ 132 w 164"/>
                <a:gd name="T17" fmla="*/ 55 h 163"/>
                <a:gd name="T18" fmla="*/ 125 w 164"/>
                <a:gd name="T19" fmla="*/ 47 h 163"/>
                <a:gd name="T20" fmla="*/ 129 w 164"/>
                <a:gd name="T21" fmla="*/ 42 h 163"/>
                <a:gd name="T22" fmla="*/ 115 w 164"/>
                <a:gd name="T23" fmla="*/ 56 h 163"/>
                <a:gd name="T24" fmla="*/ 130 w 164"/>
                <a:gd name="T25" fmla="*/ 71 h 163"/>
                <a:gd name="T26" fmla="*/ 125 w 164"/>
                <a:gd name="T27" fmla="*/ 75 h 163"/>
                <a:gd name="T28" fmla="*/ 111 w 164"/>
                <a:gd name="T29" fmla="*/ 60 h 163"/>
                <a:gd name="T30" fmla="*/ 115 w 164"/>
                <a:gd name="T31" fmla="*/ 56 h 163"/>
                <a:gd name="T32" fmla="*/ 102 w 164"/>
                <a:gd name="T33" fmla="*/ 69 h 163"/>
                <a:gd name="T34" fmla="*/ 110 w 164"/>
                <a:gd name="T35" fmla="*/ 77 h 163"/>
                <a:gd name="T36" fmla="*/ 105 w 164"/>
                <a:gd name="T37" fmla="*/ 82 h 163"/>
                <a:gd name="T38" fmla="*/ 97 w 164"/>
                <a:gd name="T39" fmla="*/ 74 h 163"/>
                <a:gd name="T40" fmla="*/ 102 w 164"/>
                <a:gd name="T41" fmla="*/ 69 h 163"/>
                <a:gd name="T42" fmla="*/ 88 w 164"/>
                <a:gd name="T43" fmla="*/ 83 h 163"/>
                <a:gd name="T44" fmla="*/ 102 w 164"/>
                <a:gd name="T45" fmla="*/ 98 h 163"/>
                <a:gd name="T46" fmla="*/ 98 w 164"/>
                <a:gd name="T47" fmla="*/ 102 h 163"/>
                <a:gd name="T48" fmla="*/ 84 w 164"/>
                <a:gd name="T49" fmla="*/ 88 h 163"/>
                <a:gd name="T50" fmla="*/ 88 w 164"/>
                <a:gd name="T51" fmla="*/ 83 h 163"/>
                <a:gd name="T52" fmla="*/ 75 w 164"/>
                <a:gd name="T53" fmla="*/ 97 h 163"/>
                <a:gd name="T54" fmla="*/ 83 w 164"/>
                <a:gd name="T55" fmla="*/ 105 h 163"/>
                <a:gd name="T56" fmla="*/ 78 w 164"/>
                <a:gd name="T57" fmla="*/ 109 h 163"/>
                <a:gd name="T58" fmla="*/ 70 w 164"/>
                <a:gd name="T59" fmla="*/ 101 h 163"/>
                <a:gd name="T60" fmla="*/ 75 w 164"/>
                <a:gd name="T61" fmla="*/ 97 h 163"/>
                <a:gd name="T62" fmla="*/ 61 w 164"/>
                <a:gd name="T63" fmla="*/ 110 h 163"/>
                <a:gd name="T64" fmla="*/ 75 w 164"/>
                <a:gd name="T65" fmla="*/ 125 h 163"/>
                <a:gd name="T66" fmla="*/ 71 w 164"/>
                <a:gd name="T67" fmla="*/ 129 h 163"/>
                <a:gd name="T68" fmla="*/ 56 w 164"/>
                <a:gd name="T69" fmla="*/ 115 h 163"/>
                <a:gd name="T70" fmla="*/ 61 w 164"/>
                <a:gd name="T71" fmla="*/ 110 h 163"/>
                <a:gd name="T72" fmla="*/ 51 w 164"/>
                <a:gd name="T73" fmla="*/ 136 h 163"/>
                <a:gd name="T74" fmla="*/ 43 w 164"/>
                <a:gd name="T75" fmla="*/ 128 h 163"/>
                <a:gd name="T76" fmla="*/ 47 w 164"/>
                <a:gd name="T77" fmla="*/ 124 h 163"/>
                <a:gd name="T78" fmla="*/ 55 w 164"/>
                <a:gd name="T79" fmla="*/ 132 h 163"/>
                <a:gd name="T80" fmla="*/ 51 w 164"/>
                <a:gd name="T81" fmla="*/ 136 h 163"/>
                <a:gd name="T82" fmla="*/ 136 w 164"/>
                <a:gd name="T83" fmla="*/ 136 h 163"/>
                <a:gd name="T84" fmla="*/ 82 w 164"/>
                <a:gd name="T85" fmla="*/ 136 h 163"/>
                <a:gd name="T86" fmla="*/ 136 w 164"/>
                <a:gd name="T87" fmla="*/ 81 h 163"/>
                <a:gd name="T88" fmla="*/ 136 w 164"/>
                <a:gd name="T89" fmla="*/ 13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3">
                  <a:moveTo>
                    <a:pt x="164" y="0"/>
                  </a:moveTo>
                  <a:lnTo>
                    <a:pt x="164" y="0"/>
                  </a:lnTo>
                  <a:lnTo>
                    <a:pt x="0" y="163"/>
                  </a:lnTo>
                  <a:lnTo>
                    <a:pt x="0" y="163"/>
                  </a:lnTo>
                  <a:lnTo>
                    <a:pt x="164" y="163"/>
                  </a:lnTo>
                  <a:lnTo>
                    <a:pt x="164" y="0"/>
                  </a:lnTo>
                  <a:close/>
                  <a:moveTo>
                    <a:pt x="129" y="42"/>
                  </a:moveTo>
                  <a:lnTo>
                    <a:pt x="137" y="50"/>
                  </a:lnTo>
                  <a:lnTo>
                    <a:pt x="132" y="55"/>
                  </a:lnTo>
                  <a:lnTo>
                    <a:pt x="125" y="47"/>
                  </a:lnTo>
                  <a:lnTo>
                    <a:pt x="129" y="42"/>
                  </a:lnTo>
                  <a:close/>
                  <a:moveTo>
                    <a:pt x="115" y="56"/>
                  </a:moveTo>
                  <a:lnTo>
                    <a:pt x="130" y="71"/>
                  </a:lnTo>
                  <a:lnTo>
                    <a:pt x="125" y="75"/>
                  </a:lnTo>
                  <a:lnTo>
                    <a:pt x="111" y="60"/>
                  </a:lnTo>
                  <a:lnTo>
                    <a:pt x="115" y="56"/>
                  </a:lnTo>
                  <a:close/>
                  <a:moveTo>
                    <a:pt x="102" y="69"/>
                  </a:moveTo>
                  <a:lnTo>
                    <a:pt x="110" y="77"/>
                  </a:lnTo>
                  <a:lnTo>
                    <a:pt x="105" y="82"/>
                  </a:lnTo>
                  <a:lnTo>
                    <a:pt x="97" y="74"/>
                  </a:lnTo>
                  <a:lnTo>
                    <a:pt x="102" y="69"/>
                  </a:lnTo>
                  <a:close/>
                  <a:moveTo>
                    <a:pt x="88" y="83"/>
                  </a:moveTo>
                  <a:lnTo>
                    <a:pt x="102" y="98"/>
                  </a:lnTo>
                  <a:lnTo>
                    <a:pt x="98" y="102"/>
                  </a:lnTo>
                  <a:lnTo>
                    <a:pt x="84" y="88"/>
                  </a:lnTo>
                  <a:lnTo>
                    <a:pt x="88" y="83"/>
                  </a:lnTo>
                  <a:close/>
                  <a:moveTo>
                    <a:pt x="75" y="97"/>
                  </a:moveTo>
                  <a:lnTo>
                    <a:pt x="83" y="105"/>
                  </a:lnTo>
                  <a:lnTo>
                    <a:pt x="78" y="109"/>
                  </a:lnTo>
                  <a:lnTo>
                    <a:pt x="70" y="101"/>
                  </a:lnTo>
                  <a:lnTo>
                    <a:pt x="75" y="97"/>
                  </a:lnTo>
                  <a:close/>
                  <a:moveTo>
                    <a:pt x="61" y="110"/>
                  </a:moveTo>
                  <a:lnTo>
                    <a:pt x="75" y="125"/>
                  </a:lnTo>
                  <a:lnTo>
                    <a:pt x="71" y="129"/>
                  </a:lnTo>
                  <a:lnTo>
                    <a:pt x="56" y="115"/>
                  </a:lnTo>
                  <a:lnTo>
                    <a:pt x="61" y="110"/>
                  </a:lnTo>
                  <a:close/>
                  <a:moveTo>
                    <a:pt x="51" y="136"/>
                  </a:moveTo>
                  <a:lnTo>
                    <a:pt x="43" y="128"/>
                  </a:lnTo>
                  <a:lnTo>
                    <a:pt x="47" y="124"/>
                  </a:lnTo>
                  <a:lnTo>
                    <a:pt x="55" y="132"/>
                  </a:lnTo>
                  <a:lnTo>
                    <a:pt x="51" y="136"/>
                  </a:lnTo>
                  <a:close/>
                  <a:moveTo>
                    <a:pt x="136" y="136"/>
                  </a:moveTo>
                  <a:lnTo>
                    <a:pt x="82" y="136"/>
                  </a:lnTo>
                  <a:lnTo>
                    <a:pt x="136" y="81"/>
                  </a:lnTo>
                  <a:lnTo>
                    <a:pt x="136"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3" name="Freeform 243"/>
            <p:cNvSpPr>
              <a:spLocks noEditPoints="1"/>
            </p:cNvSpPr>
            <p:nvPr/>
          </p:nvSpPr>
          <p:spPr bwMode="auto">
            <a:xfrm>
              <a:off x="4965701" y="4592639"/>
              <a:ext cx="257175" cy="258763"/>
            </a:xfrm>
            <a:custGeom>
              <a:avLst/>
              <a:gdLst>
                <a:gd name="T0" fmla="*/ 0 w 162"/>
                <a:gd name="T1" fmla="*/ 0 h 163"/>
                <a:gd name="T2" fmla="*/ 0 w 162"/>
                <a:gd name="T3" fmla="*/ 163 h 163"/>
                <a:gd name="T4" fmla="*/ 162 w 162"/>
                <a:gd name="T5" fmla="*/ 163 h 163"/>
                <a:gd name="T6" fmla="*/ 162 w 162"/>
                <a:gd name="T7" fmla="*/ 0 h 163"/>
                <a:gd name="T8" fmla="*/ 0 w 162"/>
                <a:gd name="T9" fmla="*/ 0 h 163"/>
                <a:gd name="T10" fmla="*/ 13 w 162"/>
                <a:gd name="T11" fmla="*/ 13 h 163"/>
                <a:gd name="T12" fmla="*/ 149 w 162"/>
                <a:gd name="T13" fmla="*/ 13 h 163"/>
                <a:gd name="T14" fmla="*/ 149 w 162"/>
                <a:gd name="T15" fmla="*/ 104 h 163"/>
                <a:gd name="T16" fmla="*/ 104 w 162"/>
                <a:gd name="T17" fmla="*/ 149 h 163"/>
                <a:gd name="T18" fmla="*/ 13 w 162"/>
                <a:gd name="T19" fmla="*/ 149 h 163"/>
                <a:gd name="T20" fmla="*/ 13 w 162"/>
                <a:gd name="T21" fmla="*/ 1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163">
                  <a:moveTo>
                    <a:pt x="0" y="0"/>
                  </a:moveTo>
                  <a:lnTo>
                    <a:pt x="0" y="163"/>
                  </a:lnTo>
                  <a:lnTo>
                    <a:pt x="162" y="163"/>
                  </a:lnTo>
                  <a:lnTo>
                    <a:pt x="162" y="0"/>
                  </a:lnTo>
                  <a:lnTo>
                    <a:pt x="0" y="0"/>
                  </a:lnTo>
                  <a:close/>
                  <a:moveTo>
                    <a:pt x="13" y="13"/>
                  </a:moveTo>
                  <a:lnTo>
                    <a:pt x="149" y="13"/>
                  </a:lnTo>
                  <a:lnTo>
                    <a:pt x="149" y="104"/>
                  </a:lnTo>
                  <a:lnTo>
                    <a:pt x="104" y="149"/>
                  </a:lnTo>
                  <a:lnTo>
                    <a:pt x="13" y="149"/>
                  </a:lnTo>
                  <a:lnTo>
                    <a:pt x="13"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4" name="Rectangle 244"/>
            <p:cNvSpPr>
              <a:spLocks noChangeArrowheads="1"/>
            </p:cNvSpPr>
            <p:nvPr/>
          </p:nvSpPr>
          <p:spPr bwMode="auto">
            <a:xfrm>
              <a:off x="5018088" y="4657726"/>
              <a:ext cx="15081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55" name="Rectangle 245"/>
            <p:cNvSpPr>
              <a:spLocks noChangeArrowheads="1"/>
            </p:cNvSpPr>
            <p:nvPr/>
          </p:nvSpPr>
          <p:spPr bwMode="auto">
            <a:xfrm>
              <a:off x="5018088" y="4710114"/>
              <a:ext cx="150813"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56" name="Rectangle 246"/>
            <p:cNvSpPr>
              <a:spLocks noChangeArrowheads="1"/>
            </p:cNvSpPr>
            <p:nvPr/>
          </p:nvSpPr>
          <p:spPr bwMode="auto">
            <a:xfrm>
              <a:off x="5018088" y="4764089"/>
              <a:ext cx="90488"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57" name="Freeform 247"/>
            <p:cNvSpPr>
              <a:spLocks noEditPoints="1"/>
            </p:cNvSpPr>
            <p:nvPr/>
          </p:nvSpPr>
          <p:spPr bwMode="auto">
            <a:xfrm>
              <a:off x="7710488" y="2149476"/>
              <a:ext cx="106363" cy="109538"/>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8" name="Freeform 248"/>
            <p:cNvSpPr/>
            <p:nvPr/>
          </p:nvSpPr>
          <p:spPr bwMode="auto">
            <a:xfrm>
              <a:off x="7556501" y="1998664"/>
              <a:ext cx="136525" cy="134938"/>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59" name="Freeform 249"/>
            <p:cNvSpPr/>
            <p:nvPr/>
          </p:nvSpPr>
          <p:spPr bwMode="auto">
            <a:xfrm>
              <a:off x="7573963" y="1998664"/>
              <a:ext cx="257175" cy="26035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0" name="Freeform 250"/>
            <p:cNvSpPr>
              <a:spLocks noEditPoints="1"/>
            </p:cNvSpPr>
            <p:nvPr/>
          </p:nvSpPr>
          <p:spPr bwMode="auto">
            <a:xfrm>
              <a:off x="3384551" y="5103814"/>
              <a:ext cx="282575" cy="268288"/>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1" name="Freeform 251"/>
            <p:cNvSpPr>
              <a:spLocks noEditPoints="1"/>
            </p:cNvSpPr>
            <p:nvPr/>
          </p:nvSpPr>
          <p:spPr bwMode="auto">
            <a:xfrm>
              <a:off x="3914776" y="5119689"/>
              <a:ext cx="271463" cy="254000"/>
            </a:xfrm>
            <a:custGeom>
              <a:avLst/>
              <a:gdLst>
                <a:gd name="T0" fmla="*/ 266 w 301"/>
                <a:gd name="T1" fmla="*/ 192 h 282"/>
                <a:gd name="T2" fmla="*/ 234 w 301"/>
                <a:gd name="T3" fmla="*/ 69 h 282"/>
                <a:gd name="T4" fmla="*/ 81 w 301"/>
                <a:gd name="T5" fmla="*/ 36 h 282"/>
                <a:gd name="T6" fmla="*/ 32 w 301"/>
                <a:gd name="T7" fmla="*/ 3 h 282"/>
                <a:gd name="T8" fmla="*/ 12 w 301"/>
                <a:gd name="T9" fmla="*/ 13 h 282"/>
                <a:gd name="T10" fmla="*/ 61 w 301"/>
                <a:gd name="T11" fmla="*/ 57 h 282"/>
                <a:gd name="T12" fmla="*/ 132 w 301"/>
                <a:gd name="T13" fmla="*/ 249 h 282"/>
                <a:gd name="T14" fmla="*/ 301 w 301"/>
                <a:gd name="T15" fmla="*/ 260 h 282"/>
                <a:gd name="T16" fmla="*/ 266 w 301"/>
                <a:gd name="T17" fmla="*/ 192 h 282"/>
                <a:gd name="T18" fmla="*/ 242 w 301"/>
                <a:gd name="T19" fmla="*/ 232 h 282"/>
                <a:gd name="T20" fmla="*/ 240 w 301"/>
                <a:gd name="T21" fmla="*/ 233 h 282"/>
                <a:gd name="T22" fmla="*/ 238 w 301"/>
                <a:gd name="T23" fmla="*/ 232 h 282"/>
                <a:gd name="T24" fmla="*/ 159 w 301"/>
                <a:gd name="T25" fmla="*/ 138 h 282"/>
                <a:gd name="T26" fmla="*/ 106 w 301"/>
                <a:gd name="T27" fmla="*/ 75 h 282"/>
                <a:gd name="T28" fmla="*/ 106 w 301"/>
                <a:gd name="T29" fmla="*/ 71 h 282"/>
                <a:gd name="T30" fmla="*/ 109 w 301"/>
                <a:gd name="T31" fmla="*/ 71 h 282"/>
                <a:gd name="T32" fmla="*/ 178 w 301"/>
                <a:gd name="T33" fmla="*/ 122 h 282"/>
                <a:gd name="T34" fmla="*/ 243 w 301"/>
                <a:gd name="T35" fmla="*/ 229 h 282"/>
                <a:gd name="T36" fmla="*/ 242 w 301"/>
                <a:gd name="T37" fmla="*/ 23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2" name="Freeform 252"/>
            <p:cNvSpPr>
              <a:spLocks noEditPoints="1"/>
            </p:cNvSpPr>
            <p:nvPr/>
          </p:nvSpPr>
          <p:spPr bwMode="auto">
            <a:xfrm>
              <a:off x="6107113" y="2114551"/>
              <a:ext cx="73025" cy="65088"/>
            </a:xfrm>
            <a:custGeom>
              <a:avLst/>
              <a:gdLst>
                <a:gd name="T0" fmla="*/ 61 w 80"/>
                <a:gd name="T1" fmla="*/ 32 h 72"/>
                <a:gd name="T2" fmla="*/ 56 w 80"/>
                <a:gd name="T3" fmla="*/ 32 h 72"/>
                <a:gd name="T4" fmla="*/ 56 w 80"/>
                <a:gd name="T5" fmla="*/ 11 h 72"/>
                <a:gd name="T6" fmla="*/ 57 w 80"/>
                <a:gd name="T7" fmla="*/ 11 h 72"/>
                <a:gd name="T8" fmla="*/ 52 w 80"/>
                <a:gd name="T9" fmla="*/ 0 h 72"/>
                <a:gd name="T10" fmla="*/ 37 w 80"/>
                <a:gd name="T11" fmla="*/ 0 h 72"/>
                <a:gd name="T12" fmla="*/ 37 w 80"/>
                <a:gd name="T13" fmla="*/ 0 h 72"/>
                <a:gd name="T14" fmla="*/ 12 w 80"/>
                <a:gd name="T15" fmla="*/ 0 h 72"/>
                <a:gd name="T16" fmla="*/ 9 w 80"/>
                <a:gd name="T17" fmla="*/ 9 h 72"/>
                <a:gd name="T18" fmla="*/ 9 w 80"/>
                <a:gd name="T19" fmla="*/ 34 h 72"/>
                <a:gd name="T20" fmla="*/ 2 w 80"/>
                <a:gd name="T21" fmla="*/ 55 h 72"/>
                <a:gd name="T22" fmla="*/ 0 w 80"/>
                <a:gd name="T23" fmla="*/ 61 h 72"/>
                <a:gd name="T24" fmla="*/ 2 w 80"/>
                <a:gd name="T25" fmla="*/ 71 h 72"/>
                <a:gd name="T26" fmla="*/ 44 w 80"/>
                <a:gd name="T27" fmla="*/ 71 h 72"/>
                <a:gd name="T28" fmla="*/ 44 w 80"/>
                <a:gd name="T29" fmla="*/ 72 h 72"/>
                <a:gd name="T30" fmla="*/ 80 w 80"/>
                <a:gd name="T31" fmla="*/ 72 h 72"/>
                <a:gd name="T32" fmla="*/ 63 w 80"/>
                <a:gd name="T33" fmla="*/ 35 h 72"/>
                <a:gd name="T34" fmla="*/ 61 w 80"/>
                <a:gd name="T35" fmla="*/ 32 h 72"/>
                <a:gd name="T36" fmla="*/ 31 w 80"/>
                <a:gd name="T37" fmla="*/ 49 h 72"/>
                <a:gd name="T38" fmla="*/ 19 w 80"/>
                <a:gd name="T39" fmla="*/ 49 h 72"/>
                <a:gd name="T40" fmla="*/ 19 w 80"/>
                <a:gd name="T41" fmla="*/ 11 h 72"/>
                <a:gd name="T42" fmla="*/ 31 w 80"/>
                <a:gd name="T43" fmla="*/ 11 h 72"/>
                <a:gd name="T44" fmla="*/ 31 w 80"/>
                <a:gd name="T45"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72">
                  <a:moveTo>
                    <a:pt x="61" y="32"/>
                  </a:moveTo>
                  <a:cubicBezTo>
                    <a:pt x="56" y="32"/>
                    <a:pt x="56" y="32"/>
                    <a:pt x="56" y="32"/>
                  </a:cubicBezTo>
                  <a:cubicBezTo>
                    <a:pt x="56" y="11"/>
                    <a:pt x="56" y="11"/>
                    <a:pt x="56" y="11"/>
                  </a:cubicBezTo>
                  <a:cubicBezTo>
                    <a:pt x="57" y="11"/>
                    <a:pt x="57" y="11"/>
                    <a:pt x="57" y="11"/>
                  </a:cubicBezTo>
                  <a:cubicBezTo>
                    <a:pt x="52" y="0"/>
                    <a:pt x="52" y="0"/>
                    <a:pt x="52" y="0"/>
                  </a:cubicBezTo>
                  <a:cubicBezTo>
                    <a:pt x="37" y="0"/>
                    <a:pt x="37" y="0"/>
                    <a:pt x="37" y="0"/>
                  </a:cubicBezTo>
                  <a:cubicBezTo>
                    <a:pt x="37" y="0"/>
                    <a:pt x="37" y="0"/>
                    <a:pt x="37" y="0"/>
                  </a:cubicBezTo>
                  <a:cubicBezTo>
                    <a:pt x="12" y="0"/>
                    <a:pt x="12" y="0"/>
                    <a:pt x="12" y="0"/>
                  </a:cubicBezTo>
                  <a:cubicBezTo>
                    <a:pt x="9" y="9"/>
                    <a:pt x="9" y="9"/>
                    <a:pt x="9" y="9"/>
                  </a:cubicBezTo>
                  <a:cubicBezTo>
                    <a:pt x="12" y="17"/>
                    <a:pt x="12" y="26"/>
                    <a:pt x="9" y="34"/>
                  </a:cubicBezTo>
                  <a:cubicBezTo>
                    <a:pt x="2" y="55"/>
                    <a:pt x="2" y="55"/>
                    <a:pt x="2" y="55"/>
                  </a:cubicBezTo>
                  <a:cubicBezTo>
                    <a:pt x="0" y="61"/>
                    <a:pt x="0" y="61"/>
                    <a:pt x="0" y="61"/>
                  </a:cubicBezTo>
                  <a:cubicBezTo>
                    <a:pt x="1" y="64"/>
                    <a:pt x="2" y="68"/>
                    <a:pt x="2" y="71"/>
                  </a:cubicBezTo>
                  <a:cubicBezTo>
                    <a:pt x="44" y="71"/>
                    <a:pt x="44" y="71"/>
                    <a:pt x="44" y="71"/>
                  </a:cubicBezTo>
                  <a:cubicBezTo>
                    <a:pt x="44" y="72"/>
                    <a:pt x="44" y="72"/>
                    <a:pt x="44" y="72"/>
                  </a:cubicBezTo>
                  <a:cubicBezTo>
                    <a:pt x="80" y="72"/>
                    <a:pt x="80" y="72"/>
                    <a:pt x="80" y="72"/>
                  </a:cubicBezTo>
                  <a:cubicBezTo>
                    <a:pt x="63" y="35"/>
                    <a:pt x="63" y="35"/>
                    <a:pt x="63" y="35"/>
                  </a:cubicBezTo>
                  <a:lnTo>
                    <a:pt x="61" y="32"/>
                  </a:lnTo>
                  <a:close/>
                  <a:moveTo>
                    <a:pt x="31" y="49"/>
                  </a:moveTo>
                  <a:cubicBezTo>
                    <a:pt x="19" y="49"/>
                    <a:pt x="19" y="49"/>
                    <a:pt x="19" y="49"/>
                  </a:cubicBezTo>
                  <a:cubicBezTo>
                    <a:pt x="19" y="11"/>
                    <a:pt x="19" y="11"/>
                    <a:pt x="19" y="11"/>
                  </a:cubicBezTo>
                  <a:cubicBezTo>
                    <a:pt x="31" y="11"/>
                    <a:pt x="31" y="11"/>
                    <a:pt x="31" y="11"/>
                  </a:cubicBezTo>
                  <a:lnTo>
                    <a:pt x="31"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3" name="Freeform 253"/>
            <p:cNvSpPr/>
            <p:nvPr/>
          </p:nvSpPr>
          <p:spPr bwMode="auto">
            <a:xfrm>
              <a:off x="6230938" y="2114551"/>
              <a:ext cx="30163" cy="65088"/>
            </a:xfrm>
            <a:custGeom>
              <a:avLst/>
              <a:gdLst>
                <a:gd name="T0" fmla="*/ 13 w 19"/>
                <a:gd name="T1" fmla="*/ 26 h 41"/>
                <a:gd name="T2" fmla="*/ 17 w 19"/>
                <a:gd name="T3" fmla="*/ 35 h 41"/>
                <a:gd name="T4" fmla="*/ 13 w 19"/>
                <a:gd name="T5" fmla="*/ 37 h 41"/>
                <a:gd name="T6" fmla="*/ 16 w 19"/>
                <a:gd name="T7" fmla="*/ 41 h 41"/>
                <a:gd name="T8" fmla="*/ 19 w 19"/>
                <a:gd name="T9" fmla="*/ 41 h 41"/>
                <a:gd name="T10" fmla="*/ 19 w 19"/>
                <a:gd name="T11" fmla="*/ 0 h 41"/>
                <a:gd name="T12" fmla="*/ 0 w 19"/>
                <a:gd name="T13" fmla="*/ 0 h 41"/>
                <a:gd name="T14" fmla="*/ 0 w 19"/>
                <a:gd name="T15" fmla="*/ 0 h 41"/>
                <a:gd name="T16" fmla="*/ 13 w 19"/>
                <a:gd name="T17"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1">
                  <a:moveTo>
                    <a:pt x="13" y="26"/>
                  </a:moveTo>
                  <a:lnTo>
                    <a:pt x="17" y="35"/>
                  </a:lnTo>
                  <a:lnTo>
                    <a:pt x="13" y="37"/>
                  </a:lnTo>
                  <a:lnTo>
                    <a:pt x="16" y="41"/>
                  </a:lnTo>
                  <a:lnTo>
                    <a:pt x="19" y="41"/>
                  </a:lnTo>
                  <a:lnTo>
                    <a:pt x="19" y="0"/>
                  </a:lnTo>
                  <a:lnTo>
                    <a:pt x="0" y="0"/>
                  </a:lnTo>
                  <a:lnTo>
                    <a:pt x="0" y="0"/>
                  </a:ln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4" name="Freeform 254"/>
            <p:cNvSpPr>
              <a:spLocks noEditPoints="1"/>
            </p:cNvSpPr>
            <p:nvPr/>
          </p:nvSpPr>
          <p:spPr bwMode="auto">
            <a:xfrm>
              <a:off x="6208713" y="2178051"/>
              <a:ext cx="52388" cy="73025"/>
            </a:xfrm>
            <a:custGeom>
              <a:avLst/>
              <a:gdLst>
                <a:gd name="T0" fmla="*/ 58 w 58"/>
                <a:gd name="T1" fmla="*/ 38 h 81"/>
                <a:gd name="T2" fmla="*/ 34 w 58"/>
                <a:gd name="T3" fmla="*/ 0 h 81"/>
                <a:gd name="T4" fmla="*/ 0 w 58"/>
                <a:gd name="T5" fmla="*/ 16 h 81"/>
                <a:gd name="T6" fmla="*/ 12 w 58"/>
                <a:gd name="T7" fmla="*/ 59 h 81"/>
                <a:gd name="T8" fmla="*/ 16 w 58"/>
                <a:gd name="T9" fmla="*/ 58 h 81"/>
                <a:gd name="T10" fmla="*/ 42 w 58"/>
                <a:gd name="T11" fmla="*/ 81 h 81"/>
                <a:gd name="T12" fmla="*/ 57 w 58"/>
                <a:gd name="T13" fmla="*/ 74 h 81"/>
                <a:gd name="T14" fmla="*/ 58 w 58"/>
                <a:gd name="T15" fmla="*/ 38 h 81"/>
                <a:gd name="T16" fmla="*/ 38 w 58"/>
                <a:gd name="T17" fmla="*/ 53 h 81"/>
                <a:gd name="T18" fmla="*/ 35 w 58"/>
                <a:gd name="T19" fmla="*/ 53 h 81"/>
                <a:gd name="T20" fmla="*/ 28 w 58"/>
                <a:gd name="T21" fmla="*/ 49 h 81"/>
                <a:gd name="T22" fmla="*/ 32 w 58"/>
                <a:gd name="T23" fmla="*/ 40 h 81"/>
                <a:gd name="T24" fmla="*/ 35 w 58"/>
                <a:gd name="T25" fmla="*/ 39 h 81"/>
                <a:gd name="T26" fmla="*/ 41 w 58"/>
                <a:gd name="T27" fmla="*/ 43 h 81"/>
                <a:gd name="T28" fmla="*/ 38 w 58"/>
                <a:gd name="T29"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1">
                  <a:moveTo>
                    <a:pt x="58" y="38"/>
                  </a:moveTo>
                  <a:cubicBezTo>
                    <a:pt x="34" y="0"/>
                    <a:pt x="34" y="0"/>
                    <a:pt x="34" y="0"/>
                  </a:cubicBezTo>
                  <a:cubicBezTo>
                    <a:pt x="0" y="16"/>
                    <a:pt x="0" y="16"/>
                    <a:pt x="0" y="16"/>
                  </a:cubicBezTo>
                  <a:cubicBezTo>
                    <a:pt x="12" y="59"/>
                    <a:pt x="12" y="59"/>
                    <a:pt x="12" y="59"/>
                  </a:cubicBezTo>
                  <a:cubicBezTo>
                    <a:pt x="13" y="59"/>
                    <a:pt x="14" y="58"/>
                    <a:pt x="16" y="58"/>
                  </a:cubicBezTo>
                  <a:cubicBezTo>
                    <a:pt x="24" y="58"/>
                    <a:pt x="35" y="67"/>
                    <a:pt x="42" y="81"/>
                  </a:cubicBezTo>
                  <a:cubicBezTo>
                    <a:pt x="57" y="74"/>
                    <a:pt x="57" y="74"/>
                    <a:pt x="57" y="74"/>
                  </a:cubicBezTo>
                  <a:cubicBezTo>
                    <a:pt x="50" y="58"/>
                    <a:pt x="51" y="43"/>
                    <a:pt x="58" y="38"/>
                  </a:cubicBezTo>
                  <a:close/>
                  <a:moveTo>
                    <a:pt x="38" y="53"/>
                  </a:moveTo>
                  <a:cubicBezTo>
                    <a:pt x="37" y="53"/>
                    <a:pt x="36" y="53"/>
                    <a:pt x="35" y="53"/>
                  </a:cubicBezTo>
                  <a:cubicBezTo>
                    <a:pt x="32" y="53"/>
                    <a:pt x="30" y="52"/>
                    <a:pt x="28" y="49"/>
                  </a:cubicBezTo>
                  <a:cubicBezTo>
                    <a:pt x="27" y="46"/>
                    <a:pt x="28" y="42"/>
                    <a:pt x="32" y="40"/>
                  </a:cubicBezTo>
                  <a:cubicBezTo>
                    <a:pt x="33" y="39"/>
                    <a:pt x="34" y="39"/>
                    <a:pt x="35" y="39"/>
                  </a:cubicBezTo>
                  <a:cubicBezTo>
                    <a:pt x="37" y="39"/>
                    <a:pt x="40" y="41"/>
                    <a:pt x="41" y="43"/>
                  </a:cubicBezTo>
                  <a:cubicBezTo>
                    <a:pt x="43" y="47"/>
                    <a:pt x="41" y="51"/>
                    <a:pt x="3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5" name="Freeform 255"/>
            <p:cNvSpPr/>
            <p:nvPr/>
          </p:nvSpPr>
          <p:spPr bwMode="auto">
            <a:xfrm>
              <a:off x="6127751" y="2008189"/>
              <a:ext cx="109538" cy="174625"/>
            </a:xfrm>
            <a:custGeom>
              <a:avLst/>
              <a:gdLst>
                <a:gd name="T0" fmla="*/ 101 w 122"/>
                <a:gd name="T1" fmla="*/ 124 h 193"/>
                <a:gd name="T2" fmla="*/ 96 w 122"/>
                <a:gd name="T3" fmla="*/ 127 h 193"/>
                <a:gd name="T4" fmla="*/ 42 w 122"/>
                <a:gd name="T5" fmla="*/ 12 h 193"/>
                <a:gd name="T6" fmla="*/ 24 w 122"/>
                <a:gd name="T7" fmla="*/ 0 h 193"/>
                <a:gd name="T8" fmla="*/ 15 w 122"/>
                <a:gd name="T9" fmla="*/ 2 h 193"/>
                <a:gd name="T10" fmla="*/ 5 w 122"/>
                <a:gd name="T11" fmla="*/ 29 h 193"/>
                <a:gd name="T12" fmla="*/ 59 w 122"/>
                <a:gd name="T13" fmla="*/ 144 h 193"/>
                <a:gd name="T14" fmla="*/ 54 w 122"/>
                <a:gd name="T15" fmla="*/ 146 h 193"/>
                <a:gd name="T16" fmla="*/ 76 w 122"/>
                <a:gd name="T17" fmla="*/ 193 h 193"/>
                <a:gd name="T18" fmla="*/ 122 w 122"/>
                <a:gd name="T19" fmla="*/ 171 h 193"/>
                <a:gd name="T20" fmla="*/ 101 w 122"/>
                <a:gd name="T2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 h="193">
                  <a:moveTo>
                    <a:pt x="101" y="124"/>
                  </a:moveTo>
                  <a:cubicBezTo>
                    <a:pt x="96" y="127"/>
                    <a:pt x="96" y="127"/>
                    <a:pt x="96" y="127"/>
                  </a:cubicBezTo>
                  <a:cubicBezTo>
                    <a:pt x="42" y="12"/>
                    <a:pt x="42" y="12"/>
                    <a:pt x="42" y="12"/>
                  </a:cubicBezTo>
                  <a:cubicBezTo>
                    <a:pt x="39" y="4"/>
                    <a:pt x="31" y="0"/>
                    <a:pt x="24" y="0"/>
                  </a:cubicBezTo>
                  <a:cubicBezTo>
                    <a:pt x="21" y="0"/>
                    <a:pt x="18" y="0"/>
                    <a:pt x="15" y="2"/>
                  </a:cubicBezTo>
                  <a:cubicBezTo>
                    <a:pt x="5" y="7"/>
                    <a:pt x="0" y="19"/>
                    <a:pt x="5" y="29"/>
                  </a:cubicBezTo>
                  <a:cubicBezTo>
                    <a:pt x="59" y="144"/>
                    <a:pt x="59" y="144"/>
                    <a:pt x="59" y="144"/>
                  </a:cubicBezTo>
                  <a:cubicBezTo>
                    <a:pt x="54" y="146"/>
                    <a:pt x="54" y="146"/>
                    <a:pt x="54" y="146"/>
                  </a:cubicBezTo>
                  <a:cubicBezTo>
                    <a:pt x="76" y="193"/>
                    <a:pt x="76" y="193"/>
                    <a:pt x="76" y="193"/>
                  </a:cubicBezTo>
                  <a:cubicBezTo>
                    <a:pt x="122" y="171"/>
                    <a:pt x="122" y="171"/>
                    <a:pt x="122" y="171"/>
                  </a:cubicBezTo>
                  <a:lnTo>
                    <a:pt x="101"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6" name="Freeform 256"/>
            <p:cNvSpPr/>
            <p:nvPr/>
          </p:nvSpPr>
          <p:spPr bwMode="auto">
            <a:xfrm>
              <a:off x="6000751" y="2114551"/>
              <a:ext cx="50800" cy="63500"/>
            </a:xfrm>
            <a:custGeom>
              <a:avLst/>
              <a:gdLst>
                <a:gd name="T0" fmla="*/ 41 w 56"/>
                <a:gd name="T1" fmla="*/ 32 h 71"/>
                <a:gd name="T2" fmla="*/ 30 w 56"/>
                <a:gd name="T3" fmla="*/ 32 h 71"/>
                <a:gd name="T4" fmla="*/ 30 w 56"/>
                <a:gd name="T5" fmla="*/ 11 h 71"/>
                <a:gd name="T6" fmla="*/ 42 w 56"/>
                <a:gd name="T7" fmla="*/ 11 h 71"/>
                <a:gd name="T8" fmla="*/ 42 w 56"/>
                <a:gd name="T9" fmla="*/ 31 h 71"/>
                <a:gd name="T10" fmla="*/ 44 w 56"/>
                <a:gd name="T11" fmla="*/ 29 h 71"/>
                <a:gd name="T12" fmla="*/ 45 w 56"/>
                <a:gd name="T13" fmla="*/ 27 h 71"/>
                <a:gd name="T14" fmla="*/ 51 w 56"/>
                <a:gd name="T15" fmla="*/ 9 h 71"/>
                <a:gd name="T16" fmla="*/ 56 w 56"/>
                <a:gd name="T17" fmla="*/ 0 h 71"/>
                <a:gd name="T18" fmla="*/ 0 w 56"/>
                <a:gd name="T19" fmla="*/ 0 h 71"/>
                <a:gd name="T20" fmla="*/ 0 w 56"/>
                <a:gd name="T21" fmla="*/ 71 h 71"/>
                <a:gd name="T22" fmla="*/ 10 w 56"/>
                <a:gd name="T23" fmla="*/ 71 h 71"/>
                <a:gd name="T24" fmla="*/ 41 w 56"/>
                <a:gd name="T25"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71">
                  <a:moveTo>
                    <a:pt x="41" y="32"/>
                  </a:moveTo>
                  <a:cubicBezTo>
                    <a:pt x="30" y="32"/>
                    <a:pt x="30" y="32"/>
                    <a:pt x="30" y="32"/>
                  </a:cubicBezTo>
                  <a:cubicBezTo>
                    <a:pt x="30" y="11"/>
                    <a:pt x="30" y="11"/>
                    <a:pt x="30" y="11"/>
                  </a:cubicBezTo>
                  <a:cubicBezTo>
                    <a:pt x="42" y="11"/>
                    <a:pt x="42" y="11"/>
                    <a:pt x="42" y="11"/>
                  </a:cubicBezTo>
                  <a:cubicBezTo>
                    <a:pt x="42" y="31"/>
                    <a:pt x="42" y="31"/>
                    <a:pt x="42" y="31"/>
                  </a:cubicBezTo>
                  <a:cubicBezTo>
                    <a:pt x="42" y="31"/>
                    <a:pt x="43" y="30"/>
                    <a:pt x="44" y="29"/>
                  </a:cubicBezTo>
                  <a:cubicBezTo>
                    <a:pt x="45" y="27"/>
                    <a:pt x="45" y="27"/>
                    <a:pt x="45" y="27"/>
                  </a:cubicBezTo>
                  <a:cubicBezTo>
                    <a:pt x="51" y="9"/>
                    <a:pt x="51" y="9"/>
                    <a:pt x="51" y="9"/>
                  </a:cubicBezTo>
                  <a:cubicBezTo>
                    <a:pt x="52" y="6"/>
                    <a:pt x="54" y="3"/>
                    <a:pt x="56" y="0"/>
                  </a:cubicBezTo>
                  <a:cubicBezTo>
                    <a:pt x="0" y="0"/>
                    <a:pt x="0" y="0"/>
                    <a:pt x="0" y="0"/>
                  </a:cubicBezTo>
                  <a:cubicBezTo>
                    <a:pt x="0" y="71"/>
                    <a:pt x="0" y="71"/>
                    <a:pt x="0" y="71"/>
                  </a:cubicBezTo>
                  <a:cubicBezTo>
                    <a:pt x="10" y="71"/>
                    <a:pt x="10" y="71"/>
                    <a:pt x="10" y="71"/>
                  </a:cubicBezTo>
                  <a:cubicBezTo>
                    <a:pt x="16" y="54"/>
                    <a:pt x="29" y="40"/>
                    <a:pt x="4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7" name="Freeform 257"/>
            <p:cNvSpPr/>
            <p:nvPr/>
          </p:nvSpPr>
          <p:spPr bwMode="auto">
            <a:xfrm>
              <a:off x="6005513" y="2152651"/>
              <a:ext cx="98425" cy="103188"/>
            </a:xfrm>
            <a:custGeom>
              <a:avLst/>
              <a:gdLst>
                <a:gd name="T0" fmla="*/ 95 w 110"/>
                <a:gd name="T1" fmla="*/ 18 h 115"/>
                <a:gd name="T2" fmla="*/ 63 w 110"/>
                <a:gd name="T3" fmla="*/ 1 h 115"/>
                <a:gd name="T4" fmla="*/ 55 w 110"/>
                <a:gd name="T5" fmla="*/ 1 h 115"/>
                <a:gd name="T6" fmla="*/ 24 w 110"/>
                <a:gd name="T7" fmla="*/ 53 h 115"/>
                <a:gd name="T8" fmla="*/ 2 w 110"/>
                <a:gd name="T9" fmla="*/ 98 h 115"/>
                <a:gd name="T10" fmla="*/ 32 w 110"/>
                <a:gd name="T11" fmla="*/ 112 h 115"/>
                <a:gd name="T12" fmla="*/ 42 w 110"/>
                <a:gd name="T13" fmla="*/ 110 h 115"/>
                <a:gd name="T14" fmla="*/ 95 w 110"/>
                <a:gd name="T15" fmla="*/ 18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115">
                  <a:moveTo>
                    <a:pt x="95" y="18"/>
                  </a:moveTo>
                  <a:cubicBezTo>
                    <a:pt x="86" y="6"/>
                    <a:pt x="75" y="2"/>
                    <a:pt x="63" y="1"/>
                  </a:cubicBezTo>
                  <a:cubicBezTo>
                    <a:pt x="60" y="0"/>
                    <a:pt x="58" y="0"/>
                    <a:pt x="55" y="1"/>
                  </a:cubicBezTo>
                  <a:cubicBezTo>
                    <a:pt x="47" y="5"/>
                    <a:pt x="16" y="26"/>
                    <a:pt x="24" y="53"/>
                  </a:cubicBezTo>
                  <a:cubicBezTo>
                    <a:pt x="35" y="92"/>
                    <a:pt x="8" y="96"/>
                    <a:pt x="2" y="98"/>
                  </a:cubicBezTo>
                  <a:cubicBezTo>
                    <a:pt x="0" y="100"/>
                    <a:pt x="11" y="115"/>
                    <a:pt x="32" y="112"/>
                  </a:cubicBezTo>
                  <a:cubicBezTo>
                    <a:pt x="35" y="112"/>
                    <a:pt x="38" y="111"/>
                    <a:pt x="42" y="110"/>
                  </a:cubicBezTo>
                  <a:cubicBezTo>
                    <a:pt x="69" y="100"/>
                    <a:pt x="110" y="63"/>
                    <a:pt x="9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8" name="Freeform 258"/>
            <p:cNvSpPr/>
            <p:nvPr/>
          </p:nvSpPr>
          <p:spPr bwMode="auto">
            <a:xfrm>
              <a:off x="6057901" y="2001839"/>
              <a:ext cx="76200" cy="157163"/>
            </a:xfrm>
            <a:custGeom>
              <a:avLst/>
              <a:gdLst>
                <a:gd name="T0" fmla="*/ 82 w 84"/>
                <a:gd name="T1" fmla="*/ 18 h 174"/>
                <a:gd name="T2" fmla="*/ 74 w 84"/>
                <a:gd name="T3" fmla="*/ 1 h 174"/>
                <a:gd name="T4" fmla="*/ 68 w 84"/>
                <a:gd name="T5" fmla="*/ 1 h 174"/>
                <a:gd name="T6" fmla="*/ 57 w 84"/>
                <a:gd name="T7" fmla="*/ 9 h 174"/>
                <a:gd name="T8" fmla="*/ 19 w 84"/>
                <a:gd name="T9" fmla="*/ 127 h 174"/>
                <a:gd name="T10" fmla="*/ 6 w 84"/>
                <a:gd name="T11" fmla="*/ 140 h 174"/>
                <a:gd name="T12" fmla="*/ 0 w 84"/>
                <a:gd name="T13" fmla="*/ 158 h 174"/>
                <a:gd name="T14" fmla="*/ 5 w 84"/>
                <a:gd name="T15" fmla="*/ 158 h 174"/>
                <a:gd name="T16" fmla="*/ 39 w 84"/>
                <a:gd name="T17" fmla="*/ 174 h 174"/>
                <a:gd name="T18" fmla="*/ 46 w 84"/>
                <a:gd name="T19" fmla="*/ 153 h 174"/>
                <a:gd name="T20" fmla="*/ 44 w 84"/>
                <a:gd name="T21" fmla="*/ 135 h 174"/>
                <a:gd name="T22" fmla="*/ 82 w 84"/>
                <a:gd name="T23" fmla="*/ 1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74">
                  <a:moveTo>
                    <a:pt x="82" y="18"/>
                  </a:moveTo>
                  <a:cubicBezTo>
                    <a:pt x="84" y="11"/>
                    <a:pt x="81" y="3"/>
                    <a:pt x="74" y="1"/>
                  </a:cubicBezTo>
                  <a:cubicBezTo>
                    <a:pt x="72" y="0"/>
                    <a:pt x="70" y="0"/>
                    <a:pt x="68" y="1"/>
                  </a:cubicBezTo>
                  <a:cubicBezTo>
                    <a:pt x="63" y="1"/>
                    <a:pt x="59" y="4"/>
                    <a:pt x="57" y="9"/>
                  </a:cubicBezTo>
                  <a:cubicBezTo>
                    <a:pt x="19" y="127"/>
                    <a:pt x="19" y="127"/>
                    <a:pt x="19" y="127"/>
                  </a:cubicBezTo>
                  <a:cubicBezTo>
                    <a:pt x="13" y="129"/>
                    <a:pt x="8" y="134"/>
                    <a:pt x="6" y="140"/>
                  </a:cubicBezTo>
                  <a:cubicBezTo>
                    <a:pt x="0" y="158"/>
                    <a:pt x="0" y="158"/>
                    <a:pt x="0" y="158"/>
                  </a:cubicBezTo>
                  <a:cubicBezTo>
                    <a:pt x="2" y="158"/>
                    <a:pt x="3" y="158"/>
                    <a:pt x="5" y="158"/>
                  </a:cubicBezTo>
                  <a:cubicBezTo>
                    <a:pt x="17" y="159"/>
                    <a:pt x="29" y="163"/>
                    <a:pt x="39" y="174"/>
                  </a:cubicBezTo>
                  <a:cubicBezTo>
                    <a:pt x="46" y="153"/>
                    <a:pt x="46" y="153"/>
                    <a:pt x="46" y="153"/>
                  </a:cubicBezTo>
                  <a:cubicBezTo>
                    <a:pt x="48" y="147"/>
                    <a:pt x="47" y="140"/>
                    <a:pt x="44" y="135"/>
                  </a:cubicBezTo>
                  <a:lnTo>
                    <a:pt x="8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69" name="Freeform 259"/>
            <p:cNvSpPr/>
            <p:nvPr/>
          </p:nvSpPr>
          <p:spPr bwMode="auto">
            <a:xfrm>
              <a:off x="5483226" y="4084639"/>
              <a:ext cx="104775" cy="236538"/>
            </a:xfrm>
            <a:custGeom>
              <a:avLst/>
              <a:gdLst>
                <a:gd name="T0" fmla="*/ 63 w 117"/>
                <a:gd name="T1" fmla="*/ 0 h 263"/>
                <a:gd name="T2" fmla="*/ 0 w 117"/>
                <a:gd name="T3" fmla="*/ 73 h 263"/>
                <a:gd name="T4" fmla="*/ 9 w 117"/>
                <a:gd name="T5" fmla="*/ 168 h 263"/>
                <a:gd name="T6" fmla="*/ 9 w 117"/>
                <a:gd name="T7" fmla="*/ 219 h 263"/>
                <a:gd name="T8" fmla="*/ 53 w 117"/>
                <a:gd name="T9" fmla="*/ 263 h 263"/>
                <a:gd name="T10" fmla="*/ 97 w 117"/>
                <a:gd name="T11" fmla="*/ 219 h 263"/>
                <a:gd name="T12" fmla="*/ 91 w 117"/>
                <a:gd name="T13" fmla="*/ 163 h 263"/>
                <a:gd name="T14" fmla="*/ 117 w 117"/>
                <a:gd name="T15" fmla="*/ 63 h 263"/>
                <a:gd name="T16" fmla="*/ 63 w 117"/>
                <a:gd name="T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0" name="Freeform 260"/>
            <p:cNvSpPr/>
            <p:nvPr/>
          </p:nvSpPr>
          <p:spPr bwMode="auto">
            <a:xfrm>
              <a:off x="5637213" y="4084639"/>
              <a:ext cx="104775" cy="236538"/>
            </a:xfrm>
            <a:custGeom>
              <a:avLst/>
              <a:gdLst>
                <a:gd name="T0" fmla="*/ 54 w 117"/>
                <a:gd name="T1" fmla="*/ 0 h 263"/>
                <a:gd name="T2" fmla="*/ 0 w 117"/>
                <a:gd name="T3" fmla="*/ 63 h 263"/>
                <a:gd name="T4" fmla="*/ 26 w 117"/>
                <a:gd name="T5" fmla="*/ 163 h 263"/>
                <a:gd name="T6" fmla="*/ 20 w 117"/>
                <a:gd name="T7" fmla="*/ 219 h 263"/>
                <a:gd name="T8" fmla="*/ 64 w 117"/>
                <a:gd name="T9" fmla="*/ 263 h 263"/>
                <a:gd name="T10" fmla="*/ 108 w 117"/>
                <a:gd name="T11" fmla="*/ 219 h 263"/>
                <a:gd name="T12" fmla="*/ 108 w 117"/>
                <a:gd name="T13" fmla="*/ 168 h 263"/>
                <a:gd name="T14" fmla="*/ 117 w 117"/>
                <a:gd name="T15" fmla="*/ 73 h 263"/>
                <a:gd name="T16" fmla="*/ 54 w 117"/>
                <a:gd name="T17"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1" name="Freeform 261"/>
            <p:cNvSpPr>
              <a:spLocks noEditPoints="1"/>
            </p:cNvSpPr>
            <p:nvPr/>
          </p:nvSpPr>
          <p:spPr bwMode="auto">
            <a:xfrm>
              <a:off x="5030788" y="4075114"/>
              <a:ext cx="123825" cy="258763"/>
            </a:xfrm>
            <a:custGeom>
              <a:avLst/>
              <a:gdLst>
                <a:gd name="T0" fmla="*/ 63 w 138"/>
                <a:gd name="T1" fmla="*/ 273 h 288"/>
                <a:gd name="T2" fmla="*/ 76 w 138"/>
                <a:gd name="T3" fmla="*/ 271 h 288"/>
                <a:gd name="T4" fmla="*/ 63 w 138"/>
                <a:gd name="T5" fmla="*/ 288 h 288"/>
                <a:gd name="T6" fmla="*/ 34 w 138"/>
                <a:gd name="T7" fmla="*/ 259 h 288"/>
                <a:gd name="T8" fmla="*/ 40 w 138"/>
                <a:gd name="T9" fmla="*/ 283 h 288"/>
                <a:gd name="T10" fmla="*/ 87 w 138"/>
                <a:gd name="T11" fmla="*/ 265 h 288"/>
                <a:gd name="T12" fmla="*/ 111 w 138"/>
                <a:gd name="T13" fmla="*/ 259 h 288"/>
                <a:gd name="T14" fmla="*/ 96 w 138"/>
                <a:gd name="T15" fmla="*/ 278 h 288"/>
                <a:gd name="T16" fmla="*/ 10 w 138"/>
                <a:gd name="T17" fmla="*/ 230 h 288"/>
                <a:gd name="T18" fmla="*/ 27 w 138"/>
                <a:gd name="T19" fmla="*/ 248 h 288"/>
                <a:gd name="T20" fmla="*/ 10 w 138"/>
                <a:gd name="T21" fmla="*/ 235 h 288"/>
                <a:gd name="T22" fmla="*/ 116 w 138"/>
                <a:gd name="T23" fmla="*/ 242 h 288"/>
                <a:gd name="T24" fmla="*/ 102 w 138"/>
                <a:gd name="T25" fmla="*/ 235 h 288"/>
                <a:gd name="T26" fmla="*/ 101 w 138"/>
                <a:gd name="T27" fmla="*/ 222 h 288"/>
                <a:gd name="T28" fmla="*/ 117 w 138"/>
                <a:gd name="T29" fmla="*/ 233 h 288"/>
                <a:gd name="T30" fmla="*/ 117 w 138"/>
                <a:gd name="T31" fmla="*/ 235 h 288"/>
                <a:gd name="T32" fmla="*/ 101 w 138"/>
                <a:gd name="T33" fmla="*/ 240 h 288"/>
                <a:gd name="T34" fmla="*/ 25 w 138"/>
                <a:gd name="T35" fmla="*/ 195 h 288"/>
                <a:gd name="T36" fmla="*/ 97 w 138"/>
                <a:gd name="T37" fmla="*/ 187 h 288"/>
                <a:gd name="T38" fmla="*/ 115 w 138"/>
                <a:gd name="T39" fmla="*/ 205 h 288"/>
                <a:gd name="T40" fmla="*/ 7 w 138"/>
                <a:gd name="T41" fmla="*/ 160 h 288"/>
                <a:gd name="T42" fmla="*/ 25 w 138"/>
                <a:gd name="T43" fmla="*/ 178 h 288"/>
                <a:gd name="T44" fmla="*/ 95 w 138"/>
                <a:gd name="T45" fmla="*/ 170 h 288"/>
                <a:gd name="T46" fmla="*/ 114 w 138"/>
                <a:gd name="T47" fmla="*/ 153 h 288"/>
                <a:gd name="T48" fmla="*/ 95 w 138"/>
                <a:gd name="T49" fmla="*/ 170 h 288"/>
                <a:gd name="T50" fmla="*/ 18 w 138"/>
                <a:gd name="T51" fmla="*/ 123 h 288"/>
                <a:gd name="T52" fmla="*/ 5 w 138"/>
                <a:gd name="T53" fmla="*/ 145 h 288"/>
                <a:gd name="T54" fmla="*/ 115 w 138"/>
                <a:gd name="T55" fmla="*/ 115 h 288"/>
                <a:gd name="T56" fmla="*/ 119 w 138"/>
                <a:gd name="T57" fmla="*/ 140 h 288"/>
                <a:gd name="T58" fmla="*/ 0 w 138"/>
                <a:gd name="T59" fmla="*/ 88 h 288"/>
                <a:gd name="T60" fmla="*/ 17 w 138"/>
                <a:gd name="T61" fmla="*/ 108 h 288"/>
                <a:gd name="T62" fmla="*/ 119 w 138"/>
                <a:gd name="T63" fmla="*/ 102 h 288"/>
                <a:gd name="T64" fmla="*/ 137 w 138"/>
                <a:gd name="T65" fmla="*/ 85 h 288"/>
                <a:gd name="T66" fmla="*/ 119 w 138"/>
                <a:gd name="T67" fmla="*/ 102 h 288"/>
                <a:gd name="T68" fmla="*/ 6 w 138"/>
                <a:gd name="T69" fmla="*/ 51 h 288"/>
                <a:gd name="T70" fmla="*/ 16 w 138"/>
                <a:gd name="T71" fmla="*/ 74 h 288"/>
                <a:gd name="T72" fmla="*/ 120 w 138"/>
                <a:gd name="T73" fmla="*/ 54 h 288"/>
                <a:gd name="T74" fmla="*/ 138 w 138"/>
                <a:gd name="T75" fmla="*/ 73 h 288"/>
                <a:gd name="T76" fmla="*/ 122 w 138"/>
                <a:gd name="T77" fmla="*/ 73 h 288"/>
                <a:gd name="T78" fmla="*/ 6 w 138"/>
                <a:gd name="T79" fmla="*/ 51 h 288"/>
                <a:gd name="T80" fmla="*/ 13 w 138"/>
                <a:gd name="T81" fmla="*/ 36 h 288"/>
                <a:gd name="T82" fmla="*/ 38 w 138"/>
                <a:gd name="T83" fmla="*/ 29 h 288"/>
                <a:gd name="T84" fmla="*/ 13 w 138"/>
                <a:gd name="T85" fmla="*/ 36 h 288"/>
                <a:gd name="T86" fmla="*/ 130 w 138"/>
                <a:gd name="T87" fmla="*/ 35 h 288"/>
                <a:gd name="T88" fmla="*/ 106 w 138"/>
                <a:gd name="T89" fmla="*/ 27 h 288"/>
                <a:gd name="T90" fmla="*/ 63 w 138"/>
                <a:gd name="T91" fmla="*/ 0 h 288"/>
                <a:gd name="T92" fmla="*/ 48 w 138"/>
                <a:gd name="T93" fmla="*/ 21 h 288"/>
                <a:gd name="T94" fmla="*/ 80 w 138"/>
                <a:gd name="T95" fmla="*/ 0 h 288"/>
                <a:gd name="T96" fmla="*/ 95 w 138"/>
                <a:gd name="T97" fmla="*/ 2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288">
                  <a:moveTo>
                    <a:pt x="57" y="288"/>
                  </a:moveTo>
                  <a:cubicBezTo>
                    <a:pt x="59" y="273"/>
                    <a:pt x="59" y="273"/>
                    <a:pt x="59" y="273"/>
                  </a:cubicBezTo>
                  <a:cubicBezTo>
                    <a:pt x="60" y="273"/>
                    <a:pt x="62" y="273"/>
                    <a:pt x="63" y="273"/>
                  </a:cubicBezTo>
                  <a:cubicBezTo>
                    <a:pt x="63" y="273"/>
                    <a:pt x="63" y="273"/>
                    <a:pt x="63" y="273"/>
                  </a:cubicBezTo>
                  <a:cubicBezTo>
                    <a:pt x="68" y="273"/>
                    <a:pt x="72" y="272"/>
                    <a:pt x="76" y="271"/>
                  </a:cubicBezTo>
                  <a:cubicBezTo>
                    <a:pt x="76" y="271"/>
                    <a:pt x="76" y="271"/>
                    <a:pt x="76" y="271"/>
                  </a:cubicBezTo>
                  <a:cubicBezTo>
                    <a:pt x="80" y="286"/>
                    <a:pt x="80" y="286"/>
                    <a:pt x="80" y="286"/>
                  </a:cubicBezTo>
                  <a:cubicBezTo>
                    <a:pt x="75" y="287"/>
                    <a:pt x="69" y="288"/>
                    <a:pt x="63" y="288"/>
                  </a:cubicBezTo>
                  <a:cubicBezTo>
                    <a:pt x="63" y="288"/>
                    <a:pt x="63" y="288"/>
                    <a:pt x="63" y="288"/>
                  </a:cubicBezTo>
                  <a:cubicBezTo>
                    <a:pt x="61" y="288"/>
                    <a:pt x="59" y="288"/>
                    <a:pt x="57" y="288"/>
                  </a:cubicBezTo>
                  <a:close/>
                  <a:moveTo>
                    <a:pt x="22" y="268"/>
                  </a:moveTo>
                  <a:cubicBezTo>
                    <a:pt x="34" y="259"/>
                    <a:pt x="34" y="259"/>
                    <a:pt x="34" y="259"/>
                  </a:cubicBezTo>
                  <a:cubicBezTo>
                    <a:pt x="37" y="263"/>
                    <a:pt x="42" y="267"/>
                    <a:pt x="47" y="269"/>
                  </a:cubicBezTo>
                  <a:cubicBezTo>
                    <a:pt x="47" y="269"/>
                    <a:pt x="47" y="269"/>
                    <a:pt x="47" y="269"/>
                  </a:cubicBezTo>
                  <a:cubicBezTo>
                    <a:pt x="40" y="283"/>
                    <a:pt x="40" y="283"/>
                    <a:pt x="40" y="283"/>
                  </a:cubicBezTo>
                  <a:cubicBezTo>
                    <a:pt x="33" y="280"/>
                    <a:pt x="27" y="274"/>
                    <a:pt x="22" y="268"/>
                  </a:cubicBezTo>
                  <a:close/>
                  <a:moveTo>
                    <a:pt x="96" y="278"/>
                  </a:moveTo>
                  <a:cubicBezTo>
                    <a:pt x="87" y="265"/>
                    <a:pt x="87" y="265"/>
                    <a:pt x="87" y="265"/>
                  </a:cubicBezTo>
                  <a:cubicBezTo>
                    <a:pt x="91" y="262"/>
                    <a:pt x="95" y="258"/>
                    <a:pt x="97" y="253"/>
                  </a:cubicBezTo>
                  <a:cubicBezTo>
                    <a:pt x="97" y="253"/>
                    <a:pt x="97" y="253"/>
                    <a:pt x="97" y="253"/>
                  </a:cubicBezTo>
                  <a:cubicBezTo>
                    <a:pt x="111" y="259"/>
                    <a:pt x="111" y="259"/>
                    <a:pt x="111" y="259"/>
                  </a:cubicBezTo>
                  <a:cubicBezTo>
                    <a:pt x="108" y="267"/>
                    <a:pt x="102" y="273"/>
                    <a:pt x="96" y="278"/>
                  </a:cubicBezTo>
                  <a:cubicBezTo>
                    <a:pt x="96" y="278"/>
                    <a:pt x="96" y="278"/>
                    <a:pt x="96" y="278"/>
                  </a:cubicBezTo>
                  <a:cubicBezTo>
                    <a:pt x="96" y="278"/>
                    <a:pt x="96" y="278"/>
                    <a:pt x="96" y="278"/>
                  </a:cubicBezTo>
                  <a:close/>
                  <a:moveTo>
                    <a:pt x="10" y="235"/>
                  </a:moveTo>
                  <a:cubicBezTo>
                    <a:pt x="10" y="230"/>
                    <a:pt x="10" y="230"/>
                    <a:pt x="10" y="230"/>
                  </a:cubicBezTo>
                  <a:cubicBezTo>
                    <a:pt x="10" y="230"/>
                    <a:pt x="10" y="230"/>
                    <a:pt x="10" y="230"/>
                  </a:cubicBezTo>
                  <a:cubicBezTo>
                    <a:pt x="25" y="230"/>
                    <a:pt x="25" y="230"/>
                    <a:pt x="25" y="230"/>
                  </a:cubicBezTo>
                  <a:cubicBezTo>
                    <a:pt x="25" y="235"/>
                    <a:pt x="25" y="235"/>
                    <a:pt x="25" y="235"/>
                  </a:cubicBezTo>
                  <a:cubicBezTo>
                    <a:pt x="25" y="239"/>
                    <a:pt x="26" y="244"/>
                    <a:pt x="27" y="248"/>
                  </a:cubicBezTo>
                  <a:cubicBezTo>
                    <a:pt x="27" y="248"/>
                    <a:pt x="27" y="248"/>
                    <a:pt x="27" y="248"/>
                  </a:cubicBezTo>
                  <a:cubicBezTo>
                    <a:pt x="13" y="253"/>
                    <a:pt x="13" y="253"/>
                    <a:pt x="13" y="253"/>
                  </a:cubicBezTo>
                  <a:cubicBezTo>
                    <a:pt x="11" y="247"/>
                    <a:pt x="10" y="241"/>
                    <a:pt x="10" y="235"/>
                  </a:cubicBezTo>
                  <a:close/>
                  <a:moveTo>
                    <a:pt x="116" y="242"/>
                  </a:moveTo>
                  <a:cubicBezTo>
                    <a:pt x="116" y="242"/>
                    <a:pt x="116" y="242"/>
                    <a:pt x="116" y="242"/>
                  </a:cubicBezTo>
                  <a:cubicBezTo>
                    <a:pt x="116" y="242"/>
                    <a:pt x="116" y="242"/>
                    <a:pt x="116" y="242"/>
                  </a:cubicBezTo>
                  <a:close/>
                  <a:moveTo>
                    <a:pt x="101" y="240"/>
                  </a:moveTo>
                  <a:cubicBezTo>
                    <a:pt x="101" y="238"/>
                    <a:pt x="102" y="236"/>
                    <a:pt x="102" y="235"/>
                  </a:cubicBezTo>
                  <a:cubicBezTo>
                    <a:pt x="102" y="235"/>
                    <a:pt x="102" y="235"/>
                    <a:pt x="102" y="235"/>
                  </a:cubicBezTo>
                  <a:cubicBezTo>
                    <a:pt x="102" y="234"/>
                    <a:pt x="102" y="233"/>
                    <a:pt x="102" y="233"/>
                  </a:cubicBezTo>
                  <a:cubicBezTo>
                    <a:pt x="102" y="233"/>
                    <a:pt x="102" y="233"/>
                    <a:pt x="102" y="233"/>
                  </a:cubicBezTo>
                  <a:cubicBezTo>
                    <a:pt x="102" y="230"/>
                    <a:pt x="101" y="226"/>
                    <a:pt x="101" y="222"/>
                  </a:cubicBezTo>
                  <a:cubicBezTo>
                    <a:pt x="101" y="222"/>
                    <a:pt x="101" y="222"/>
                    <a:pt x="101" y="222"/>
                  </a:cubicBezTo>
                  <a:cubicBezTo>
                    <a:pt x="116" y="220"/>
                    <a:pt x="116" y="220"/>
                    <a:pt x="116" y="220"/>
                  </a:cubicBezTo>
                  <a:cubicBezTo>
                    <a:pt x="117" y="225"/>
                    <a:pt x="117" y="229"/>
                    <a:pt x="117" y="233"/>
                  </a:cubicBezTo>
                  <a:cubicBezTo>
                    <a:pt x="117" y="233"/>
                    <a:pt x="117" y="233"/>
                    <a:pt x="117" y="233"/>
                  </a:cubicBezTo>
                  <a:cubicBezTo>
                    <a:pt x="117" y="233"/>
                    <a:pt x="117" y="234"/>
                    <a:pt x="117" y="235"/>
                  </a:cubicBezTo>
                  <a:cubicBezTo>
                    <a:pt x="117" y="235"/>
                    <a:pt x="117" y="235"/>
                    <a:pt x="117" y="235"/>
                  </a:cubicBezTo>
                  <a:cubicBezTo>
                    <a:pt x="117" y="238"/>
                    <a:pt x="117" y="240"/>
                    <a:pt x="116" y="242"/>
                  </a:cubicBezTo>
                  <a:cubicBezTo>
                    <a:pt x="116" y="242"/>
                    <a:pt x="116" y="242"/>
                    <a:pt x="116" y="242"/>
                  </a:cubicBezTo>
                  <a:cubicBezTo>
                    <a:pt x="101" y="240"/>
                    <a:pt x="101" y="240"/>
                    <a:pt x="101" y="240"/>
                  </a:cubicBezTo>
                  <a:close/>
                  <a:moveTo>
                    <a:pt x="10" y="215"/>
                  </a:moveTo>
                  <a:cubicBezTo>
                    <a:pt x="10" y="195"/>
                    <a:pt x="10" y="195"/>
                    <a:pt x="10" y="195"/>
                  </a:cubicBezTo>
                  <a:cubicBezTo>
                    <a:pt x="25" y="195"/>
                    <a:pt x="25" y="195"/>
                    <a:pt x="25" y="195"/>
                  </a:cubicBezTo>
                  <a:cubicBezTo>
                    <a:pt x="25" y="215"/>
                    <a:pt x="25" y="215"/>
                    <a:pt x="25" y="215"/>
                  </a:cubicBezTo>
                  <a:cubicBezTo>
                    <a:pt x="10" y="215"/>
                    <a:pt x="10" y="215"/>
                    <a:pt x="10" y="215"/>
                  </a:cubicBezTo>
                  <a:close/>
                  <a:moveTo>
                    <a:pt x="97" y="187"/>
                  </a:moveTo>
                  <a:cubicBezTo>
                    <a:pt x="112" y="185"/>
                    <a:pt x="112" y="185"/>
                    <a:pt x="112" y="185"/>
                  </a:cubicBezTo>
                  <a:cubicBezTo>
                    <a:pt x="113" y="192"/>
                    <a:pt x="114" y="199"/>
                    <a:pt x="115" y="205"/>
                  </a:cubicBezTo>
                  <a:cubicBezTo>
                    <a:pt x="115" y="205"/>
                    <a:pt x="115" y="205"/>
                    <a:pt x="115" y="205"/>
                  </a:cubicBezTo>
                  <a:cubicBezTo>
                    <a:pt x="99" y="207"/>
                    <a:pt x="99" y="207"/>
                    <a:pt x="99" y="207"/>
                  </a:cubicBezTo>
                  <a:cubicBezTo>
                    <a:pt x="99" y="201"/>
                    <a:pt x="98" y="194"/>
                    <a:pt x="97" y="187"/>
                  </a:cubicBezTo>
                  <a:close/>
                  <a:moveTo>
                    <a:pt x="7" y="160"/>
                  </a:moveTo>
                  <a:cubicBezTo>
                    <a:pt x="22" y="158"/>
                    <a:pt x="22" y="158"/>
                    <a:pt x="22" y="158"/>
                  </a:cubicBezTo>
                  <a:cubicBezTo>
                    <a:pt x="23" y="165"/>
                    <a:pt x="24" y="172"/>
                    <a:pt x="25" y="178"/>
                  </a:cubicBezTo>
                  <a:cubicBezTo>
                    <a:pt x="25" y="178"/>
                    <a:pt x="25" y="178"/>
                    <a:pt x="25" y="178"/>
                  </a:cubicBezTo>
                  <a:cubicBezTo>
                    <a:pt x="10" y="181"/>
                    <a:pt x="10" y="181"/>
                    <a:pt x="10" y="181"/>
                  </a:cubicBezTo>
                  <a:cubicBezTo>
                    <a:pt x="9" y="174"/>
                    <a:pt x="8" y="167"/>
                    <a:pt x="7" y="160"/>
                  </a:cubicBezTo>
                  <a:close/>
                  <a:moveTo>
                    <a:pt x="95" y="170"/>
                  </a:moveTo>
                  <a:cubicBezTo>
                    <a:pt x="96" y="162"/>
                    <a:pt x="97" y="154"/>
                    <a:pt x="99" y="148"/>
                  </a:cubicBezTo>
                  <a:cubicBezTo>
                    <a:pt x="99" y="148"/>
                    <a:pt x="99" y="148"/>
                    <a:pt x="99" y="148"/>
                  </a:cubicBezTo>
                  <a:cubicBezTo>
                    <a:pt x="114" y="153"/>
                    <a:pt x="114" y="153"/>
                    <a:pt x="114" y="153"/>
                  </a:cubicBezTo>
                  <a:cubicBezTo>
                    <a:pt x="112" y="158"/>
                    <a:pt x="111" y="164"/>
                    <a:pt x="111" y="171"/>
                  </a:cubicBezTo>
                  <a:cubicBezTo>
                    <a:pt x="111" y="171"/>
                    <a:pt x="111" y="171"/>
                    <a:pt x="111" y="171"/>
                  </a:cubicBezTo>
                  <a:cubicBezTo>
                    <a:pt x="95" y="170"/>
                    <a:pt x="95" y="170"/>
                    <a:pt x="95" y="170"/>
                  </a:cubicBezTo>
                  <a:close/>
                  <a:moveTo>
                    <a:pt x="3" y="124"/>
                  </a:moveTo>
                  <a:cubicBezTo>
                    <a:pt x="3" y="124"/>
                    <a:pt x="3" y="124"/>
                    <a:pt x="3" y="124"/>
                  </a:cubicBezTo>
                  <a:cubicBezTo>
                    <a:pt x="18" y="123"/>
                    <a:pt x="18" y="123"/>
                    <a:pt x="18" y="123"/>
                  </a:cubicBezTo>
                  <a:cubicBezTo>
                    <a:pt x="19" y="129"/>
                    <a:pt x="19" y="136"/>
                    <a:pt x="20" y="143"/>
                  </a:cubicBezTo>
                  <a:cubicBezTo>
                    <a:pt x="20" y="143"/>
                    <a:pt x="20" y="143"/>
                    <a:pt x="20" y="143"/>
                  </a:cubicBezTo>
                  <a:cubicBezTo>
                    <a:pt x="5" y="145"/>
                    <a:pt x="5" y="145"/>
                    <a:pt x="5" y="145"/>
                  </a:cubicBezTo>
                  <a:cubicBezTo>
                    <a:pt x="4" y="138"/>
                    <a:pt x="3" y="131"/>
                    <a:pt x="3" y="124"/>
                  </a:cubicBezTo>
                  <a:close/>
                  <a:moveTo>
                    <a:pt x="106" y="133"/>
                  </a:moveTo>
                  <a:cubicBezTo>
                    <a:pt x="109" y="127"/>
                    <a:pt x="112" y="122"/>
                    <a:pt x="115" y="115"/>
                  </a:cubicBezTo>
                  <a:cubicBezTo>
                    <a:pt x="115" y="115"/>
                    <a:pt x="115" y="115"/>
                    <a:pt x="115" y="115"/>
                  </a:cubicBezTo>
                  <a:cubicBezTo>
                    <a:pt x="129" y="122"/>
                    <a:pt x="129" y="122"/>
                    <a:pt x="129" y="122"/>
                  </a:cubicBezTo>
                  <a:cubicBezTo>
                    <a:pt x="126" y="129"/>
                    <a:pt x="122" y="134"/>
                    <a:pt x="119" y="140"/>
                  </a:cubicBezTo>
                  <a:cubicBezTo>
                    <a:pt x="119" y="140"/>
                    <a:pt x="119" y="140"/>
                    <a:pt x="119" y="140"/>
                  </a:cubicBezTo>
                  <a:cubicBezTo>
                    <a:pt x="106" y="133"/>
                    <a:pt x="106" y="133"/>
                    <a:pt x="106" y="133"/>
                  </a:cubicBezTo>
                  <a:close/>
                  <a:moveTo>
                    <a:pt x="0" y="88"/>
                  </a:moveTo>
                  <a:cubicBezTo>
                    <a:pt x="16" y="88"/>
                    <a:pt x="16" y="88"/>
                    <a:pt x="16" y="88"/>
                  </a:cubicBezTo>
                  <a:cubicBezTo>
                    <a:pt x="16" y="93"/>
                    <a:pt x="16" y="100"/>
                    <a:pt x="17" y="108"/>
                  </a:cubicBezTo>
                  <a:cubicBezTo>
                    <a:pt x="17" y="108"/>
                    <a:pt x="17" y="108"/>
                    <a:pt x="17" y="108"/>
                  </a:cubicBezTo>
                  <a:cubicBezTo>
                    <a:pt x="2" y="109"/>
                    <a:pt x="2" y="109"/>
                    <a:pt x="2" y="109"/>
                  </a:cubicBezTo>
                  <a:cubicBezTo>
                    <a:pt x="1" y="101"/>
                    <a:pt x="1" y="94"/>
                    <a:pt x="0" y="88"/>
                  </a:cubicBezTo>
                  <a:close/>
                  <a:moveTo>
                    <a:pt x="119" y="102"/>
                  </a:moveTo>
                  <a:cubicBezTo>
                    <a:pt x="121" y="97"/>
                    <a:pt x="122" y="91"/>
                    <a:pt x="122" y="84"/>
                  </a:cubicBezTo>
                  <a:cubicBezTo>
                    <a:pt x="122" y="84"/>
                    <a:pt x="122" y="84"/>
                    <a:pt x="122" y="84"/>
                  </a:cubicBezTo>
                  <a:cubicBezTo>
                    <a:pt x="137" y="85"/>
                    <a:pt x="137" y="85"/>
                    <a:pt x="137" y="85"/>
                  </a:cubicBezTo>
                  <a:cubicBezTo>
                    <a:pt x="137" y="93"/>
                    <a:pt x="136" y="100"/>
                    <a:pt x="134" y="106"/>
                  </a:cubicBezTo>
                  <a:cubicBezTo>
                    <a:pt x="134" y="106"/>
                    <a:pt x="134" y="106"/>
                    <a:pt x="134" y="106"/>
                  </a:cubicBezTo>
                  <a:cubicBezTo>
                    <a:pt x="119" y="102"/>
                    <a:pt x="119" y="102"/>
                    <a:pt x="119" y="102"/>
                  </a:cubicBezTo>
                  <a:close/>
                  <a:moveTo>
                    <a:pt x="1" y="72"/>
                  </a:moveTo>
                  <a:cubicBezTo>
                    <a:pt x="2" y="65"/>
                    <a:pt x="4" y="58"/>
                    <a:pt x="6" y="51"/>
                  </a:cubicBezTo>
                  <a:cubicBezTo>
                    <a:pt x="6" y="51"/>
                    <a:pt x="6" y="51"/>
                    <a:pt x="6" y="51"/>
                  </a:cubicBezTo>
                  <a:cubicBezTo>
                    <a:pt x="21" y="56"/>
                    <a:pt x="21" y="56"/>
                    <a:pt x="21" y="56"/>
                  </a:cubicBezTo>
                  <a:cubicBezTo>
                    <a:pt x="18" y="62"/>
                    <a:pt x="17" y="68"/>
                    <a:pt x="16" y="74"/>
                  </a:cubicBezTo>
                  <a:cubicBezTo>
                    <a:pt x="16" y="74"/>
                    <a:pt x="16" y="74"/>
                    <a:pt x="16" y="74"/>
                  </a:cubicBezTo>
                  <a:cubicBezTo>
                    <a:pt x="1" y="72"/>
                    <a:pt x="1" y="72"/>
                    <a:pt x="1" y="72"/>
                  </a:cubicBezTo>
                  <a:close/>
                  <a:moveTo>
                    <a:pt x="122" y="73"/>
                  </a:moveTo>
                  <a:cubicBezTo>
                    <a:pt x="122" y="66"/>
                    <a:pt x="122" y="60"/>
                    <a:pt x="120" y="54"/>
                  </a:cubicBezTo>
                  <a:cubicBezTo>
                    <a:pt x="120" y="54"/>
                    <a:pt x="120" y="54"/>
                    <a:pt x="120" y="54"/>
                  </a:cubicBezTo>
                  <a:cubicBezTo>
                    <a:pt x="135" y="51"/>
                    <a:pt x="135" y="51"/>
                    <a:pt x="135" y="51"/>
                  </a:cubicBezTo>
                  <a:cubicBezTo>
                    <a:pt x="137" y="58"/>
                    <a:pt x="138" y="65"/>
                    <a:pt x="138" y="73"/>
                  </a:cubicBezTo>
                  <a:cubicBezTo>
                    <a:pt x="138" y="73"/>
                    <a:pt x="138" y="73"/>
                    <a:pt x="138" y="73"/>
                  </a:cubicBezTo>
                  <a:cubicBezTo>
                    <a:pt x="138" y="73"/>
                    <a:pt x="138" y="73"/>
                    <a:pt x="138" y="73"/>
                  </a:cubicBezTo>
                  <a:cubicBezTo>
                    <a:pt x="122" y="73"/>
                    <a:pt x="122" y="73"/>
                    <a:pt x="122" y="73"/>
                  </a:cubicBezTo>
                  <a:close/>
                  <a:moveTo>
                    <a:pt x="6" y="51"/>
                  </a:moveTo>
                  <a:cubicBezTo>
                    <a:pt x="6" y="51"/>
                    <a:pt x="6" y="51"/>
                    <a:pt x="6" y="51"/>
                  </a:cubicBezTo>
                  <a:cubicBezTo>
                    <a:pt x="6" y="51"/>
                    <a:pt x="6" y="51"/>
                    <a:pt x="6" y="51"/>
                  </a:cubicBezTo>
                  <a:cubicBezTo>
                    <a:pt x="6" y="51"/>
                    <a:pt x="6" y="51"/>
                    <a:pt x="6" y="51"/>
                  </a:cubicBezTo>
                  <a:cubicBezTo>
                    <a:pt x="6" y="51"/>
                    <a:pt x="6" y="51"/>
                    <a:pt x="6" y="51"/>
                  </a:cubicBezTo>
                  <a:close/>
                  <a:moveTo>
                    <a:pt x="13" y="36"/>
                  </a:moveTo>
                  <a:cubicBezTo>
                    <a:pt x="17" y="29"/>
                    <a:pt x="22" y="23"/>
                    <a:pt x="27" y="18"/>
                  </a:cubicBezTo>
                  <a:cubicBezTo>
                    <a:pt x="27" y="18"/>
                    <a:pt x="27" y="18"/>
                    <a:pt x="27" y="18"/>
                  </a:cubicBezTo>
                  <a:cubicBezTo>
                    <a:pt x="38" y="29"/>
                    <a:pt x="38" y="29"/>
                    <a:pt x="38" y="29"/>
                  </a:cubicBezTo>
                  <a:cubicBezTo>
                    <a:pt x="33" y="33"/>
                    <a:pt x="30" y="38"/>
                    <a:pt x="27" y="43"/>
                  </a:cubicBezTo>
                  <a:cubicBezTo>
                    <a:pt x="27" y="43"/>
                    <a:pt x="27" y="43"/>
                    <a:pt x="27" y="43"/>
                  </a:cubicBezTo>
                  <a:cubicBezTo>
                    <a:pt x="13" y="36"/>
                    <a:pt x="13" y="36"/>
                    <a:pt x="13" y="36"/>
                  </a:cubicBezTo>
                  <a:close/>
                  <a:moveTo>
                    <a:pt x="106" y="27"/>
                  </a:moveTo>
                  <a:cubicBezTo>
                    <a:pt x="116" y="16"/>
                    <a:pt x="116" y="16"/>
                    <a:pt x="116" y="16"/>
                  </a:cubicBezTo>
                  <a:cubicBezTo>
                    <a:pt x="122" y="21"/>
                    <a:pt x="126" y="28"/>
                    <a:pt x="130" y="35"/>
                  </a:cubicBezTo>
                  <a:cubicBezTo>
                    <a:pt x="130" y="35"/>
                    <a:pt x="130" y="35"/>
                    <a:pt x="130" y="35"/>
                  </a:cubicBezTo>
                  <a:cubicBezTo>
                    <a:pt x="116" y="41"/>
                    <a:pt x="116" y="41"/>
                    <a:pt x="116" y="41"/>
                  </a:cubicBezTo>
                  <a:cubicBezTo>
                    <a:pt x="113" y="36"/>
                    <a:pt x="110" y="31"/>
                    <a:pt x="106" y="27"/>
                  </a:cubicBezTo>
                  <a:close/>
                  <a:moveTo>
                    <a:pt x="41" y="8"/>
                  </a:moveTo>
                  <a:cubicBezTo>
                    <a:pt x="47" y="4"/>
                    <a:pt x="55" y="2"/>
                    <a:pt x="63" y="0"/>
                  </a:cubicBezTo>
                  <a:cubicBezTo>
                    <a:pt x="63" y="0"/>
                    <a:pt x="63" y="0"/>
                    <a:pt x="63" y="0"/>
                  </a:cubicBezTo>
                  <a:cubicBezTo>
                    <a:pt x="65" y="15"/>
                    <a:pt x="65" y="15"/>
                    <a:pt x="65" y="15"/>
                  </a:cubicBezTo>
                  <a:cubicBezTo>
                    <a:pt x="59" y="16"/>
                    <a:pt x="53" y="18"/>
                    <a:pt x="48" y="21"/>
                  </a:cubicBezTo>
                  <a:cubicBezTo>
                    <a:pt x="48" y="21"/>
                    <a:pt x="48" y="21"/>
                    <a:pt x="48" y="21"/>
                  </a:cubicBezTo>
                  <a:cubicBezTo>
                    <a:pt x="41" y="8"/>
                    <a:pt x="41" y="8"/>
                    <a:pt x="41" y="8"/>
                  </a:cubicBezTo>
                  <a:close/>
                  <a:moveTo>
                    <a:pt x="78" y="15"/>
                  </a:moveTo>
                  <a:cubicBezTo>
                    <a:pt x="80" y="0"/>
                    <a:pt x="80" y="0"/>
                    <a:pt x="80" y="0"/>
                  </a:cubicBezTo>
                  <a:cubicBezTo>
                    <a:pt x="88" y="1"/>
                    <a:pt x="95" y="3"/>
                    <a:pt x="102" y="6"/>
                  </a:cubicBezTo>
                  <a:cubicBezTo>
                    <a:pt x="102" y="6"/>
                    <a:pt x="102" y="6"/>
                    <a:pt x="102" y="6"/>
                  </a:cubicBezTo>
                  <a:cubicBezTo>
                    <a:pt x="95" y="20"/>
                    <a:pt x="95" y="20"/>
                    <a:pt x="95" y="20"/>
                  </a:cubicBezTo>
                  <a:cubicBezTo>
                    <a:pt x="90" y="17"/>
                    <a:pt x="85" y="16"/>
                    <a:pt x="7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2" name="Freeform 262"/>
            <p:cNvSpPr>
              <a:spLocks noEditPoints="1"/>
            </p:cNvSpPr>
            <p:nvPr/>
          </p:nvSpPr>
          <p:spPr bwMode="auto">
            <a:xfrm>
              <a:off x="4443413" y="4083051"/>
              <a:ext cx="127000" cy="238125"/>
            </a:xfrm>
            <a:custGeom>
              <a:avLst/>
              <a:gdLst>
                <a:gd name="T0" fmla="*/ 94 w 142"/>
                <a:gd name="T1" fmla="*/ 8 h 266"/>
                <a:gd name="T2" fmla="*/ 20 w 142"/>
                <a:gd name="T3" fmla="*/ 67 h 266"/>
                <a:gd name="T4" fmla="*/ 13 w 142"/>
                <a:gd name="T5" fmla="*/ 161 h 266"/>
                <a:gd name="T6" fmla="*/ 4 w 142"/>
                <a:gd name="T7" fmla="*/ 212 h 266"/>
                <a:gd name="T8" fmla="*/ 40 w 142"/>
                <a:gd name="T9" fmla="*/ 262 h 266"/>
                <a:gd name="T10" fmla="*/ 90 w 142"/>
                <a:gd name="T11" fmla="*/ 227 h 266"/>
                <a:gd name="T12" fmla="*/ 94 w 142"/>
                <a:gd name="T13" fmla="*/ 171 h 266"/>
                <a:gd name="T14" fmla="*/ 136 w 142"/>
                <a:gd name="T15" fmla="*/ 78 h 266"/>
                <a:gd name="T16" fmla="*/ 94 w 142"/>
                <a:gd name="T17" fmla="*/ 8 h 266"/>
                <a:gd name="T18" fmla="*/ 89 w 142"/>
                <a:gd name="T19" fmla="*/ 148 h 266"/>
                <a:gd name="T20" fmla="*/ 80 w 142"/>
                <a:gd name="T21" fmla="*/ 146 h 266"/>
                <a:gd name="T22" fmla="*/ 108 w 142"/>
                <a:gd name="T23" fmla="*/ 81 h 266"/>
                <a:gd name="T24" fmla="*/ 85 w 142"/>
                <a:gd name="T25" fmla="*/ 44 h 266"/>
                <a:gd name="T26" fmla="*/ 84 w 142"/>
                <a:gd name="T27" fmla="*/ 44 h 266"/>
                <a:gd name="T28" fmla="*/ 84 w 142"/>
                <a:gd name="T29" fmla="*/ 44 h 266"/>
                <a:gd name="T30" fmla="*/ 49 w 142"/>
                <a:gd name="T31" fmla="*/ 68 h 266"/>
                <a:gd name="T32" fmla="*/ 34 w 142"/>
                <a:gd name="T33" fmla="*/ 138 h 266"/>
                <a:gd name="T34" fmla="*/ 26 w 142"/>
                <a:gd name="T35" fmla="*/ 137 h 266"/>
                <a:gd name="T36" fmla="*/ 36 w 142"/>
                <a:gd name="T37" fmla="*/ 59 h 266"/>
                <a:gd name="T38" fmla="*/ 81 w 142"/>
                <a:gd name="T39" fmla="*/ 40 h 266"/>
                <a:gd name="T40" fmla="*/ 81 w 142"/>
                <a:gd name="T41" fmla="*/ 40 h 266"/>
                <a:gd name="T42" fmla="*/ 82 w 142"/>
                <a:gd name="T43" fmla="*/ 33 h 266"/>
                <a:gd name="T44" fmla="*/ 86 w 142"/>
                <a:gd name="T45" fmla="*/ 31 h 266"/>
                <a:gd name="T46" fmla="*/ 89 w 142"/>
                <a:gd name="T47" fmla="*/ 35 h 266"/>
                <a:gd name="T48" fmla="*/ 88 w 142"/>
                <a:gd name="T49" fmla="*/ 41 h 266"/>
                <a:gd name="T50" fmla="*/ 124 w 142"/>
                <a:gd name="T51" fmla="*/ 75 h 266"/>
                <a:gd name="T52" fmla="*/ 89 w 142"/>
                <a:gd name="T53" fmla="*/ 14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3" name="Freeform 263"/>
            <p:cNvSpPr>
              <a:spLocks noEditPoints="1"/>
            </p:cNvSpPr>
            <p:nvPr/>
          </p:nvSpPr>
          <p:spPr bwMode="auto">
            <a:xfrm>
              <a:off x="4579938" y="4083051"/>
              <a:ext cx="128588" cy="238125"/>
            </a:xfrm>
            <a:custGeom>
              <a:avLst/>
              <a:gdLst>
                <a:gd name="T0" fmla="*/ 138 w 142"/>
                <a:gd name="T1" fmla="*/ 212 h 266"/>
                <a:gd name="T2" fmla="*/ 129 w 142"/>
                <a:gd name="T3" fmla="*/ 161 h 266"/>
                <a:gd name="T4" fmla="*/ 122 w 142"/>
                <a:gd name="T5" fmla="*/ 67 h 266"/>
                <a:gd name="T6" fmla="*/ 48 w 142"/>
                <a:gd name="T7" fmla="*/ 8 h 266"/>
                <a:gd name="T8" fmla="*/ 6 w 142"/>
                <a:gd name="T9" fmla="*/ 78 h 266"/>
                <a:gd name="T10" fmla="*/ 48 w 142"/>
                <a:gd name="T11" fmla="*/ 171 h 266"/>
                <a:gd name="T12" fmla="*/ 52 w 142"/>
                <a:gd name="T13" fmla="*/ 227 h 266"/>
                <a:gd name="T14" fmla="*/ 103 w 142"/>
                <a:gd name="T15" fmla="*/ 262 h 266"/>
                <a:gd name="T16" fmla="*/ 138 w 142"/>
                <a:gd name="T17" fmla="*/ 212 h 266"/>
                <a:gd name="T18" fmla="*/ 108 w 142"/>
                <a:gd name="T19" fmla="*/ 138 h 266"/>
                <a:gd name="T20" fmla="*/ 93 w 142"/>
                <a:gd name="T21" fmla="*/ 68 h 266"/>
                <a:gd name="T22" fmla="*/ 59 w 142"/>
                <a:gd name="T23" fmla="*/ 44 h 266"/>
                <a:gd name="T24" fmla="*/ 58 w 142"/>
                <a:gd name="T25" fmla="*/ 44 h 266"/>
                <a:gd name="T26" fmla="*/ 57 w 142"/>
                <a:gd name="T27" fmla="*/ 44 h 266"/>
                <a:gd name="T28" fmla="*/ 34 w 142"/>
                <a:gd name="T29" fmla="*/ 81 h 266"/>
                <a:gd name="T30" fmla="*/ 62 w 142"/>
                <a:gd name="T31" fmla="*/ 146 h 266"/>
                <a:gd name="T32" fmla="*/ 54 w 142"/>
                <a:gd name="T33" fmla="*/ 148 h 266"/>
                <a:gd name="T34" fmla="*/ 18 w 142"/>
                <a:gd name="T35" fmla="*/ 75 h 266"/>
                <a:gd name="T36" fmla="*/ 54 w 142"/>
                <a:gd name="T37" fmla="*/ 41 h 266"/>
                <a:gd name="T38" fmla="*/ 53 w 142"/>
                <a:gd name="T39" fmla="*/ 35 h 266"/>
                <a:gd name="T40" fmla="*/ 56 w 142"/>
                <a:gd name="T41" fmla="*/ 31 h 266"/>
                <a:gd name="T42" fmla="*/ 60 w 142"/>
                <a:gd name="T43" fmla="*/ 33 h 266"/>
                <a:gd name="T44" fmla="*/ 61 w 142"/>
                <a:gd name="T45" fmla="*/ 40 h 266"/>
                <a:gd name="T46" fmla="*/ 61 w 142"/>
                <a:gd name="T47" fmla="*/ 40 h 266"/>
                <a:gd name="T48" fmla="*/ 106 w 142"/>
                <a:gd name="T49" fmla="*/ 59 h 266"/>
                <a:gd name="T50" fmla="*/ 116 w 142"/>
                <a:gd name="T51" fmla="*/ 137 h 266"/>
                <a:gd name="T52" fmla="*/ 108 w 142"/>
                <a:gd name="T53" fmla="*/ 138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4" name="Freeform 264"/>
            <p:cNvSpPr/>
            <p:nvPr/>
          </p:nvSpPr>
          <p:spPr bwMode="auto">
            <a:xfrm>
              <a:off x="3078163" y="3783014"/>
              <a:ext cx="23813" cy="31750"/>
            </a:xfrm>
            <a:custGeom>
              <a:avLst/>
              <a:gdLst>
                <a:gd name="T0" fmla="*/ 7 w 15"/>
                <a:gd name="T1" fmla="*/ 1 h 20"/>
                <a:gd name="T2" fmla="*/ 5 w 15"/>
                <a:gd name="T3" fmla="*/ 0 h 20"/>
                <a:gd name="T4" fmla="*/ 3 w 15"/>
                <a:gd name="T5" fmla="*/ 3 h 20"/>
                <a:gd name="T6" fmla="*/ 0 w 15"/>
                <a:gd name="T7" fmla="*/ 4 h 20"/>
                <a:gd name="T8" fmla="*/ 1 w 15"/>
                <a:gd name="T9" fmla="*/ 5 h 20"/>
                <a:gd name="T10" fmla="*/ 0 w 15"/>
                <a:gd name="T11" fmla="*/ 7 h 20"/>
                <a:gd name="T12" fmla="*/ 15 w 15"/>
                <a:gd name="T13" fmla="*/ 20 h 20"/>
                <a:gd name="T14" fmla="*/ 9 w 15"/>
                <a:gd name="T15" fmla="*/ 0 h 20"/>
                <a:gd name="T16" fmla="*/ 7 w 15"/>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7" y="1"/>
                  </a:moveTo>
                  <a:lnTo>
                    <a:pt x="5" y="0"/>
                  </a:lnTo>
                  <a:lnTo>
                    <a:pt x="3" y="3"/>
                  </a:lnTo>
                  <a:lnTo>
                    <a:pt x="0" y="4"/>
                  </a:lnTo>
                  <a:lnTo>
                    <a:pt x="1" y="5"/>
                  </a:lnTo>
                  <a:lnTo>
                    <a:pt x="0" y="7"/>
                  </a:lnTo>
                  <a:lnTo>
                    <a:pt x="15" y="20"/>
                  </a:lnTo>
                  <a:lnTo>
                    <a:pt x="9" y="0"/>
                  </a:lnTo>
                  <a:lnTo>
                    <a:pt x="7"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5" name="Freeform 265"/>
            <p:cNvSpPr/>
            <p:nvPr/>
          </p:nvSpPr>
          <p:spPr bwMode="auto">
            <a:xfrm>
              <a:off x="3051176" y="3702051"/>
              <a:ext cx="17463" cy="19050"/>
            </a:xfrm>
            <a:custGeom>
              <a:avLst/>
              <a:gdLst>
                <a:gd name="T0" fmla="*/ 0 w 11"/>
                <a:gd name="T1" fmla="*/ 3 h 12"/>
                <a:gd name="T2" fmla="*/ 3 w 11"/>
                <a:gd name="T3" fmla="*/ 12 h 12"/>
                <a:gd name="T4" fmla="*/ 11 w 11"/>
                <a:gd name="T5" fmla="*/ 9 h 12"/>
                <a:gd name="T6" fmla="*/ 9 w 11"/>
                <a:gd name="T7" fmla="*/ 0 h 12"/>
                <a:gd name="T8" fmla="*/ 0 w 11"/>
                <a:gd name="T9" fmla="*/ 3 h 12"/>
              </a:gdLst>
              <a:ahLst/>
              <a:cxnLst>
                <a:cxn ang="0">
                  <a:pos x="T0" y="T1"/>
                </a:cxn>
                <a:cxn ang="0">
                  <a:pos x="T2" y="T3"/>
                </a:cxn>
                <a:cxn ang="0">
                  <a:pos x="T4" y="T5"/>
                </a:cxn>
                <a:cxn ang="0">
                  <a:pos x="T6" y="T7"/>
                </a:cxn>
                <a:cxn ang="0">
                  <a:pos x="T8" y="T9"/>
                </a:cxn>
              </a:cxnLst>
              <a:rect l="0" t="0" r="r" b="b"/>
              <a:pathLst>
                <a:path w="11" h="12">
                  <a:moveTo>
                    <a:pt x="0" y="3"/>
                  </a:moveTo>
                  <a:lnTo>
                    <a:pt x="3" y="12"/>
                  </a:lnTo>
                  <a:lnTo>
                    <a:pt x="11" y="9"/>
                  </a:lnTo>
                  <a:lnTo>
                    <a:pt x="9"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6" name="Freeform 266"/>
            <p:cNvSpPr/>
            <p:nvPr/>
          </p:nvSpPr>
          <p:spPr bwMode="auto">
            <a:xfrm>
              <a:off x="3011488" y="3729039"/>
              <a:ext cx="19050" cy="19050"/>
            </a:xfrm>
            <a:custGeom>
              <a:avLst/>
              <a:gdLst>
                <a:gd name="T0" fmla="*/ 0 w 12"/>
                <a:gd name="T1" fmla="*/ 7 h 12"/>
                <a:gd name="T2" fmla="*/ 6 w 12"/>
                <a:gd name="T3" fmla="*/ 12 h 12"/>
                <a:gd name="T4" fmla="*/ 12 w 12"/>
                <a:gd name="T5" fmla="*/ 6 h 12"/>
                <a:gd name="T6" fmla="*/ 5 w 12"/>
                <a:gd name="T7" fmla="*/ 0 h 12"/>
                <a:gd name="T8" fmla="*/ 0 w 12"/>
                <a:gd name="T9" fmla="*/ 7 h 12"/>
              </a:gdLst>
              <a:ahLst/>
              <a:cxnLst>
                <a:cxn ang="0">
                  <a:pos x="T0" y="T1"/>
                </a:cxn>
                <a:cxn ang="0">
                  <a:pos x="T2" y="T3"/>
                </a:cxn>
                <a:cxn ang="0">
                  <a:pos x="T4" y="T5"/>
                </a:cxn>
                <a:cxn ang="0">
                  <a:pos x="T6" y="T7"/>
                </a:cxn>
                <a:cxn ang="0">
                  <a:pos x="T8" y="T9"/>
                </a:cxn>
              </a:cxnLst>
              <a:rect l="0" t="0" r="r" b="b"/>
              <a:pathLst>
                <a:path w="12" h="12">
                  <a:moveTo>
                    <a:pt x="0" y="7"/>
                  </a:moveTo>
                  <a:lnTo>
                    <a:pt x="6" y="12"/>
                  </a:lnTo>
                  <a:lnTo>
                    <a:pt x="12" y="6"/>
                  </a:lnTo>
                  <a:lnTo>
                    <a:pt x="5"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7" name="Freeform 267"/>
            <p:cNvSpPr/>
            <p:nvPr/>
          </p:nvSpPr>
          <p:spPr bwMode="auto">
            <a:xfrm>
              <a:off x="3054351" y="3756026"/>
              <a:ext cx="33338" cy="28575"/>
            </a:xfrm>
            <a:custGeom>
              <a:avLst/>
              <a:gdLst>
                <a:gd name="T0" fmla="*/ 18 w 21"/>
                <a:gd name="T1" fmla="*/ 0 h 18"/>
                <a:gd name="T2" fmla="*/ 9 w 21"/>
                <a:gd name="T3" fmla="*/ 3 h 18"/>
                <a:gd name="T4" fmla="*/ 12 w 21"/>
                <a:gd name="T5" fmla="*/ 10 h 18"/>
                <a:gd name="T6" fmla="*/ 6 w 21"/>
                <a:gd name="T7" fmla="*/ 6 h 18"/>
                <a:gd name="T8" fmla="*/ 0 w 21"/>
                <a:gd name="T9" fmla="*/ 12 h 18"/>
                <a:gd name="T10" fmla="*/ 8 w 21"/>
                <a:gd name="T11" fmla="*/ 18 h 18"/>
                <a:gd name="T12" fmla="*/ 12 w 21"/>
                <a:gd name="T13" fmla="*/ 12 h 18"/>
                <a:gd name="T14" fmla="*/ 21 w 21"/>
                <a:gd name="T15" fmla="*/ 9 h 18"/>
                <a:gd name="T16" fmla="*/ 18 w 2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8">
                  <a:moveTo>
                    <a:pt x="18" y="0"/>
                  </a:moveTo>
                  <a:lnTo>
                    <a:pt x="9" y="3"/>
                  </a:lnTo>
                  <a:lnTo>
                    <a:pt x="12" y="10"/>
                  </a:lnTo>
                  <a:lnTo>
                    <a:pt x="6" y="6"/>
                  </a:lnTo>
                  <a:lnTo>
                    <a:pt x="0" y="12"/>
                  </a:lnTo>
                  <a:lnTo>
                    <a:pt x="8" y="18"/>
                  </a:lnTo>
                  <a:lnTo>
                    <a:pt x="12" y="12"/>
                  </a:lnTo>
                  <a:lnTo>
                    <a:pt x="21" y="9"/>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8" name="Freeform 268"/>
            <p:cNvSpPr/>
            <p:nvPr/>
          </p:nvSpPr>
          <p:spPr bwMode="auto">
            <a:xfrm>
              <a:off x="3033713" y="3746501"/>
              <a:ext cx="19050" cy="20638"/>
            </a:xfrm>
            <a:custGeom>
              <a:avLst/>
              <a:gdLst>
                <a:gd name="T0" fmla="*/ 0 w 12"/>
                <a:gd name="T1" fmla="*/ 7 h 13"/>
                <a:gd name="T2" fmla="*/ 7 w 12"/>
                <a:gd name="T3" fmla="*/ 13 h 13"/>
                <a:gd name="T4" fmla="*/ 12 w 12"/>
                <a:gd name="T5" fmla="*/ 6 h 13"/>
                <a:gd name="T6" fmla="*/ 5 w 12"/>
                <a:gd name="T7" fmla="*/ 0 h 13"/>
                <a:gd name="T8" fmla="*/ 0 w 12"/>
                <a:gd name="T9" fmla="*/ 7 h 13"/>
              </a:gdLst>
              <a:ahLst/>
              <a:cxnLst>
                <a:cxn ang="0">
                  <a:pos x="T0" y="T1"/>
                </a:cxn>
                <a:cxn ang="0">
                  <a:pos x="T2" y="T3"/>
                </a:cxn>
                <a:cxn ang="0">
                  <a:pos x="T4" y="T5"/>
                </a:cxn>
                <a:cxn ang="0">
                  <a:pos x="T6" y="T7"/>
                </a:cxn>
                <a:cxn ang="0">
                  <a:pos x="T8" y="T9"/>
                </a:cxn>
              </a:cxnLst>
              <a:rect l="0" t="0" r="r" b="b"/>
              <a:pathLst>
                <a:path w="12" h="13">
                  <a:moveTo>
                    <a:pt x="0" y="7"/>
                  </a:moveTo>
                  <a:lnTo>
                    <a:pt x="7" y="13"/>
                  </a:lnTo>
                  <a:lnTo>
                    <a:pt x="12" y="6"/>
                  </a:lnTo>
                  <a:lnTo>
                    <a:pt x="5"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79" name="Freeform 269"/>
            <p:cNvSpPr/>
            <p:nvPr/>
          </p:nvSpPr>
          <p:spPr bwMode="auto">
            <a:xfrm>
              <a:off x="3060701" y="3729039"/>
              <a:ext cx="17463" cy="19050"/>
            </a:xfrm>
            <a:custGeom>
              <a:avLst/>
              <a:gdLst>
                <a:gd name="T0" fmla="*/ 11 w 11"/>
                <a:gd name="T1" fmla="*/ 9 h 12"/>
                <a:gd name="T2" fmla="*/ 8 w 11"/>
                <a:gd name="T3" fmla="*/ 0 h 12"/>
                <a:gd name="T4" fmla="*/ 0 w 11"/>
                <a:gd name="T5" fmla="*/ 3 h 12"/>
                <a:gd name="T6" fmla="*/ 3 w 11"/>
                <a:gd name="T7" fmla="*/ 12 h 12"/>
                <a:gd name="T8" fmla="*/ 11 w 11"/>
                <a:gd name="T9" fmla="*/ 9 h 12"/>
              </a:gdLst>
              <a:ahLst/>
              <a:cxnLst>
                <a:cxn ang="0">
                  <a:pos x="T0" y="T1"/>
                </a:cxn>
                <a:cxn ang="0">
                  <a:pos x="T2" y="T3"/>
                </a:cxn>
                <a:cxn ang="0">
                  <a:pos x="T4" y="T5"/>
                </a:cxn>
                <a:cxn ang="0">
                  <a:pos x="T6" y="T7"/>
                </a:cxn>
                <a:cxn ang="0">
                  <a:pos x="T8" y="T9"/>
                </a:cxn>
              </a:cxnLst>
              <a:rect l="0" t="0" r="r" b="b"/>
              <a:pathLst>
                <a:path w="11" h="12">
                  <a:moveTo>
                    <a:pt x="11" y="9"/>
                  </a:moveTo>
                  <a:lnTo>
                    <a:pt x="8" y="0"/>
                  </a:lnTo>
                  <a:lnTo>
                    <a:pt x="0" y="3"/>
                  </a:lnTo>
                  <a:lnTo>
                    <a:pt x="3" y="12"/>
                  </a:lnTo>
                  <a:lnTo>
                    <a:pt x="11"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80" name="Rectangle 270"/>
            <p:cNvSpPr>
              <a:spLocks noChangeArrowheads="1"/>
            </p:cNvSpPr>
            <p:nvPr/>
          </p:nvSpPr>
          <p:spPr bwMode="auto">
            <a:xfrm>
              <a:off x="3078163" y="379412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81" name="Freeform 271"/>
            <p:cNvSpPr/>
            <p:nvPr/>
          </p:nvSpPr>
          <p:spPr bwMode="auto">
            <a:xfrm>
              <a:off x="3065463" y="3686176"/>
              <a:ext cx="19050" cy="19050"/>
            </a:xfrm>
            <a:custGeom>
              <a:avLst/>
              <a:gdLst>
                <a:gd name="T0" fmla="*/ 5 w 12"/>
                <a:gd name="T1" fmla="*/ 12 h 12"/>
                <a:gd name="T2" fmla="*/ 12 w 12"/>
                <a:gd name="T3" fmla="*/ 7 h 12"/>
                <a:gd name="T4" fmla="*/ 8 w 12"/>
                <a:gd name="T5" fmla="*/ 0 h 12"/>
                <a:gd name="T6" fmla="*/ 0 w 12"/>
                <a:gd name="T7" fmla="*/ 4 h 12"/>
                <a:gd name="T8" fmla="*/ 5 w 12"/>
                <a:gd name="T9" fmla="*/ 12 h 12"/>
              </a:gdLst>
              <a:ahLst/>
              <a:cxnLst>
                <a:cxn ang="0">
                  <a:pos x="T0" y="T1"/>
                </a:cxn>
                <a:cxn ang="0">
                  <a:pos x="T2" y="T3"/>
                </a:cxn>
                <a:cxn ang="0">
                  <a:pos x="T4" y="T5"/>
                </a:cxn>
                <a:cxn ang="0">
                  <a:pos x="T6" y="T7"/>
                </a:cxn>
                <a:cxn ang="0">
                  <a:pos x="T8" y="T9"/>
                </a:cxn>
              </a:cxnLst>
              <a:rect l="0" t="0" r="r" b="b"/>
              <a:pathLst>
                <a:path w="12" h="12">
                  <a:moveTo>
                    <a:pt x="5" y="12"/>
                  </a:moveTo>
                  <a:lnTo>
                    <a:pt x="12" y="7"/>
                  </a:lnTo>
                  <a:lnTo>
                    <a:pt x="8" y="0"/>
                  </a:lnTo>
                  <a:lnTo>
                    <a:pt x="0" y="4"/>
                  </a:lnTo>
                  <a:lnTo>
                    <a:pt x="5"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82" name="Rectangle 272"/>
            <p:cNvSpPr>
              <a:spLocks noChangeArrowheads="1"/>
            </p:cNvSpPr>
            <p:nvPr/>
          </p:nvSpPr>
          <p:spPr bwMode="auto">
            <a:xfrm>
              <a:off x="3059113" y="3657601"/>
              <a:ext cx="142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83" name="Freeform 273"/>
            <p:cNvSpPr/>
            <p:nvPr/>
          </p:nvSpPr>
          <p:spPr bwMode="auto">
            <a:xfrm>
              <a:off x="3113088" y="3657601"/>
              <a:ext cx="34925" cy="17463"/>
            </a:xfrm>
            <a:custGeom>
              <a:avLst/>
              <a:gdLst>
                <a:gd name="T0" fmla="*/ 2 w 22"/>
                <a:gd name="T1" fmla="*/ 0 h 11"/>
                <a:gd name="T2" fmla="*/ 2 w 22"/>
                <a:gd name="T3" fmla="*/ 2 h 11"/>
                <a:gd name="T4" fmla="*/ 0 w 22"/>
                <a:gd name="T5" fmla="*/ 3 h 11"/>
                <a:gd name="T6" fmla="*/ 2 w 22"/>
                <a:gd name="T7" fmla="*/ 7 h 11"/>
                <a:gd name="T8" fmla="*/ 2 w 22"/>
                <a:gd name="T9" fmla="*/ 9 h 11"/>
                <a:gd name="T10" fmla="*/ 4 w 22"/>
                <a:gd name="T11" fmla="*/ 9 h 11"/>
                <a:gd name="T12" fmla="*/ 5 w 22"/>
                <a:gd name="T13" fmla="*/ 11 h 11"/>
                <a:gd name="T14" fmla="*/ 22 w 22"/>
                <a:gd name="T15" fmla="*/ 0 h 11"/>
                <a:gd name="T16" fmla="*/ 2 w 2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1">
                  <a:moveTo>
                    <a:pt x="2" y="0"/>
                  </a:moveTo>
                  <a:lnTo>
                    <a:pt x="2" y="2"/>
                  </a:lnTo>
                  <a:lnTo>
                    <a:pt x="0" y="3"/>
                  </a:lnTo>
                  <a:lnTo>
                    <a:pt x="2" y="7"/>
                  </a:lnTo>
                  <a:lnTo>
                    <a:pt x="2" y="9"/>
                  </a:lnTo>
                  <a:lnTo>
                    <a:pt x="4" y="9"/>
                  </a:lnTo>
                  <a:lnTo>
                    <a:pt x="5" y="11"/>
                  </a:lnTo>
                  <a:lnTo>
                    <a:pt x="22"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84" name="Rectangle 274"/>
            <p:cNvSpPr>
              <a:spLocks noChangeArrowheads="1"/>
            </p:cNvSpPr>
            <p:nvPr/>
          </p:nvSpPr>
          <p:spPr bwMode="auto">
            <a:xfrm>
              <a:off x="3121026" y="3675064"/>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85" name="Freeform 275"/>
            <p:cNvSpPr/>
            <p:nvPr/>
          </p:nvSpPr>
          <p:spPr bwMode="auto">
            <a:xfrm>
              <a:off x="3087688" y="3657601"/>
              <a:ext cx="20638" cy="31750"/>
            </a:xfrm>
            <a:custGeom>
              <a:avLst/>
              <a:gdLst>
                <a:gd name="T0" fmla="*/ 9 w 13"/>
                <a:gd name="T1" fmla="*/ 0 h 20"/>
                <a:gd name="T2" fmla="*/ 0 w 13"/>
                <a:gd name="T3" fmla="*/ 0 h 20"/>
                <a:gd name="T4" fmla="*/ 0 w 13"/>
                <a:gd name="T5" fmla="*/ 9 h 20"/>
                <a:gd name="T6" fmla="*/ 7 w 13"/>
                <a:gd name="T7" fmla="*/ 9 h 20"/>
                <a:gd name="T8" fmla="*/ 1 w 13"/>
                <a:gd name="T9" fmla="*/ 13 h 20"/>
                <a:gd name="T10" fmla="*/ 6 w 13"/>
                <a:gd name="T11" fmla="*/ 20 h 20"/>
                <a:gd name="T12" fmla="*/ 13 w 13"/>
                <a:gd name="T13" fmla="*/ 16 h 20"/>
                <a:gd name="T14" fmla="*/ 9 w 13"/>
                <a:gd name="T15" fmla="*/ 9 h 20"/>
                <a:gd name="T16" fmla="*/ 9 w 1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0">
                  <a:moveTo>
                    <a:pt x="9" y="0"/>
                  </a:moveTo>
                  <a:lnTo>
                    <a:pt x="0" y="0"/>
                  </a:lnTo>
                  <a:lnTo>
                    <a:pt x="0" y="9"/>
                  </a:lnTo>
                  <a:lnTo>
                    <a:pt x="7" y="9"/>
                  </a:lnTo>
                  <a:lnTo>
                    <a:pt x="1" y="13"/>
                  </a:lnTo>
                  <a:lnTo>
                    <a:pt x="6" y="20"/>
                  </a:lnTo>
                  <a:lnTo>
                    <a:pt x="13" y="16"/>
                  </a:lnTo>
                  <a:lnTo>
                    <a:pt x="9" y="9"/>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86" name="Freeform 276"/>
            <p:cNvSpPr/>
            <p:nvPr/>
          </p:nvSpPr>
          <p:spPr bwMode="auto">
            <a:xfrm>
              <a:off x="2930526" y="3657601"/>
              <a:ext cx="22225" cy="31750"/>
            </a:xfrm>
            <a:custGeom>
              <a:avLst/>
              <a:gdLst>
                <a:gd name="T0" fmla="*/ 8 w 14"/>
                <a:gd name="T1" fmla="*/ 20 h 20"/>
                <a:gd name="T2" fmla="*/ 13 w 14"/>
                <a:gd name="T3" fmla="*/ 13 h 20"/>
                <a:gd name="T4" fmla="*/ 7 w 14"/>
                <a:gd name="T5" fmla="*/ 9 h 20"/>
                <a:gd name="T6" fmla="*/ 14 w 14"/>
                <a:gd name="T7" fmla="*/ 9 h 20"/>
                <a:gd name="T8" fmla="*/ 14 w 14"/>
                <a:gd name="T9" fmla="*/ 0 h 20"/>
                <a:gd name="T10" fmla="*/ 5 w 14"/>
                <a:gd name="T11" fmla="*/ 0 h 20"/>
                <a:gd name="T12" fmla="*/ 5 w 14"/>
                <a:gd name="T13" fmla="*/ 9 h 20"/>
                <a:gd name="T14" fmla="*/ 0 w 14"/>
                <a:gd name="T15" fmla="*/ 16 h 20"/>
                <a:gd name="T16" fmla="*/ 8 w 14"/>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0">
                  <a:moveTo>
                    <a:pt x="8" y="20"/>
                  </a:moveTo>
                  <a:lnTo>
                    <a:pt x="13" y="13"/>
                  </a:lnTo>
                  <a:lnTo>
                    <a:pt x="7" y="9"/>
                  </a:lnTo>
                  <a:lnTo>
                    <a:pt x="14" y="9"/>
                  </a:lnTo>
                  <a:lnTo>
                    <a:pt x="14" y="0"/>
                  </a:lnTo>
                  <a:lnTo>
                    <a:pt x="5" y="0"/>
                  </a:lnTo>
                  <a:lnTo>
                    <a:pt x="5" y="9"/>
                  </a:lnTo>
                  <a:lnTo>
                    <a:pt x="0" y="16"/>
                  </a:ln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87" name="Rectangle 277"/>
            <p:cNvSpPr>
              <a:spLocks noChangeArrowheads="1"/>
            </p:cNvSpPr>
            <p:nvPr/>
          </p:nvSpPr>
          <p:spPr bwMode="auto">
            <a:xfrm>
              <a:off x="2965451" y="3657601"/>
              <a:ext cx="142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88" name="Rectangle 278"/>
            <p:cNvSpPr>
              <a:spLocks noChangeArrowheads="1"/>
            </p:cNvSpPr>
            <p:nvPr/>
          </p:nvSpPr>
          <p:spPr bwMode="auto">
            <a:xfrm>
              <a:off x="2919413" y="3675064"/>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89" name="Freeform 279"/>
            <p:cNvSpPr/>
            <p:nvPr/>
          </p:nvSpPr>
          <p:spPr bwMode="auto">
            <a:xfrm>
              <a:off x="2954338" y="3686176"/>
              <a:ext cx="20638" cy="19050"/>
            </a:xfrm>
            <a:custGeom>
              <a:avLst/>
              <a:gdLst>
                <a:gd name="T0" fmla="*/ 13 w 13"/>
                <a:gd name="T1" fmla="*/ 4 h 12"/>
                <a:gd name="T2" fmla="*/ 5 w 13"/>
                <a:gd name="T3" fmla="*/ 0 h 12"/>
                <a:gd name="T4" fmla="*/ 0 w 13"/>
                <a:gd name="T5" fmla="*/ 7 h 12"/>
                <a:gd name="T6" fmla="*/ 8 w 13"/>
                <a:gd name="T7" fmla="*/ 12 h 12"/>
                <a:gd name="T8" fmla="*/ 13 w 13"/>
                <a:gd name="T9" fmla="*/ 4 h 12"/>
              </a:gdLst>
              <a:ahLst/>
              <a:cxnLst>
                <a:cxn ang="0">
                  <a:pos x="T0" y="T1"/>
                </a:cxn>
                <a:cxn ang="0">
                  <a:pos x="T2" y="T3"/>
                </a:cxn>
                <a:cxn ang="0">
                  <a:pos x="T4" y="T5"/>
                </a:cxn>
                <a:cxn ang="0">
                  <a:pos x="T6" y="T7"/>
                </a:cxn>
                <a:cxn ang="0">
                  <a:pos x="T8" y="T9"/>
                </a:cxn>
              </a:cxnLst>
              <a:rect l="0" t="0" r="r" b="b"/>
              <a:pathLst>
                <a:path w="13" h="12">
                  <a:moveTo>
                    <a:pt x="13" y="4"/>
                  </a:moveTo>
                  <a:lnTo>
                    <a:pt x="5" y="0"/>
                  </a:lnTo>
                  <a:lnTo>
                    <a:pt x="0" y="7"/>
                  </a:lnTo>
                  <a:lnTo>
                    <a:pt x="8" y="12"/>
                  </a:lnTo>
                  <a:lnTo>
                    <a:pt x="1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0" name="Freeform 280"/>
            <p:cNvSpPr/>
            <p:nvPr/>
          </p:nvSpPr>
          <p:spPr bwMode="auto">
            <a:xfrm>
              <a:off x="2890838" y="3657601"/>
              <a:ext cx="34925" cy="17463"/>
            </a:xfrm>
            <a:custGeom>
              <a:avLst/>
              <a:gdLst>
                <a:gd name="T0" fmla="*/ 21 w 22"/>
                <a:gd name="T1" fmla="*/ 2 h 11"/>
                <a:gd name="T2" fmla="*/ 21 w 22"/>
                <a:gd name="T3" fmla="*/ 0 h 11"/>
                <a:gd name="T4" fmla="*/ 0 w 22"/>
                <a:gd name="T5" fmla="*/ 0 h 11"/>
                <a:gd name="T6" fmla="*/ 18 w 22"/>
                <a:gd name="T7" fmla="*/ 11 h 11"/>
                <a:gd name="T8" fmla="*/ 19 w 22"/>
                <a:gd name="T9" fmla="*/ 9 h 11"/>
                <a:gd name="T10" fmla="*/ 21 w 22"/>
                <a:gd name="T11" fmla="*/ 9 h 11"/>
                <a:gd name="T12" fmla="*/ 21 w 22"/>
                <a:gd name="T13" fmla="*/ 7 h 11"/>
                <a:gd name="T14" fmla="*/ 22 w 22"/>
                <a:gd name="T15" fmla="*/ 3 h 11"/>
                <a:gd name="T16" fmla="*/ 21 w 22"/>
                <a:gd name="T1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1">
                  <a:moveTo>
                    <a:pt x="21" y="2"/>
                  </a:moveTo>
                  <a:lnTo>
                    <a:pt x="21" y="0"/>
                  </a:lnTo>
                  <a:lnTo>
                    <a:pt x="0" y="0"/>
                  </a:lnTo>
                  <a:lnTo>
                    <a:pt x="18" y="11"/>
                  </a:lnTo>
                  <a:lnTo>
                    <a:pt x="19" y="9"/>
                  </a:lnTo>
                  <a:lnTo>
                    <a:pt x="21" y="9"/>
                  </a:lnTo>
                  <a:lnTo>
                    <a:pt x="21" y="7"/>
                  </a:lnTo>
                  <a:lnTo>
                    <a:pt x="22" y="3"/>
                  </a:lnTo>
                  <a:lnTo>
                    <a:pt x="2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1" name="Freeform 281"/>
            <p:cNvSpPr/>
            <p:nvPr/>
          </p:nvSpPr>
          <p:spPr bwMode="auto">
            <a:xfrm>
              <a:off x="2987676" y="3654426"/>
              <a:ext cx="17463" cy="19050"/>
            </a:xfrm>
            <a:custGeom>
              <a:avLst/>
              <a:gdLst>
                <a:gd name="T0" fmla="*/ 11 w 11"/>
                <a:gd name="T1" fmla="*/ 3 h 12"/>
                <a:gd name="T2" fmla="*/ 3 w 11"/>
                <a:gd name="T3" fmla="*/ 0 h 12"/>
                <a:gd name="T4" fmla="*/ 0 w 11"/>
                <a:gd name="T5" fmla="*/ 9 h 12"/>
                <a:gd name="T6" fmla="*/ 8 w 11"/>
                <a:gd name="T7" fmla="*/ 12 h 12"/>
                <a:gd name="T8" fmla="*/ 11 w 11"/>
                <a:gd name="T9" fmla="*/ 3 h 12"/>
              </a:gdLst>
              <a:ahLst/>
              <a:cxnLst>
                <a:cxn ang="0">
                  <a:pos x="T0" y="T1"/>
                </a:cxn>
                <a:cxn ang="0">
                  <a:pos x="T2" y="T3"/>
                </a:cxn>
                <a:cxn ang="0">
                  <a:pos x="T4" y="T5"/>
                </a:cxn>
                <a:cxn ang="0">
                  <a:pos x="T6" y="T7"/>
                </a:cxn>
                <a:cxn ang="0">
                  <a:pos x="T8" y="T9"/>
                </a:cxn>
              </a:cxnLst>
              <a:rect l="0" t="0" r="r" b="b"/>
              <a:pathLst>
                <a:path w="11" h="12">
                  <a:moveTo>
                    <a:pt x="11" y="3"/>
                  </a:moveTo>
                  <a:lnTo>
                    <a:pt x="3" y="0"/>
                  </a:lnTo>
                  <a:lnTo>
                    <a:pt x="0" y="9"/>
                  </a:lnTo>
                  <a:lnTo>
                    <a:pt x="8" y="12"/>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2" name="Freeform 282"/>
            <p:cNvSpPr/>
            <p:nvPr/>
          </p:nvSpPr>
          <p:spPr bwMode="auto">
            <a:xfrm>
              <a:off x="3027363" y="3627439"/>
              <a:ext cx="17463" cy="17463"/>
            </a:xfrm>
            <a:custGeom>
              <a:avLst/>
              <a:gdLst>
                <a:gd name="T0" fmla="*/ 2 w 11"/>
                <a:gd name="T1" fmla="*/ 11 h 11"/>
                <a:gd name="T2" fmla="*/ 11 w 11"/>
                <a:gd name="T3" fmla="*/ 9 h 11"/>
                <a:gd name="T4" fmla="*/ 8 w 11"/>
                <a:gd name="T5" fmla="*/ 0 h 11"/>
                <a:gd name="T6" fmla="*/ 0 w 11"/>
                <a:gd name="T7" fmla="*/ 3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lnTo>
                    <a:pt x="11" y="9"/>
                  </a:lnTo>
                  <a:lnTo>
                    <a:pt x="8" y="0"/>
                  </a:lnTo>
                  <a:lnTo>
                    <a:pt x="0" y="3"/>
                  </a:lnTo>
                  <a:lnTo>
                    <a:pt x="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3" name="Rectangle 283"/>
            <p:cNvSpPr>
              <a:spLocks noChangeArrowheads="1"/>
            </p:cNvSpPr>
            <p:nvPr/>
          </p:nvSpPr>
          <p:spPr bwMode="auto">
            <a:xfrm>
              <a:off x="3011488" y="3586164"/>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494" name="Freeform 284"/>
            <p:cNvSpPr/>
            <p:nvPr/>
          </p:nvSpPr>
          <p:spPr bwMode="auto">
            <a:xfrm>
              <a:off x="3035301" y="3654426"/>
              <a:ext cx="17463" cy="17463"/>
            </a:xfrm>
            <a:custGeom>
              <a:avLst/>
              <a:gdLst>
                <a:gd name="T0" fmla="*/ 2 w 11"/>
                <a:gd name="T1" fmla="*/ 11 h 11"/>
                <a:gd name="T2" fmla="*/ 11 w 11"/>
                <a:gd name="T3" fmla="*/ 9 h 11"/>
                <a:gd name="T4" fmla="*/ 8 w 11"/>
                <a:gd name="T5" fmla="*/ 0 h 11"/>
                <a:gd name="T6" fmla="*/ 0 w 11"/>
                <a:gd name="T7" fmla="*/ 3 h 11"/>
                <a:gd name="T8" fmla="*/ 2 w 11"/>
                <a:gd name="T9" fmla="*/ 11 h 11"/>
              </a:gdLst>
              <a:ahLst/>
              <a:cxnLst>
                <a:cxn ang="0">
                  <a:pos x="T0" y="T1"/>
                </a:cxn>
                <a:cxn ang="0">
                  <a:pos x="T2" y="T3"/>
                </a:cxn>
                <a:cxn ang="0">
                  <a:pos x="T4" y="T5"/>
                </a:cxn>
                <a:cxn ang="0">
                  <a:pos x="T6" y="T7"/>
                </a:cxn>
                <a:cxn ang="0">
                  <a:pos x="T8" y="T9"/>
                </a:cxn>
              </a:cxnLst>
              <a:rect l="0" t="0" r="r" b="b"/>
              <a:pathLst>
                <a:path w="11" h="11">
                  <a:moveTo>
                    <a:pt x="2" y="11"/>
                  </a:moveTo>
                  <a:lnTo>
                    <a:pt x="11" y="9"/>
                  </a:lnTo>
                  <a:lnTo>
                    <a:pt x="8" y="0"/>
                  </a:lnTo>
                  <a:lnTo>
                    <a:pt x="0" y="3"/>
                  </a:lnTo>
                  <a:lnTo>
                    <a:pt x="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5" name="Freeform 285"/>
            <p:cNvSpPr/>
            <p:nvPr/>
          </p:nvSpPr>
          <p:spPr bwMode="auto">
            <a:xfrm>
              <a:off x="3011488" y="3556001"/>
              <a:ext cx="17463" cy="34925"/>
            </a:xfrm>
            <a:custGeom>
              <a:avLst/>
              <a:gdLst>
                <a:gd name="T0" fmla="*/ 2 w 11"/>
                <a:gd name="T1" fmla="*/ 22 h 22"/>
                <a:gd name="T2" fmla="*/ 5 w 11"/>
                <a:gd name="T3" fmla="*/ 21 h 22"/>
                <a:gd name="T4" fmla="*/ 9 w 11"/>
                <a:gd name="T5" fmla="*/ 22 h 22"/>
                <a:gd name="T6" fmla="*/ 9 w 11"/>
                <a:gd name="T7" fmla="*/ 19 h 22"/>
                <a:gd name="T8" fmla="*/ 11 w 11"/>
                <a:gd name="T9" fmla="*/ 19 h 22"/>
                <a:gd name="T10" fmla="*/ 5 w 11"/>
                <a:gd name="T11" fmla="*/ 0 h 22"/>
                <a:gd name="T12" fmla="*/ 0 w 11"/>
                <a:gd name="T13" fmla="*/ 19 h 22"/>
                <a:gd name="T14" fmla="*/ 2 w 11"/>
                <a:gd name="T15" fmla="*/ 20 h 22"/>
                <a:gd name="T16" fmla="*/ 2 w 11"/>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2" y="22"/>
                  </a:moveTo>
                  <a:lnTo>
                    <a:pt x="5" y="21"/>
                  </a:lnTo>
                  <a:lnTo>
                    <a:pt x="9" y="22"/>
                  </a:lnTo>
                  <a:lnTo>
                    <a:pt x="9" y="19"/>
                  </a:lnTo>
                  <a:lnTo>
                    <a:pt x="11" y="19"/>
                  </a:lnTo>
                  <a:lnTo>
                    <a:pt x="5" y="0"/>
                  </a:lnTo>
                  <a:lnTo>
                    <a:pt x="0" y="19"/>
                  </a:lnTo>
                  <a:lnTo>
                    <a:pt x="2" y="20"/>
                  </a:lnTo>
                  <a:lnTo>
                    <a:pt x="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6" name="Freeform 286"/>
            <p:cNvSpPr/>
            <p:nvPr/>
          </p:nvSpPr>
          <p:spPr bwMode="auto">
            <a:xfrm>
              <a:off x="2995613" y="3627439"/>
              <a:ext cx="17463" cy="17463"/>
            </a:xfrm>
            <a:custGeom>
              <a:avLst/>
              <a:gdLst>
                <a:gd name="T0" fmla="*/ 11 w 11"/>
                <a:gd name="T1" fmla="*/ 3 h 11"/>
                <a:gd name="T2" fmla="*/ 2 w 11"/>
                <a:gd name="T3" fmla="*/ 0 h 11"/>
                <a:gd name="T4" fmla="*/ 0 w 11"/>
                <a:gd name="T5" fmla="*/ 9 h 11"/>
                <a:gd name="T6" fmla="*/ 8 w 11"/>
                <a:gd name="T7" fmla="*/ 11 h 11"/>
                <a:gd name="T8" fmla="*/ 11 w 11"/>
                <a:gd name="T9" fmla="*/ 3 h 11"/>
              </a:gdLst>
              <a:ahLst/>
              <a:cxnLst>
                <a:cxn ang="0">
                  <a:pos x="T0" y="T1"/>
                </a:cxn>
                <a:cxn ang="0">
                  <a:pos x="T2" y="T3"/>
                </a:cxn>
                <a:cxn ang="0">
                  <a:pos x="T4" y="T5"/>
                </a:cxn>
                <a:cxn ang="0">
                  <a:pos x="T6" y="T7"/>
                </a:cxn>
                <a:cxn ang="0">
                  <a:pos x="T8" y="T9"/>
                </a:cxn>
              </a:cxnLst>
              <a:rect l="0" t="0" r="r" b="b"/>
              <a:pathLst>
                <a:path w="11" h="11">
                  <a:moveTo>
                    <a:pt x="11" y="3"/>
                  </a:moveTo>
                  <a:lnTo>
                    <a:pt x="2" y="0"/>
                  </a:lnTo>
                  <a:lnTo>
                    <a:pt x="0" y="9"/>
                  </a:lnTo>
                  <a:lnTo>
                    <a:pt x="8" y="11"/>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7" name="Freeform 287"/>
            <p:cNvSpPr/>
            <p:nvPr/>
          </p:nvSpPr>
          <p:spPr bwMode="auto">
            <a:xfrm>
              <a:off x="3003551" y="3600451"/>
              <a:ext cx="33338" cy="17463"/>
            </a:xfrm>
            <a:custGeom>
              <a:avLst/>
              <a:gdLst>
                <a:gd name="T0" fmla="*/ 10 w 21"/>
                <a:gd name="T1" fmla="*/ 4 h 11"/>
                <a:gd name="T2" fmla="*/ 12 w 21"/>
                <a:gd name="T3" fmla="*/ 11 h 11"/>
                <a:gd name="T4" fmla="*/ 21 w 21"/>
                <a:gd name="T5" fmla="*/ 8 h 11"/>
                <a:gd name="T6" fmla="*/ 18 w 21"/>
                <a:gd name="T7" fmla="*/ 0 h 11"/>
                <a:gd name="T8" fmla="*/ 10 w 21"/>
                <a:gd name="T9" fmla="*/ 2 h 11"/>
                <a:gd name="T10" fmla="*/ 2 w 21"/>
                <a:gd name="T11" fmla="*/ 0 h 11"/>
                <a:gd name="T12" fmla="*/ 0 w 21"/>
                <a:gd name="T13" fmla="*/ 9 h 11"/>
                <a:gd name="T14" fmla="*/ 9 w 21"/>
                <a:gd name="T15" fmla="*/ 11 h 11"/>
                <a:gd name="T16" fmla="*/ 10 w 21"/>
                <a:gd name="T1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1">
                  <a:moveTo>
                    <a:pt x="10" y="4"/>
                  </a:moveTo>
                  <a:lnTo>
                    <a:pt x="12" y="11"/>
                  </a:lnTo>
                  <a:lnTo>
                    <a:pt x="21" y="8"/>
                  </a:lnTo>
                  <a:lnTo>
                    <a:pt x="18" y="0"/>
                  </a:lnTo>
                  <a:lnTo>
                    <a:pt x="10" y="2"/>
                  </a:lnTo>
                  <a:lnTo>
                    <a:pt x="2" y="0"/>
                  </a:lnTo>
                  <a:lnTo>
                    <a:pt x="0" y="9"/>
                  </a:lnTo>
                  <a:lnTo>
                    <a:pt x="9" y="11"/>
                  </a:lnTo>
                  <a:lnTo>
                    <a:pt x="1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8" name="Freeform 288"/>
            <p:cNvSpPr/>
            <p:nvPr/>
          </p:nvSpPr>
          <p:spPr bwMode="auto">
            <a:xfrm>
              <a:off x="2989263" y="3744914"/>
              <a:ext cx="20638" cy="20638"/>
            </a:xfrm>
            <a:custGeom>
              <a:avLst/>
              <a:gdLst>
                <a:gd name="T0" fmla="*/ 0 w 13"/>
                <a:gd name="T1" fmla="*/ 6 h 13"/>
                <a:gd name="T2" fmla="*/ 6 w 13"/>
                <a:gd name="T3" fmla="*/ 13 h 13"/>
                <a:gd name="T4" fmla="*/ 13 w 13"/>
                <a:gd name="T5" fmla="*/ 7 h 13"/>
                <a:gd name="T6" fmla="*/ 7 w 13"/>
                <a:gd name="T7" fmla="*/ 0 h 13"/>
                <a:gd name="T8" fmla="*/ 0 w 13"/>
                <a:gd name="T9" fmla="*/ 6 h 13"/>
              </a:gdLst>
              <a:ahLst/>
              <a:cxnLst>
                <a:cxn ang="0">
                  <a:pos x="T0" y="T1"/>
                </a:cxn>
                <a:cxn ang="0">
                  <a:pos x="T2" y="T3"/>
                </a:cxn>
                <a:cxn ang="0">
                  <a:pos x="T4" y="T5"/>
                </a:cxn>
                <a:cxn ang="0">
                  <a:pos x="T6" y="T7"/>
                </a:cxn>
                <a:cxn ang="0">
                  <a:pos x="T8" y="T9"/>
                </a:cxn>
              </a:cxnLst>
              <a:rect l="0" t="0" r="r" b="b"/>
              <a:pathLst>
                <a:path w="13" h="13">
                  <a:moveTo>
                    <a:pt x="0" y="6"/>
                  </a:moveTo>
                  <a:lnTo>
                    <a:pt x="6" y="13"/>
                  </a:lnTo>
                  <a:lnTo>
                    <a:pt x="13" y="7"/>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499" name="Freeform 289"/>
            <p:cNvSpPr/>
            <p:nvPr/>
          </p:nvSpPr>
          <p:spPr bwMode="auto">
            <a:xfrm>
              <a:off x="2940051" y="3781426"/>
              <a:ext cx="25400" cy="31750"/>
            </a:xfrm>
            <a:custGeom>
              <a:avLst/>
              <a:gdLst>
                <a:gd name="T0" fmla="*/ 15 w 16"/>
                <a:gd name="T1" fmla="*/ 4 h 20"/>
                <a:gd name="T2" fmla="*/ 13 w 16"/>
                <a:gd name="T3" fmla="*/ 3 h 20"/>
                <a:gd name="T4" fmla="*/ 10 w 16"/>
                <a:gd name="T5" fmla="*/ 0 h 20"/>
                <a:gd name="T6" fmla="*/ 8 w 16"/>
                <a:gd name="T7" fmla="*/ 1 h 20"/>
                <a:gd name="T8" fmla="*/ 7 w 16"/>
                <a:gd name="T9" fmla="*/ 1 h 20"/>
                <a:gd name="T10" fmla="*/ 0 w 16"/>
                <a:gd name="T11" fmla="*/ 20 h 20"/>
                <a:gd name="T12" fmla="*/ 16 w 16"/>
                <a:gd name="T13" fmla="*/ 7 h 20"/>
                <a:gd name="T14" fmla="*/ 14 w 16"/>
                <a:gd name="T15" fmla="*/ 5 h 20"/>
                <a:gd name="T16" fmla="*/ 15 w 16"/>
                <a:gd name="T17"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0">
                  <a:moveTo>
                    <a:pt x="15" y="4"/>
                  </a:moveTo>
                  <a:lnTo>
                    <a:pt x="13" y="3"/>
                  </a:lnTo>
                  <a:lnTo>
                    <a:pt x="10" y="0"/>
                  </a:lnTo>
                  <a:lnTo>
                    <a:pt x="8" y="1"/>
                  </a:lnTo>
                  <a:lnTo>
                    <a:pt x="7" y="1"/>
                  </a:lnTo>
                  <a:lnTo>
                    <a:pt x="0" y="20"/>
                  </a:lnTo>
                  <a:lnTo>
                    <a:pt x="16" y="7"/>
                  </a:lnTo>
                  <a:lnTo>
                    <a:pt x="14" y="5"/>
                  </a:lnTo>
                  <a:lnTo>
                    <a:pt x="1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0" name="Freeform 290"/>
            <p:cNvSpPr/>
            <p:nvPr/>
          </p:nvSpPr>
          <p:spPr bwMode="auto">
            <a:xfrm>
              <a:off x="2954338" y="3756026"/>
              <a:ext cx="33338" cy="26988"/>
            </a:xfrm>
            <a:custGeom>
              <a:avLst/>
              <a:gdLst>
                <a:gd name="T0" fmla="*/ 9 w 21"/>
                <a:gd name="T1" fmla="*/ 9 h 17"/>
                <a:gd name="T2" fmla="*/ 12 w 21"/>
                <a:gd name="T3" fmla="*/ 3 h 17"/>
                <a:gd name="T4" fmla="*/ 3 w 21"/>
                <a:gd name="T5" fmla="*/ 0 h 17"/>
                <a:gd name="T6" fmla="*/ 0 w 21"/>
                <a:gd name="T7" fmla="*/ 8 h 17"/>
                <a:gd name="T8" fmla="*/ 9 w 21"/>
                <a:gd name="T9" fmla="*/ 11 h 17"/>
                <a:gd name="T10" fmla="*/ 14 w 21"/>
                <a:gd name="T11" fmla="*/ 17 h 17"/>
                <a:gd name="T12" fmla="*/ 21 w 21"/>
                <a:gd name="T13" fmla="*/ 11 h 17"/>
                <a:gd name="T14" fmla="*/ 15 w 21"/>
                <a:gd name="T15" fmla="*/ 4 h 17"/>
                <a:gd name="T16" fmla="*/ 9 w 21"/>
                <a:gd name="T1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
                  <a:moveTo>
                    <a:pt x="9" y="9"/>
                  </a:moveTo>
                  <a:lnTo>
                    <a:pt x="12" y="3"/>
                  </a:lnTo>
                  <a:lnTo>
                    <a:pt x="3" y="0"/>
                  </a:lnTo>
                  <a:lnTo>
                    <a:pt x="0" y="8"/>
                  </a:lnTo>
                  <a:lnTo>
                    <a:pt x="9" y="11"/>
                  </a:lnTo>
                  <a:lnTo>
                    <a:pt x="14" y="17"/>
                  </a:lnTo>
                  <a:lnTo>
                    <a:pt x="21" y="11"/>
                  </a:lnTo>
                  <a:lnTo>
                    <a:pt x="15" y="4"/>
                  </a:lnTo>
                  <a:lnTo>
                    <a:pt x="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1" name="Freeform 291"/>
            <p:cNvSpPr/>
            <p:nvPr/>
          </p:nvSpPr>
          <p:spPr bwMode="auto">
            <a:xfrm>
              <a:off x="2973388" y="3702051"/>
              <a:ext cx="19050" cy="17463"/>
            </a:xfrm>
            <a:custGeom>
              <a:avLst/>
              <a:gdLst>
                <a:gd name="T0" fmla="*/ 12 w 12"/>
                <a:gd name="T1" fmla="*/ 3 h 11"/>
                <a:gd name="T2" fmla="*/ 3 w 12"/>
                <a:gd name="T3" fmla="*/ 0 h 11"/>
                <a:gd name="T4" fmla="*/ 0 w 12"/>
                <a:gd name="T5" fmla="*/ 8 h 11"/>
                <a:gd name="T6" fmla="*/ 9 w 12"/>
                <a:gd name="T7" fmla="*/ 11 h 11"/>
                <a:gd name="T8" fmla="*/ 12 w 12"/>
                <a:gd name="T9" fmla="*/ 3 h 11"/>
              </a:gdLst>
              <a:ahLst/>
              <a:cxnLst>
                <a:cxn ang="0">
                  <a:pos x="T0" y="T1"/>
                </a:cxn>
                <a:cxn ang="0">
                  <a:pos x="T2" y="T3"/>
                </a:cxn>
                <a:cxn ang="0">
                  <a:pos x="T4" y="T5"/>
                </a:cxn>
                <a:cxn ang="0">
                  <a:pos x="T6" y="T7"/>
                </a:cxn>
                <a:cxn ang="0">
                  <a:pos x="T8" y="T9"/>
                </a:cxn>
              </a:cxnLst>
              <a:rect l="0" t="0" r="r" b="b"/>
              <a:pathLst>
                <a:path w="12" h="11">
                  <a:moveTo>
                    <a:pt x="12" y="3"/>
                  </a:moveTo>
                  <a:lnTo>
                    <a:pt x="3" y="0"/>
                  </a:lnTo>
                  <a:lnTo>
                    <a:pt x="0" y="8"/>
                  </a:lnTo>
                  <a:lnTo>
                    <a:pt x="9" y="11"/>
                  </a:ln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2" name="Rectangle 292"/>
            <p:cNvSpPr>
              <a:spLocks noChangeArrowheads="1"/>
            </p:cNvSpPr>
            <p:nvPr/>
          </p:nvSpPr>
          <p:spPr bwMode="auto">
            <a:xfrm>
              <a:off x="2965451" y="3792539"/>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03" name="Freeform 293"/>
            <p:cNvSpPr/>
            <p:nvPr/>
          </p:nvSpPr>
          <p:spPr bwMode="auto">
            <a:xfrm>
              <a:off x="2963863" y="3729039"/>
              <a:ext cx="17463" cy="17463"/>
            </a:xfrm>
            <a:custGeom>
              <a:avLst/>
              <a:gdLst>
                <a:gd name="T0" fmla="*/ 0 w 11"/>
                <a:gd name="T1" fmla="*/ 8 h 11"/>
                <a:gd name="T2" fmla="*/ 9 w 11"/>
                <a:gd name="T3" fmla="*/ 11 h 11"/>
                <a:gd name="T4" fmla="*/ 11 w 11"/>
                <a:gd name="T5" fmla="*/ 3 h 11"/>
                <a:gd name="T6" fmla="*/ 3 w 11"/>
                <a:gd name="T7" fmla="*/ 0 h 11"/>
                <a:gd name="T8" fmla="*/ 0 w 11"/>
                <a:gd name="T9" fmla="*/ 8 h 11"/>
              </a:gdLst>
              <a:ahLst/>
              <a:cxnLst>
                <a:cxn ang="0">
                  <a:pos x="T0" y="T1"/>
                </a:cxn>
                <a:cxn ang="0">
                  <a:pos x="T2" y="T3"/>
                </a:cxn>
                <a:cxn ang="0">
                  <a:pos x="T4" y="T5"/>
                </a:cxn>
                <a:cxn ang="0">
                  <a:pos x="T6" y="T7"/>
                </a:cxn>
                <a:cxn ang="0">
                  <a:pos x="T8" y="T9"/>
                </a:cxn>
              </a:cxnLst>
              <a:rect l="0" t="0" r="r" b="b"/>
              <a:pathLst>
                <a:path w="11" h="11">
                  <a:moveTo>
                    <a:pt x="0" y="8"/>
                  </a:moveTo>
                  <a:lnTo>
                    <a:pt x="9" y="11"/>
                  </a:lnTo>
                  <a:lnTo>
                    <a:pt x="11" y="3"/>
                  </a:lnTo>
                  <a:lnTo>
                    <a:pt x="3"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4" name="Freeform 294"/>
            <p:cNvSpPr/>
            <p:nvPr/>
          </p:nvSpPr>
          <p:spPr bwMode="auto">
            <a:xfrm>
              <a:off x="3551238" y="3771901"/>
              <a:ext cx="19050" cy="19050"/>
            </a:xfrm>
            <a:custGeom>
              <a:avLst/>
              <a:gdLst>
                <a:gd name="T0" fmla="*/ 0 w 12"/>
                <a:gd name="T1" fmla="*/ 6 h 12"/>
                <a:gd name="T2" fmla="*/ 6 w 12"/>
                <a:gd name="T3" fmla="*/ 12 h 12"/>
                <a:gd name="T4" fmla="*/ 12 w 12"/>
                <a:gd name="T5" fmla="*/ 6 h 12"/>
                <a:gd name="T6" fmla="*/ 5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5"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5" name="Freeform 295"/>
            <p:cNvSpPr/>
            <p:nvPr/>
          </p:nvSpPr>
          <p:spPr bwMode="auto">
            <a:xfrm>
              <a:off x="3568701" y="3752851"/>
              <a:ext cx="17463" cy="17463"/>
            </a:xfrm>
            <a:custGeom>
              <a:avLst/>
              <a:gdLst>
                <a:gd name="T0" fmla="*/ 0 w 11"/>
                <a:gd name="T1" fmla="*/ 6 h 11"/>
                <a:gd name="T2" fmla="*/ 6 w 11"/>
                <a:gd name="T3" fmla="*/ 11 h 11"/>
                <a:gd name="T4" fmla="*/ 11 w 11"/>
                <a:gd name="T5" fmla="*/ 5 h 11"/>
                <a:gd name="T6" fmla="*/ 5 w 11"/>
                <a:gd name="T7" fmla="*/ 0 h 11"/>
                <a:gd name="T8" fmla="*/ 0 w 11"/>
                <a:gd name="T9" fmla="*/ 6 h 11"/>
              </a:gdLst>
              <a:ahLst/>
              <a:cxnLst>
                <a:cxn ang="0">
                  <a:pos x="T0" y="T1"/>
                </a:cxn>
                <a:cxn ang="0">
                  <a:pos x="T2" y="T3"/>
                </a:cxn>
                <a:cxn ang="0">
                  <a:pos x="T4" y="T5"/>
                </a:cxn>
                <a:cxn ang="0">
                  <a:pos x="T6" y="T7"/>
                </a:cxn>
                <a:cxn ang="0">
                  <a:pos x="T8" y="T9"/>
                </a:cxn>
              </a:cxnLst>
              <a:rect l="0" t="0" r="r" b="b"/>
              <a:pathLst>
                <a:path w="11" h="11">
                  <a:moveTo>
                    <a:pt x="0" y="6"/>
                  </a:moveTo>
                  <a:lnTo>
                    <a:pt x="6" y="11"/>
                  </a:lnTo>
                  <a:lnTo>
                    <a:pt x="11" y="5"/>
                  </a:lnTo>
                  <a:lnTo>
                    <a:pt x="5"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6" name="Freeform 296"/>
            <p:cNvSpPr/>
            <p:nvPr/>
          </p:nvSpPr>
          <p:spPr bwMode="auto">
            <a:xfrm>
              <a:off x="3529013" y="3792539"/>
              <a:ext cx="23813" cy="22225"/>
            </a:xfrm>
            <a:custGeom>
              <a:avLst/>
              <a:gdLst>
                <a:gd name="T0" fmla="*/ 9 w 15"/>
                <a:gd name="T1" fmla="*/ 0 h 14"/>
                <a:gd name="T2" fmla="*/ 8 w 15"/>
                <a:gd name="T3" fmla="*/ 1 h 14"/>
                <a:gd name="T4" fmla="*/ 6 w 15"/>
                <a:gd name="T5" fmla="*/ 0 h 14"/>
                <a:gd name="T6" fmla="*/ 0 w 15"/>
                <a:gd name="T7" fmla="*/ 5 h 14"/>
                <a:gd name="T8" fmla="*/ 8 w 15"/>
                <a:gd name="T9" fmla="*/ 14 h 14"/>
                <a:gd name="T10" fmla="*/ 8 w 15"/>
                <a:gd name="T11" fmla="*/ 14 h 14"/>
                <a:gd name="T12" fmla="*/ 8 w 15"/>
                <a:gd name="T13" fmla="*/ 14 h 14"/>
                <a:gd name="T14" fmla="*/ 8 w 15"/>
                <a:gd name="T15" fmla="*/ 14 h 14"/>
                <a:gd name="T16" fmla="*/ 8 w 15"/>
                <a:gd name="T17" fmla="*/ 14 h 14"/>
                <a:gd name="T18" fmla="*/ 15 w 15"/>
                <a:gd name="T19" fmla="*/ 5 h 14"/>
                <a:gd name="T20" fmla="*/ 9 w 15"/>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4">
                  <a:moveTo>
                    <a:pt x="9" y="0"/>
                  </a:moveTo>
                  <a:lnTo>
                    <a:pt x="8" y="1"/>
                  </a:lnTo>
                  <a:lnTo>
                    <a:pt x="6" y="0"/>
                  </a:lnTo>
                  <a:lnTo>
                    <a:pt x="0" y="5"/>
                  </a:lnTo>
                  <a:lnTo>
                    <a:pt x="8" y="14"/>
                  </a:lnTo>
                  <a:lnTo>
                    <a:pt x="8" y="14"/>
                  </a:lnTo>
                  <a:lnTo>
                    <a:pt x="8" y="14"/>
                  </a:lnTo>
                  <a:lnTo>
                    <a:pt x="8" y="14"/>
                  </a:lnTo>
                  <a:lnTo>
                    <a:pt x="8" y="14"/>
                  </a:lnTo>
                  <a:lnTo>
                    <a:pt x="15" y="5"/>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7" name="Freeform 297"/>
            <p:cNvSpPr/>
            <p:nvPr/>
          </p:nvSpPr>
          <p:spPr bwMode="auto">
            <a:xfrm>
              <a:off x="3586163" y="3732214"/>
              <a:ext cx="19050" cy="17463"/>
            </a:xfrm>
            <a:custGeom>
              <a:avLst/>
              <a:gdLst>
                <a:gd name="T0" fmla="*/ 0 w 12"/>
                <a:gd name="T1" fmla="*/ 6 h 11"/>
                <a:gd name="T2" fmla="*/ 6 w 12"/>
                <a:gd name="T3" fmla="*/ 11 h 11"/>
                <a:gd name="T4" fmla="*/ 12 w 12"/>
                <a:gd name="T5" fmla="*/ 5 h 11"/>
                <a:gd name="T6" fmla="*/ 5 w 12"/>
                <a:gd name="T7" fmla="*/ 0 h 11"/>
                <a:gd name="T8" fmla="*/ 0 w 12"/>
                <a:gd name="T9" fmla="*/ 6 h 11"/>
              </a:gdLst>
              <a:ahLst/>
              <a:cxnLst>
                <a:cxn ang="0">
                  <a:pos x="T0" y="T1"/>
                </a:cxn>
                <a:cxn ang="0">
                  <a:pos x="T2" y="T3"/>
                </a:cxn>
                <a:cxn ang="0">
                  <a:pos x="T4" y="T5"/>
                </a:cxn>
                <a:cxn ang="0">
                  <a:pos x="T6" y="T7"/>
                </a:cxn>
                <a:cxn ang="0">
                  <a:pos x="T8" y="T9"/>
                </a:cxn>
              </a:cxnLst>
              <a:rect l="0" t="0" r="r" b="b"/>
              <a:pathLst>
                <a:path w="12" h="11">
                  <a:moveTo>
                    <a:pt x="0" y="6"/>
                  </a:moveTo>
                  <a:lnTo>
                    <a:pt x="6" y="11"/>
                  </a:lnTo>
                  <a:lnTo>
                    <a:pt x="12" y="5"/>
                  </a:lnTo>
                  <a:lnTo>
                    <a:pt x="5"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8" name="Freeform 298"/>
            <p:cNvSpPr/>
            <p:nvPr/>
          </p:nvSpPr>
          <p:spPr bwMode="auto">
            <a:xfrm>
              <a:off x="3636963" y="3675064"/>
              <a:ext cx="22225" cy="15875"/>
            </a:xfrm>
            <a:custGeom>
              <a:avLst/>
              <a:gdLst>
                <a:gd name="T0" fmla="*/ 0 w 14"/>
                <a:gd name="T1" fmla="*/ 0 h 10"/>
                <a:gd name="T2" fmla="*/ 0 w 14"/>
                <a:gd name="T3" fmla="*/ 9 h 10"/>
                <a:gd name="T4" fmla="*/ 5 w 14"/>
                <a:gd name="T5" fmla="*/ 9 h 10"/>
                <a:gd name="T6" fmla="*/ 5 w 14"/>
                <a:gd name="T7" fmla="*/ 9 h 10"/>
                <a:gd name="T8" fmla="*/ 7 w 14"/>
                <a:gd name="T9" fmla="*/ 10 h 10"/>
                <a:gd name="T10" fmla="*/ 14 w 14"/>
                <a:gd name="T11" fmla="*/ 0 h 10"/>
                <a:gd name="T12" fmla="*/ 0 w 1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0" y="0"/>
                  </a:moveTo>
                  <a:lnTo>
                    <a:pt x="0" y="9"/>
                  </a:lnTo>
                  <a:lnTo>
                    <a:pt x="5" y="9"/>
                  </a:lnTo>
                  <a:lnTo>
                    <a:pt x="5" y="9"/>
                  </a:lnTo>
                  <a:lnTo>
                    <a:pt x="7" y="10"/>
                  </a:lnTo>
                  <a:lnTo>
                    <a:pt x="1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09" name="Rectangle 299"/>
            <p:cNvSpPr>
              <a:spLocks noChangeArrowheads="1"/>
            </p:cNvSpPr>
            <p:nvPr/>
          </p:nvSpPr>
          <p:spPr bwMode="auto">
            <a:xfrm>
              <a:off x="3611563" y="3675064"/>
              <a:ext cx="127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0" name="Rectangle 300"/>
            <p:cNvSpPr>
              <a:spLocks noChangeArrowheads="1"/>
            </p:cNvSpPr>
            <p:nvPr/>
          </p:nvSpPr>
          <p:spPr bwMode="auto">
            <a:xfrm>
              <a:off x="3544888" y="3557589"/>
              <a:ext cx="1428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1" name="Freeform 301"/>
            <p:cNvSpPr/>
            <p:nvPr/>
          </p:nvSpPr>
          <p:spPr bwMode="auto">
            <a:xfrm>
              <a:off x="3619501" y="3692526"/>
              <a:ext cx="19050" cy="17463"/>
            </a:xfrm>
            <a:custGeom>
              <a:avLst/>
              <a:gdLst>
                <a:gd name="T0" fmla="*/ 0 w 12"/>
                <a:gd name="T1" fmla="*/ 6 h 11"/>
                <a:gd name="T2" fmla="*/ 7 w 12"/>
                <a:gd name="T3" fmla="*/ 11 h 11"/>
                <a:gd name="T4" fmla="*/ 12 w 12"/>
                <a:gd name="T5" fmla="*/ 5 h 11"/>
                <a:gd name="T6" fmla="*/ 6 w 12"/>
                <a:gd name="T7" fmla="*/ 0 h 11"/>
                <a:gd name="T8" fmla="*/ 0 w 12"/>
                <a:gd name="T9" fmla="*/ 6 h 11"/>
              </a:gdLst>
              <a:ahLst/>
              <a:cxnLst>
                <a:cxn ang="0">
                  <a:pos x="T0" y="T1"/>
                </a:cxn>
                <a:cxn ang="0">
                  <a:pos x="T2" y="T3"/>
                </a:cxn>
                <a:cxn ang="0">
                  <a:pos x="T4" y="T5"/>
                </a:cxn>
                <a:cxn ang="0">
                  <a:pos x="T6" y="T7"/>
                </a:cxn>
                <a:cxn ang="0">
                  <a:pos x="T8" y="T9"/>
                </a:cxn>
              </a:cxnLst>
              <a:rect l="0" t="0" r="r" b="b"/>
              <a:pathLst>
                <a:path w="12" h="11">
                  <a:moveTo>
                    <a:pt x="0" y="6"/>
                  </a:moveTo>
                  <a:lnTo>
                    <a:pt x="7" y="11"/>
                  </a:lnTo>
                  <a:lnTo>
                    <a:pt x="12" y="5"/>
                  </a:lnTo>
                  <a:lnTo>
                    <a:pt x="6"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12" name="Freeform 302"/>
            <p:cNvSpPr/>
            <p:nvPr/>
          </p:nvSpPr>
          <p:spPr bwMode="auto">
            <a:xfrm>
              <a:off x="3603626" y="3711576"/>
              <a:ext cx="19050" cy="19050"/>
            </a:xfrm>
            <a:custGeom>
              <a:avLst/>
              <a:gdLst>
                <a:gd name="T0" fmla="*/ 0 w 12"/>
                <a:gd name="T1" fmla="*/ 6 h 12"/>
                <a:gd name="T2" fmla="*/ 6 w 12"/>
                <a:gd name="T3" fmla="*/ 12 h 12"/>
                <a:gd name="T4" fmla="*/ 12 w 12"/>
                <a:gd name="T5" fmla="*/ 6 h 12"/>
                <a:gd name="T6" fmla="*/ 5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5"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13" name="Rectangle 303"/>
            <p:cNvSpPr>
              <a:spLocks noChangeArrowheads="1"/>
            </p:cNvSpPr>
            <p:nvPr/>
          </p:nvSpPr>
          <p:spPr bwMode="auto">
            <a:xfrm>
              <a:off x="3559176" y="3568701"/>
              <a:ext cx="142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4" name="Rectangle 304"/>
            <p:cNvSpPr>
              <a:spLocks noChangeArrowheads="1"/>
            </p:cNvSpPr>
            <p:nvPr/>
          </p:nvSpPr>
          <p:spPr bwMode="auto">
            <a:xfrm>
              <a:off x="3559176" y="3594101"/>
              <a:ext cx="142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5" name="Rectangle 305"/>
            <p:cNvSpPr>
              <a:spLocks noChangeArrowheads="1"/>
            </p:cNvSpPr>
            <p:nvPr/>
          </p:nvSpPr>
          <p:spPr bwMode="auto">
            <a:xfrm>
              <a:off x="3584576" y="3675064"/>
              <a:ext cx="127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6" name="Rectangle 306"/>
            <p:cNvSpPr>
              <a:spLocks noChangeArrowheads="1"/>
            </p:cNvSpPr>
            <p:nvPr/>
          </p:nvSpPr>
          <p:spPr bwMode="auto">
            <a:xfrm>
              <a:off x="3559176" y="3648076"/>
              <a:ext cx="142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7" name="Freeform 307"/>
            <p:cNvSpPr/>
            <p:nvPr/>
          </p:nvSpPr>
          <p:spPr bwMode="auto">
            <a:xfrm>
              <a:off x="3559176" y="3673476"/>
              <a:ext cx="14288" cy="15875"/>
            </a:xfrm>
            <a:custGeom>
              <a:avLst/>
              <a:gdLst>
                <a:gd name="T0" fmla="*/ 8 w 9"/>
                <a:gd name="T1" fmla="*/ 6 h 10"/>
                <a:gd name="T2" fmla="*/ 9 w 9"/>
                <a:gd name="T3" fmla="*/ 6 h 10"/>
                <a:gd name="T4" fmla="*/ 9 w 9"/>
                <a:gd name="T5" fmla="*/ 0 h 10"/>
                <a:gd name="T6" fmla="*/ 0 w 9"/>
                <a:gd name="T7" fmla="*/ 0 h 10"/>
                <a:gd name="T8" fmla="*/ 0 w 9"/>
                <a:gd name="T9" fmla="*/ 10 h 10"/>
                <a:gd name="T10" fmla="*/ 8 w 9"/>
                <a:gd name="T11" fmla="*/ 10 h 10"/>
                <a:gd name="T12" fmla="*/ 8 w 9"/>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8" y="6"/>
                  </a:moveTo>
                  <a:lnTo>
                    <a:pt x="9" y="6"/>
                  </a:lnTo>
                  <a:lnTo>
                    <a:pt x="9" y="0"/>
                  </a:lnTo>
                  <a:lnTo>
                    <a:pt x="0" y="0"/>
                  </a:lnTo>
                  <a:lnTo>
                    <a:pt x="0" y="10"/>
                  </a:lnTo>
                  <a:lnTo>
                    <a:pt x="8" y="10"/>
                  </a:lnTo>
                  <a:lnTo>
                    <a:pt x="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18" name="Rectangle 308"/>
            <p:cNvSpPr>
              <a:spLocks noChangeArrowheads="1"/>
            </p:cNvSpPr>
            <p:nvPr/>
          </p:nvSpPr>
          <p:spPr bwMode="auto">
            <a:xfrm>
              <a:off x="3559176" y="3621089"/>
              <a:ext cx="142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19" name="Freeform 309"/>
            <p:cNvSpPr/>
            <p:nvPr/>
          </p:nvSpPr>
          <p:spPr bwMode="auto">
            <a:xfrm>
              <a:off x="3511551" y="3771901"/>
              <a:ext cx="19050" cy="19050"/>
            </a:xfrm>
            <a:custGeom>
              <a:avLst/>
              <a:gdLst>
                <a:gd name="T0" fmla="*/ 6 w 12"/>
                <a:gd name="T1" fmla="*/ 0 h 12"/>
                <a:gd name="T2" fmla="*/ 0 w 12"/>
                <a:gd name="T3" fmla="*/ 6 h 12"/>
                <a:gd name="T4" fmla="*/ 5 w 12"/>
                <a:gd name="T5" fmla="*/ 12 h 12"/>
                <a:gd name="T6" fmla="*/ 12 w 12"/>
                <a:gd name="T7" fmla="*/ 6 h 12"/>
                <a:gd name="T8" fmla="*/ 6 w 12"/>
                <a:gd name="T9" fmla="*/ 0 h 12"/>
              </a:gdLst>
              <a:ahLst/>
              <a:cxnLst>
                <a:cxn ang="0">
                  <a:pos x="T0" y="T1"/>
                </a:cxn>
                <a:cxn ang="0">
                  <a:pos x="T2" y="T3"/>
                </a:cxn>
                <a:cxn ang="0">
                  <a:pos x="T4" y="T5"/>
                </a:cxn>
                <a:cxn ang="0">
                  <a:pos x="T6" y="T7"/>
                </a:cxn>
                <a:cxn ang="0">
                  <a:pos x="T8" y="T9"/>
                </a:cxn>
              </a:cxnLst>
              <a:rect l="0" t="0" r="r" b="b"/>
              <a:pathLst>
                <a:path w="12" h="12">
                  <a:moveTo>
                    <a:pt x="6" y="0"/>
                  </a:moveTo>
                  <a:lnTo>
                    <a:pt x="0" y="6"/>
                  </a:lnTo>
                  <a:lnTo>
                    <a:pt x="5" y="12"/>
                  </a:lnTo>
                  <a:lnTo>
                    <a:pt x="12" y="6"/>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0" name="Freeform 310"/>
            <p:cNvSpPr/>
            <p:nvPr/>
          </p:nvSpPr>
          <p:spPr bwMode="auto">
            <a:xfrm>
              <a:off x="3494088" y="3752851"/>
              <a:ext cx="17463" cy="17463"/>
            </a:xfrm>
            <a:custGeom>
              <a:avLst/>
              <a:gdLst>
                <a:gd name="T0" fmla="*/ 6 w 11"/>
                <a:gd name="T1" fmla="*/ 0 h 11"/>
                <a:gd name="T2" fmla="*/ 0 w 11"/>
                <a:gd name="T3" fmla="*/ 5 h 11"/>
                <a:gd name="T4" fmla="*/ 5 w 11"/>
                <a:gd name="T5" fmla="*/ 11 h 11"/>
                <a:gd name="T6" fmla="*/ 11 w 11"/>
                <a:gd name="T7" fmla="*/ 6 h 11"/>
                <a:gd name="T8" fmla="*/ 6 w 11"/>
                <a:gd name="T9" fmla="*/ 0 h 11"/>
              </a:gdLst>
              <a:ahLst/>
              <a:cxnLst>
                <a:cxn ang="0">
                  <a:pos x="T0" y="T1"/>
                </a:cxn>
                <a:cxn ang="0">
                  <a:pos x="T2" y="T3"/>
                </a:cxn>
                <a:cxn ang="0">
                  <a:pos x="T4" y="T5"/>
                </a:cxn>
                <a:cxn ang="0">
                  <a:pos x="T6" y="T7"/>
                </a:cxn>
                <a:cxn ang="0">
                  <a:pos x="T8" y="T9"/>
                </a:cxn>
              </a:cxnLst>
              <a:rect l="0" t="0" r="r" b="b"/>
              <a:pathLst>
                <a:path w="11" h="11">
                  <a:moveTo>
                    <a:pt x="6" y="0"/>
                  </a:moveTo>
                  <a:lnTo>
                    <a:pt x="0" y="5"/>
                  </a:lnTo>
                  <a:lnTo>
                    <a:pt x="5" y="11"/>
                  </a:lnTo>
                  <a:lnTo>
                    <a:pt x="11" y="6"/>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1" name="Freeform 311"/>
            <p:cNvSpPr/>
            <p:nvPr/>
          </p:nvSpPr>
          <p:spPr bwMode="auto">
            <a:xfrm>
              <a:off x="3476626" y="3732214"/>
              <a:ext cx="19050" cy="17463"/>
            </a:xfrm>
            <a:custGeom>
              <a:avLst/>
              <a:gdLst>
                <a:gd name="T0" fmla="*/ 7 w 12"/>
                <a:gd name="T1" fmla="*/ 0 h 11"/>
                <a:gd name="T2" fmla="*/ 0 w 12"/>
                <a:gd name="T3" fmla="*/ 5 h 11"/>
                <a:gd name="T4" fmla="*/ 5 w 12"/>
                <a:gd name="T5" fmla="*/ 11 h 11"/>
                <a:gd name="T6" fmla="*/ 12 w 12"/>
                <a:gd name="T7" fmla="*/ 6 h 11"/>
                <a:gd name="T8" fmla="*/ 7 w 12"/>
                <a:gd name="T9" fmla="*/ 0 h 11"/>
              </a:gdLst>
              <a:ahLst/>
              <a:cxnLst>
                <a:cxn ang="0">
                  <a:pos x="T0" y="T1"/>
                </a:cxn>
                <a:cxn ang="0">
                  <a:pos x="T2" y="T3"/>
                </a:cxn>
                <a:cxn ang="0">
                  <a:pos x="T4" y="T5"/>
                </a:cxn>
                <a:cxn ang="0">
                  <a:pos x="T6" y="T7"/>
                </a:cxn>
                <a:cxn ang="0">
                  <a:pos x="T8" y="T9"/>
                </a:cxn>
              </a:cxnLst>
              <a:rect l="0" t="0" r="r" b="b"/>
              <a:pathLst>
                <a:path w="12" h="11">
                  <a:moveTo>
                    <a:pt x="7" y="0"/>
                  </a:moveTo>
                  <a:lnTo>
                    <a:pt x="0" y="5"/>
                  </a:lnTo>
                  <a:lnTo>
                    <a:pt x="5" y="11"/>
                  </a:lnTo>
                  <a:lnTo>
                    <a:pt x="12" y="6"/>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2" name="Freeform 312"/>
            <p:cNvSpPr/>
            <p:nvPr/>
          </p:nvSpPr>
          <p:spPr bwMode="auto">
            <a:xfrm>
              <a:off x="3421063" y="3675064"/>
              <a:ext cx="22225" cy="15875"/>
            </a:xfrm>
            <a:custGeom>
              <a:avLst/>
              <a:gdLst>
                <a:gd name="T0" fmla="*/ 14 w 14"/>
                <a:gd name="T1" fmla="*/ 9 h 10"/>
                <a:gd name="T2" fmla="*/ 14 w 14"/>
                <a:gd name="T3" fmla="*/ 0 h 10"/>
                <a:gd name="T4" fmla="*/ 0 w 14"/>
                <a:gd name="T5" fmla="*/ 0 h 10"/>
                <a:gd name="T6" fmla="*/ 8 w 14"/>
                <a:gd name="T7" fmla="*/ 10 h 10"/>
                <a:gd name="T8" fmla="*/ 9 w 14"/>
                <a:gd name="T9" fmla="*/ 9 h 10"/>
                <a:gd name="T10" fmla="*/ 9 w 14"/>
                <a:gd name="T11" fmla="*/ 9 h 10"/>
                <a:gd name="T12" fmla="*/ 14 w 14"/>
                <a:gd name="T13" fmla="*/ 9 h 10"/>
              </a:gdLst>
              <a:ahLst/>
              <a:cxnLst>
                <a:cxn ang="0">
                  <a:pos x="T0" y="T1"/>
                </a:cxn>
                <a:cxn ang="0">
                  <a:pos x="T2" y="T3"/>
                </a:cxn>
                <a:cxn ang="0">
                  <a:pos x="T4" y="T5"/>
                </a:cxn>
                <a:cxn ang="0">
                  <a:pos x="T6" y="T7"/>
                </a:cxn>
                <a:cxn ang="0">
                  <a:pos x="T8" y="T9"/>
                </a:cxn>
                <a:cxn ang="0">
                  <a:pos x="T10" y="T11"/>
                </a:cxn>
                <a:cxn ang="0">
                  <a:pos x="T12" y="T13"/>
                </a:cxn>
              </a:cxnLst>
              <a:rect l="0" t="0" r="r" b="b"/>
              <a:pathLst>
                <a:path w="14" h="10">
                  <a:moveTo>
                    <a:pt x="14" y="9"/>
                  </a:moveTo>
                  <a:lnTo>
                    <a:pt x="14" y="0"/>
                  </a:lnTo>
                  <a:lnTo>
                    <a:pt x="0" y="0"/>
                  </a:lnTo>
                  <a:lnTo>
                    <a:pt x="8" y="10"/>
                  </a:lnTo>
                  <a:lnTo>
                    <a:pt x="9" y="9"/>
                  </a:lnTo>
                  <a:lnTo>
                    <a:pt x="9" y="9"/>
                  </a:lnTo>
                  <a:lnTo>
                    <a:pt x="1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3" name="Rectangle 313"/>
            <p:cNvSpPr>
              <a:spLocks noChangeArrowheads="1"/>
            </p:cNvSpPr>
            <p:nvPr/>
          </p:nvSpPr>
          <p:spPr bwMode="auto">
            <a:xfrm>
              <a:off x="3457576" y="3675064"/>
              <a:ext cx="127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24" name="Rectangle 314"/>
            <p:cNvSpPr>
              <a:spLocks noChangeArrowheads="1"/>
            </p:cNvSpPr>
            <p:nvPr/>
          </p:nvSpPr>
          <p:spPr bwMode="auto">
            <a:xfrm>
              <a:off x="3522663" y="3557589"/>
              <a:ext cx="1270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25" name="Freeform 315"/>
            <p:cNvSpPr/>
            <p:nvPr/>
          </p:nvSpPr>
          <p:spPr bwMode="auto">
            <a:xfrm>
              <a:off x="3441701" y="3692526"/>
              <a:ext cx="19050" cy="17463"/>
            </a:xfrm>
            <a:custGeom>
              <a:avLst/>
              <a:gdLst>
                <a:gd name="T0" fmla="*/ 6 w 12"/>
                <a:gd name="T1" fmla="*/ 0 h 11"/>
                <a:gd name="T2" fmla="*/ 0 w 12"/>
                <a:gd name="T3" fmla="*/ 5 h 11"/>
                <a:gd name="T4" fmla="*/ 6 w 12"/>
                <a:gd name="T5" fmla="*/ 11 h 11"/>
                <a:gd name="T6" fmla="*/ 12 w 12"/>
                <a:gd name="T7" fmla="*/ 6 h 11"/>
                <a:gd name="T8" fmla="*/ 6 w 12"/>
                <a:gd name="T9" fmla="*/ 0 h 11"/>
              </a:gdLst>
              <a:ahLst/>
              <a:cxnLst>
                <a:cxn ang="0">
                  <a:pos x="T0" y="T1"/>
                </a:cxn>
                <a:cxn ang="0">
                  <a:pos x="T2" y="T3"/>
                </a:cxn>
                <a:cxn ang="0">
                  <a:pos x="T4" y="T5"/>
                </a:cxn>
                <a:cxn ang="0">
                  <a:pos x="T6" y="T7"/>
                </a:cxn>
                <a:cxn ang="0">
                  <a:pos x="T8" y="T9"/>
                </a:cxn>
              </a:cxnLst>
              <a:rect l="0" t="0" r="r" b="b"/>
              <a:pathLst>
                <a:path w="12" h="11">
                  <a:moveTo>
                    <a:pt x="6" y="0"/>
                  </a:moveTo>
                  <a:lnTo>
                    <a:pt x="0" y="5"/>
                  </a:lnTo>
                  <a:lnTo>
                    <a:pt x="6" y="11"/>
                  </a:lnTo>
                  <a:lnTo>
                    <a:pt x="12" y="6"/>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6" name="Freeform 316"/>
            <p:cNvSpPr/>
            <p:nvPr/>
          </p:nvSpPr>
          <p:spPr bwMode="auto">
            <a:xfrm>
              <a:off x="3459163" y="3711576"/>
              <a:ext cx="19050" cy="19050"/>
            </a:xfrm>
            <a:custGeom>
              <a:avLst/>
              <a:gdLst>
                <a:gd name="T0" fmla="*/ 6 w 12"/>
                <a:gd name="T1" fmla="*/ 0 h 12"/>
                <a:gd name="T2" fmla="*/ 0 w 12"/>
                <a:gd name="T3" fmla="*/ 6 h 12"/>
                <a:gd name="T4" fmla="*/ 6 w 12"/>
                <a:gd name="T5" fmla="*/ 12 h 12"/>
                <a:gd name="T6" fmla="*/ 12 w 12"/>
                <a:gd name="T7" fmla="*/ 6 h 12"/>
                <a:gd name="T8" fmla="*/ 6 w 12"/>
                <a:gd name="T9" fmla="*/ 0 h 12"/>
              </a:gdLst>
              <a:ahLst/>
              <a:cxnLst>
                <a:cxn ang="0">
                  <a:pos x="T0" y="T1"/>
                </a:cxn>
                <a:cxn ang="0">
                  <a:pos x="T2" y="T3"/>
                </a:cxn>
                <a:cxn ang="0">
                  <a:pos x="T4" y="T5"/>
                </a:cxn>
                <a:cxn ang="0">
                  <a:pos x="T6" y="T7"/>
                </a:cxn>
                <a:cxn ang="0">
                  <a:pos x="T8" y="T9"/>
                </a:cxn>
              </a:cxnLst>
              <a:rect l="0" t="0" r="r" b="b"/>
              <a:pathLst>
                <a:path w="12" h="12">
                  <a:moveTo>
                    <a:pt x="6" y="0"/>
                  </a:moveTo>
                  <a:lnTo>
                    <a:pt x="0" y="6"/>
                  </a:lnTo>
                  <a:lnTo>
                    <a:pt x="6" y="12"/>
                  </a:lnTo>
                  <a:lnTo>
                    <a:pt x="12" y="6"/>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27" name="Rectangle 317"/>
            <p:cNvSpPr>
              <a:spLocks noChangeArrowheads="1"/>
            </p:cNvSpPr>
            <p:nvPr/>
          </p:nvSpPr>
          <p:spPr bwMode="auto">
            <a:xfrm>
              <a:off x="3508376" y="3568701"/>
              <a:ext cx="1270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28" name="Rectangle 318"/>
            <p:cNvSpPr>
              <a:spLocks noChangeArrowheads="1"/>
            </p:cNvSpPr>
            <p:nvPr/>
          </p:nvSpPr>
          <p:spPr bwMode="auto">
            <a:xfrm>
              <a:off x="3508376" y="3594101"/>
              <a:ext cx="127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29" name="Rectangle 319"/>
            <p:cNvSpPr>
              <a:spLocks noChangeArrowheads="1"/>
            </p:cNvSpPr>
            <p:nvPr/>
          </p:nvSpPr>
          <p:spPr bwMode="auto">
            <a:xfrm>
              <a:off x="3482976" y="3675064"/>
              <a:ext cx="142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0" name="Rectangle 320"/>
            <p:cNvSpPr>
              <a:spLocks noChangeArrowheads="1"/>
            </p:cNvSpPr>
            <p:nvPr/>
          </p:nvSpPr>
          <p:spPr bwMode="auto">
            <a:xfrm>
              <a:off x="3508376" y="3648076"/>
              <a:ext cx="1270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1" name="Freeform 321"/>
            <p:cNvSpPr/>
            <p:nvPr/>
          </p:nvSpPr>
          <p:spPr bwMode="auto">
            <a:xfrm>
              <a:off x="3508376" y="3673476"/>
              <a:ext cx="12700" cy="15875"/>
            </a:xfrm>
            <a:custGeom>
              <a:avLst/>
              <a:gdLst>
                <a:gd name="T0" fmla="*/ 1 w 8"/>
                <a:gd name="T1" fmla="*/ 10 h 10"/>
                <a:gd name="T2" fmla="*/ 8 w 8"/>
                <a:gd name="T3" fmla="*/ 10 h 10"/>
                <a:gd name="T4" fmla="*/ 8 w 8"/>
                <a:gd name="T5" fmla="*/ 0 h 10"/>
                <a:gd name="T6" fmla="*/ 0 w 8"/>
                <a:gd name="T7" fmla="*/ 0 h 10"/>
                <a:gd name="T8" fmla="*/ 0 w 8"/>
                <a:gd name="T9" fmla="*/ 6 h 10"/>
                <a:gd name="T10" fmla="*/ 1 w 8"/>
                <a:gd name="T11" fmla="*/ 6 h 10"/>
                <a:gd name="T12" fmla="*/ 1 w 8"/>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10"/>
                  </a:moveTo>
                  <a:lnTo>
                    <a:pt x="8" y="10"/>
                  </a:lnTo>
                  <a:lnTo>
                    <a:pt x="8" y="0"/>
                  </a:lnTo>
                  <a:lnTo>
                    <a:pt x="0" y="0"/>
                  </a:lnTo>
                  <a:lnTo>
                    <a:pt x="0" y="6"/>
                  </a:lnTo>
                  <a:lnTo>
                    <a:pt x="1" y="6"/>
                  </a:lnTo>
                  <a:lnTo>
                    <a:pt x="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32" name="Rectangle 322"/>
            <p:cNvSpPr>
              <a:spLocks noChangeArrowheads="1"/>
            </p:cNvSpPr>
            <p:nvPr/>
          </p:nvSpPr>
          <p:spPr bwMode="auto">
            <a:xfrm>
              <a:off x="3508376" y="3621089"/>
              <a:ext cx="12700"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3" name="Rectangle 323"/>
            <p:cNvSpPr>
              <a:spLocks noChangeArrowheads="1"/>
            </p:cNvSpPr>
            <p:nvPr/>
          </p:nvSpPr>
          <p:spPr bwMode="auto">
            <a:xfrm>
              <a:off x="6157913" y="3282951"/>
              <a:ext cx="222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4" name="Rectangle 324"/>
            <p:cNvSpPr>
              <a:spLocks noChangeArrowheads="1"/>
            </p:cNvSpPr>
            <p:nvPr/>
          </p:nvSpPr>
          <p:spPr bwMode="auto">
            <a:xfrm>
              <a:off x="6210301" y="3194051"/>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5" name="Freeform 325"/>
            <p:cNvSpPr/>
            <p:nvPr/>
          </p:nvSpPr>
          <p:spPr bwMode="auto">
            <a:xfrm>
              <a:off x="6196013" y="3270251"/>
              <a:ext cx="28575" cy="26988"/>
            </a:xfrm>
            <a:custGeom>
              <a:avLst/>
              <a:gdLst>
                <a:gd name="T0" fmla="*/ 9 w 18"/>
                <a:gd name="T1" fmla="*/ 8 h 17"/>
                <a:gd name="T2" fmla="*/ 0 w 18"/>
                <a:gd name="T3" fmla="*/ 8 h 17"/>
                <a:gd name="T4" fmla="*/ 0 w 18"/>
                <a:gd name="T5" fmla="*/ 17 h 17"/>
                <a:gd name="T6" fmla="*/ 18 w 18"/>
                <a:gd name="T7" fmla="*/ 17 h 17"/>
                <a:gd name="T8" fmla="*/ 18 w 18"/>
                <a:gd name="T9" fmla="*/ 0 h 17"/>
                <a:gd name="T10" fmla="*/ 9 w 18"/>
                <a:gd name="T11" fmla="*/ 0 h 17"/>
                <a:gd name="T12" fmla="*/ 9 w 18"/>
                <a:gd name="T13" fmla="*/ 8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9" y="8"/>
                  </a:moveTo>
                  <a:lnTo>
                    <a:pt x="0" y="8"/>
                  </a:lnTo>
                  <a:lnTo>
                    <a:pt x="0" y="17"/>
                  </a:lnTo>
                  <a:lnTo>
                    <a:pt x="18" y="17"/>
                  </a:lnTo>
                  <a:lnTo>
                    <a:pt x="18" y="0"/>
                  </a:lnTo>
                  <a:lnTo>
                    <a:pt x="9" y="0"/>
                  </a:lnTo>
                  <a:lnTo>
                    <a:pt x="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36" name="Rectangle 326"/>
            <p:cNvSpPr>
              <a:spLocks noChangeArrowheads="1"/>
            </p:cNvSpPr>
            <p:nvPr/>
          </p:nvSpPr>
          <p:spPr bwMode="auto">
            <a:xfrm>
              <a:off x="6210301" y="3232151"/>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7" name="Rectangle 327"/>
            <p:cNvSpPr>
              <a:spLocks noChangeArrowheads="1"/>
            </p:cNvSpPr>
            <p:nvPr/>
          </p:nvSpPr>
          <p:spPr bwMode="auto">
            <a:xfrm>
              <a:off x="6081713" y="3282951"/>
              <a:ext cx="2063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38" name="Freeform 328"/>
            <p:cNvSpPr/>
            <p:nvPr/>
          </p:nvSpPr>
          <p:spPr bwMode="auto">
            <a:xfrm>
              <a:off x="6119813" y="3282951"/>
              <a:ext cx="22225" cy="14288"/>
            </a:xfrm>
            <a:custGeom>
              <a:avLst/>
              <a:gdLst>
                <a:gd name="T0" fmla="*/ 0 w 14"/>
                <a:gd name="T1" fmla="*/ 0 h 9"/>
                <a:gd name="T2" fmla="*/ 0 w 14"/>
                <a:gd name="T3" fmla="*/ 0 h 9"/>
                <a:gd name="T4" fmla="*/ 0 w 14"/>
                <a:gd name="T5" fmla="*/ 9 h 9"/>
                <a:gd name="T6" fmla="*/ 0 w 14"/>
                <a:gd name="T7" fmla="*/ 9 h 9"/>
                <a:gd name="T8" fmla="*/ 13 w 14"/>
                <a:gd name="T9" fmla="*/ 9 h 9"/>
                <a:gd name="T10" fmla="*/ 14 w 14"/>
                <a:gd name="T11" fmla="*/ 9 h 9"/>
                <a:gd name="T12" fmla="*/ 14 w 14"/>
                <a:gd name="T13" fmla="*/ 0 h 9"/>
                <a:gd name="T14" fmla="*/ 13 w 14"/>
                <a:gd name="T15" fmla="*/ 0 h 9"/>
                <a:gd name="T16" fmla="*/ 0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0" y="0"/>
                  </a:moveTo>
                  <a:lnTo>
                    <a:pt x="0" y="0"/>
                  </a:lnTo>
                  <a:lnTo>
                    <a:pt x="0" y="9"/>
                  </a:lnTo>
                  <a:lnTo>
                    <a:pt x="0" y="9"/>
                  </a:lnTo>
                  <a:lnTo>
                    <a:pt x="13" y="9"/>
                  </a:lnTo>
                  <a:lnTo>
                    <a:pt x="14" y="9"/>
                  </a:lnTo>
                  <a:lnTo>
                    <a:pt x="14" y="0"/>
                  </a:lnTo>
                  <a:lnTo>
                    <a:pt x="1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39" name="Freeform 329"/>
            <p:cNvSpPr/>
            <p:nvPr/>
          </p:nvSpPr>
          <p:spPr bwMode="auto">
            <a:xfrm>
              <a:off x="6035676" y="3154364"/>
              <a:ext cx="14288" cy="25400"/>
            </a:xfrm>
            <a:custGeom>
              <a:avLst/>
              <a:gdLst>
                <a:gd name="T0" fmla="*/ 9 w 9"/>
                <a:gd name="T1" fmla="*/ 8 h 16"/>
                <a:gd name="T2" fmla="*/ 9 w 9"/>
                <a:gd name="T3" fmla="*/ 0 h 16"/>
                <a:gd name="T4" fmla="*/ 0 w 9"/>
                <a:gd name="T5" fmla="*/ 0 h 16"/>
                <a:gd name="T6" fmla="*/ 0 w 9"/>
                <a:gd name="T7" fmla="*/ 8 h 16"/>
                <a:gd name="T8" fmla="*/ 0 w 9"/>
                <a:gd name="T9" fmla="*/ 16 h 16"/>
                <a:gd name="T10" fmla="*/ 9 w 9"/>
                <a:gd name="T11" fmla="*/ 16 h 16"/>
                <a:gd name="T12" fmla="*/ 9 w 9"/>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9" h="16">
                  <a:moveTo>
                    <a:pt x="9" y="8"/>
                  </a:moveTo>
                  <a:lnTo>
                    <a:pt x="9" y="0"/>
                  </a:lnTo>
                  <a:lnTo>
                    <a:pt x="0" y="0"/>
                  </a:lnTo>
                  <a:lnTo>
                    <a:pt x="0" y="8"/>
                  </a:lnTo>
                  <a:lnTo>
                    <a:pt x="0" y="16"/>
                  </a:lnTo>
                  <a:lnTo>
                    <a:pt x="9" y="16"/>
                  </a:lnTo>
                  <a:lnTo>
                    <a:pt x="9"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0" name="Rectangle 330"/>
            <p:cNvSpPr>
              <a:spLocks noChangeArrowheads="1"/>
            </p:cNvSpPr>
            <p:nvPr/>
          </p:nvSpPr>
          <p:spPr bwMode="auto">
            <a:xfrm>
              <a:off x="6035676" y="3194051"/>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41" name="Freeform 331"/>
            <p:cNvSpPr/>
            <p:nvPr/>
          </p:nvSpPr>
          <p:spPr bwMode="auto">
            <a:xfrm>
              <a:off x="6035676" y="3270251"/>
              <a:ext cx="30163" cy="26988"/>
            </a:xfrm>
            <a:custGeom>
              <a:avLst/>
              <a:gdLst>
                <a:gd name="T0" fmla="*/ 9 w 19"/>
                <a:gd name="T1" fmla="*/ 0 h 17"/>
                <a:gd name="T2" fmla="*/ 0 w 19"/>
                <a:gd name="T3" fmla="*/ 0 h 17"/>
                <a:gd name="T4" fmla="*/ 0 w 19"/>
                <a:gd name="T5" fmla="*/ 17 h 17"/>
                <a:gd name="T6" fmla="*/ 19 w 19"/>
                <a:gd name="T7" fmla="*/ 17 h 17"/>
                <a:gd name="T8" fmla="*/ 19 w 19"/>
                <a:gd name="T9" fmla="*/ 8 h 17"/>
                <a:gd name="T10" fmla="*/ 9 w 19"/>
                <a:gd name="T11" fmla="*/ 8 h 17"/>
                <a:gd name="T12" fmla="*/ 9 w 19"/>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9" h="17">
                  <a:moveTo>
                    <a:pt x="9" y="0"/>
                  </a:moveTo>
                  <a:lnTo>
                    <a:pt x="0" y="0"/>
                  </a:lnTo>
                  <a:lnTo>
                    <a:pt x="0" y="17"/>
                  </a:lnTo>
                  <a:lnTo>
                    <a:pt x="19" y="17"/>
                  </a:lnTo>
                  <a:lnTo>
                    <a:pt x="19" y="8"/>
                  </a:lnTo>
                  <a:lnTo>
                    <a:pt x="9" y="8"/>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2" name="Rectangle 332"/>
            <p:cNvSpPr>
              <a:spLocks noChangeArrowheads="1"/>
            </p:cNvSpPr>
            <p:nvPr/>
          </p:nvSpPr>
          <p:spPr bwMode="auto">
            <a:xfrm>
              <a:off x="6035676" y="3232151"/>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43" name="Rectangle 333"/>
            <p:cNvSpPr>
              <a:spLocks noChangeArrowheads="1"/>
            </p:cNvSpPr>
            <p:nvPr/>
          </p:nvSpPr>
          <p:spPr bwMode="auto">
            <a:xfrm>
              <a:off x="6157913" y="3036889"/>
              <a:ext cx="222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44" name="Freeform 334"/>
            <p:cNvSpPr/>
            <p:nvPr/>
          </p:nvSpPr>
          <p:spPr bwMode="auto">
            <a:xfrm>
              <a:off x="6210301" y="3154364"/>
              <a:ext cx="14288" cy="25400"/>
            </a:xfrm>
            <a:custGeom>
              <a:avLst/>
              <a:gdLst>
                <a:gd name="T0" fmla="*/ 0 w 9"/>
                <a:gd name="T1" fmla="*/ 8 h 16"/>
                <a:gd name="T2" fmla="*/ 0 w 9"/>
                <a:gd name="T3" fmla="*/ 16 h 16"/>
                <a:gd name="T4" fmla="*/ 9 w 9"/>
                <a:gd name="T5" fmla="*/ 16 h 16"/>
                <a:gd name="T6" fmla="*/ 9 w 9"/>
                <a:gd name="T7" fmla="*/ 8 h 16"/>
                <a:gd name="T8" fmla="*/ 9 w 9"/>
                <a:gd name="T9" fmla="*/ 0 h 16"/>
                <a:gd name="T10" fmla="*/ 0 w 9"/>
                <a:gd name="T11" fmla="*/ 0 h 16"/>
                <a:gd name="T12" fmla="*/ 0 w 9"/>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9" h="16">
                  <a:moveTo>
                    <a:pt x="0" y="8"/>
                  </a:moveTo>
                  <a:lnTo>
                    <a:pt x="0" y="16"/>
                  </a:lnTo>
                  <a:lnTo>
                    <a:pt x="9" y="16"/>
                  </a:lnTo>
                  <a:lnTo>
                    <a:pt x="9" y="8"/>
                  </a:lnTo>
                  <a:lnTo>
                    <a:pt x="9" y="0"/>
                  </a:lnTo>
                  <a:lnTo>
                    <a:pt x="0"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5" name="Rectangle 335"/>
            <p:cNvSpPr>
              <a:spLocks noChangeArrowheads="1"/>
            </p:cNvSpPr>
            <p:nvPr/>
          </p:nvSpPr>
          <p:spPr bwMode="auto">
            <a:xfrm>
              <a:off x="6210301" y="3116264"/>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46" name="Freeform 336"/>
            <p:cNvSpPr/>
            <p:nvPr/>
          </p:nvSpPr>
          <p:spPr bwMode="auto">
            <a:xfrm>
              <a:off x="6196013" y="3036889"/>
              <a:ext cx="28575" cy="26988"/>
            </a:xfrm>
            <a:custGeom>
              <a:avLst/>
              <a:gdLst>
                <a:gd name="T0" fmla="*/ 9 w 18"/>
                <a:gd name="T1" fmla="*/ 17 h 17"/>
                <a:gd name="T2" fmla="*/ 18 w 18"/>
                <a:gd name="T3" fmla="*/ 17 h 17"/>
                <a:gd name="T4" fmla="*/ 18 w 18"/>
                <a:gd name="T5" fmla="*/ 0 h 17"/>
                <a:gd name="T6" fmla="*/ 0 w 18"/>
                <a:gd name="T7" fmla="*/ 0 h 17"/>
                <a:gd name="T8" fmla="*/ 0 w 18"/>
                <a:gd name="T9" fmla="*/ 9 h 17"/>
                <a:gd name="T10" fmla="*/ 9 w 18"/>
                <a:gd name="T11" fmla="*/ 9 h 17"/>
                <a:gd name="T12" fmla="*/ 9 w 18"/>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9" y="17"/>
                  </a:moveTo>
                  <a:lnTo>
                    <a:pt x="18" y="17"/>
                  </a:lnTo>
                  <a:lnTo>
                    <a:pt x="18" y="0"/>
                  </a:lnTo>
                  <a:lnTo>
                    <a:pt x="0" y="0"/>
                  </a:lnTo>
                  <a:lnTo>
                    <a:pt x="0" y="9"/>
                  </a:lnTo>
                  <a:lnTo>
                    <a:pt x="9" y="9"/>
                  </a:lnTo>
                  <a:lnTo>
                    <a:pt x="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7" name="Rectangle 337"/>
            <p:cNvSpPr>
              <a:spLocks noChangeArrowheads="1"/>
            </p:cNvSpPr>
            <p:nvPr/>
          </p:nvSpPr>
          <p:spPr bwMode="auto">
            <a:xfrm>
              <a:off x="6210301" y="3076576"/>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48" name="Freeform 338"/>
            <p:cNvSpPr/>
            <p:nvPr/>
          </p:nvSpPr>
          <p:spPr bwMode="auto">
            <a:xfrm>
              <a:off x="6119813" y="3036889"/>
              <a:ext cx="22225" cy="14288"/>
            </a:xfrm>
            <a:custGeom>
              <a:avLst/>
              <a:gdLst>
                <a:gd name="T0" fmla="*/ 0 w 14"/>
                <a:gd name="T1" fmla="*/ 0 h 9"/>
                <a:gd name="T2" fmla="*/ 0 w 14"/>
                <a:gd name="T3" fmla="*/ 0 h 9"/>
                <a:gd name="T4" fmla="*/ 0 w 14"/>
                <a:gd name="T5" fmla="*/ 9 h 9"/>
                <a:gd name="T6" fmla="*/ 0 w 14"/>
                <a:gd name="T7" fmla="*/ 9 h 9"/>
                <a:gd name="T8" fmla="*/ 13 w 14"/>
                <a:gd name="T9" fmla="*/ 9 h 9"/>
                <a:gd name="T10" fmla="*/ 14 w 14"/>
                <a:gd name="T11" fmla="*/ 9 h 9"/>
                <a:gd name="T12" fmla="*/ 14 w 14"/>
                <a:gd name="T13" fmla="*/ 0 h 9"/>
                <a:gd name="T14" fmla="*/ 13 w 14"/>
                <a:gd name="T15" fmla="*/ 0 h 9"/>
                <a:gd name="T16" fmla="*/ 0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0" y="0"/>
                  </a:moveTo>
                  <a:lnTo>
                    <a:pt x="0" y="0"/>
                  </a:lnTo>
                  <a:lnTo>
                    <a:pt x="0" y="9"/>
                  </a:lnTo>
                  <a:lnTo>
                    <a:pt x="0" y="9"/>
                  </a:lnTo>
                  <a:lnTo>
                    <a:pt x="13" y="9"/>
                  </a:lnTo>
                  <a:lnTo>
                    <a:pt x="14" y="9"/>
                  </a:lnTo>
                  <a:lnTo>
                    <a:pt x="14" y="0"/>
                  </a:lnTo>
                  <a:lnTo>
                    <a:pt x="1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49" name="Rectangle 339"/>
            <p:cNvSpPr>
              <a:spLocks noChangeArrowheads="1"/>
            </p:cNvSpPr>
            <p:nvPr/>
          </p:nvSpPr>
          <p:spPr bwMode="auto">
            <a:xfrm>
              <a:off x="6035676" y="3116264"/>
              <a:ext cx="1428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50" name="Freeform 340"/>
            <p:cNvSpPr/>
            <p:nvPr/>
          </p:nvSpPr>
          <p:spPr bwMode="auto">
            <a:xfrm>
              <a:off x="6037263" y="3036889"/>
              <a:ext cx="65088" cy="65088"/>
            </a:xfrm>
            <a:custGeom>
              <a:avLst/>
              <a:gdLst>
                <a:gd name="T0" fmla="*/ 41 w 41"/>
                <a:gd name="T1" fmla="*/ 0 h 41"/>
                <a:gd name="T2" fmla="*/ 0 w 41"/>
                <a:gd name="T3" fmla="*/ 41 h 41"/>
                <a:gd name="T4" fmla="*/ 41 w 41"/>
                <a:gd name="T5" fmla="*/ 41 h 41"/>
                <a:gd name="T6" fmla="*/ 41 w 41"/>
                <a:gd name="T7" fmla="*/ 0 h 41"/>
              </a:gdLst>
              <a:ahLst/>
              <a:cxnLst>
                <a:cxn ang="0">
                  <a:pos x="T0" y="T1"/>
                </a:cxn>
                <a:cxn ang="0">
                  <a:pos x="T2" y="T3"/>
                </a:cxn>
                <a:cxn ang="0">
                  <a:pos x="T4" y="T5"/>
                </a:cxn>
                <a:cxn ang="0">
                  <a:pos x="T6" y="T7"/>
                </a:cxn>
              </a:cxnLst>
              <a:rect l="0" t="0" r="r" b="b"/>
              <a:pathLst>
                <a:path w="41" h="41">
                  <a:moveTo>
                    <a:pt x="41" y="0"/>
                  </a:moveTo>
                  <a:lnTo>
                    <a:pt x="0" y="41"/>
                  </a:lnTo>
                  <a:lnTo>
                    <a:pt x="41" y="41"/>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1" name="Freeform 341"/>
            <p:cNvSpPr/>
            <p:nvPr/>
          </p:nvSpPr>
          <p:spPr bwMode="auto">
            <a:xfrm>
              <a:off x="814388" y="5110164"/>
              <a:ext cx="260350" cy="258763"/>
            </a:xfrm>
            <a:custGeom>
              <a:avLst/>
              <a:gdLst>
                <a:gd name="T0" fmla="*/ 83 w 164"/>
                <a:gd name="T1" fmla="*/ 41 h 163"/>
                <a:gd name="T2" fmla="*/ 54 w 164"/>
                <a:gd name="T3" fmla="*/ 121 h 163"/>
                <a:gd name="T4" fmla="*/ 30 w 164"/>
                <a:gd name="T5" fmla="*/ 84 h 163"/>
                <a:gd name="T6" fmla="*/ 14 w 164"/>
                <a:gd name="T7" fmla="*/ 99 h 163"/>
                <a:gd name="T8" fmla="*/ 10 w 164"/>
                <a:gd name="T9" fmla="*/ 103 h 163"/>
                <a:gd name="T10" fmla="*/ 0 w 164"/>
                <a:gd name="T11" fmla="*/ 95 h 163"/>
                <a:gd name="T12" fmla="*/ 32 w 164"/>
                <a:gd name="T13" fmla="*/ 65 h 163"/>
                <a:gd name="T14" fmla="*/ 51 w 164"/>
                <a:gd name="T15" fmla="*/ 94 h 163"/>
                <a:gd name="T16" fmla="*/ 85 w 164"/>
                <a:gd name="T17" fmla="*/ 0 h 163"/>
                <a:gd name="T18" fmla="*/ 116 w 164"/>
                <a:gd name="T19" fmla="*/ 118 h 163"/>
                <a:gd name="T20" fmla="*/ 141 w 164"/>
                <a:gd name="T21" fmla="*/ 37 h 163"/>
                <a:gd name="T22" fmla="*/ 164 w 164"/>
                <a:gd name="T23" fmla="*/ 110 h 163"/>
                <a:gd name="T24" fmla="*/ 152 w 164"/>
                <a:gd name="T25" fmla="*/ 113 h 163"/>
                <a:gd name="T26" fmla="*/ 141 w 164"/>
                <a:gd name="T27" fmla="*/ 78 h 163"/>
                <a:gd name="T28" fmla="*/ 114 w 164"/>
                <a:gd name="T29" fmla="*/ 163 h 163"/>
                <a:gd name="T30" fmla="*/ 83 w 164"/>
                <a:gd name="T31" fmla="*/ 41 h 163"/>
                <a:gd name="T32" fmla="*/ 83 w 164"/>
                <a:gd name="T33"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4" h="163">
                  <a:moveTo>
                    <a:pt x="83" y="41"/>
                  </a:moveTo>
                  <a:lnTo>
                    <a:pt x="54" y="121"/>
                  </a:lnTo>
                  <a:lnTo>
                    <a:pt x="30" y="84"/>
                  </a:lnTo>
                  <a:lnTo>
                    <a:pt x="14" y="99"/>
                  </a:lnTo>
                  <a:lnTo>
                    <a:pt x="10" y="103"/>
                  </a:lnTo>
                  <a:lnTo>
                    <a:pt x="0" y="95"/>
                  </a:lnTo>
                  <a:lnTo>
                    <a:pt x="32" y="65"/>
                  </a:lnTo>
                  <a:lnTo>
                    <a:pt x="51" y="94"/>
                  </a:lnTo>
                  <a:lnTo>
                    <a:pt x="85" y="0"/>
                  </a:lnTo>
                  <a:lnTo>
                    <a:pt x="116" y="118"/>
                  </a:lnTo>
                  <a:lnTo>
                    <a:pt x="141" y="37"/>
                  </a:lnTo>
                  <a:lnTo>
                    <a:pt x="164" y="110"/>
                  </a:lnTo>
                  <a:lnTo>
                    <a:pt x="152" y="113"/>
                  </a:lnTo>
                  <a:lnTo>
                    <a:pt x="141" y="78"/>
                  </a:lnTo>
                  <a:lnTo>
                    <a:pt x="114" y="163"/>
                  </a:lnTo>
                  <a:lnTo>
                    <a:pt x="83" y="41"/>
                  </a:lnTo>
                  <a:lnTo>
                    <a:pt x="83"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2" name="Freeform 342"/>
            <p:cNvSpPr/>
            <p:nvPr/>
          </p:nvSpPr>
          <p:spPr bwMode="auto">
            <a:xfrm>
              <a:off x="1371601" y="5170489"/>
              <a:ext cx="180975" cy="138113"/>
            </a:xfrm>
            <a:custGeom>
              <a:avLst/>
              <a:gdLst>
                <a:gd name="T0" fmla="*/ 10 w 114"/>
                <a:gd name="T1" fmla="*/ 53 h 87"/>
                <a:gd name="T2" fmla="*/ 21 w 114"/>
                <a:gd name="T3" fmla="*/ 45 h 87"/>
                <a:gd name="T4" fmla="*/ 38 w 114"/>
                <a:gd name="T5" fmla="*/ 65 h 87"/>
                <a:gd name="T6" fmla="*/ 58 w 114"/>
                <a:gd name="T7" fmla="*/ 22 h 87"/>
                <a:gd name="T8" fmla="*/ 79 w 114"/>
                <a:gd name="T9" fmla="*/ 87 h 87"/>
                <a:gd name="T10" fmla="*/ 98 w 114"/>
                <a:gd name="T11" fmla="*/ 41 h 87"/>
                <a:gd name="T12" fmla="*/ 105 w 114"/>
                <a:gd name="T13" fmla="*/ 60 h 87"/>
                <a:gd name="T14" fmla="*/ 114 w 114"/>
                <a:gd name="T15" fmla="*/ 58 h 87"/>
                <a:gd name="T16" fmla="*/ 98 w 114"/>
                <a:gd name="T17" fmla="*/ 20 h 87"/>
                <a:gd name="T18" fmla="*/ 80 w 114"/>
                <a:gd name="T19" fmla="*/ 63 h 87"/>
                <a:gd name="T20" fmla="*/ 59 w 114"/>
                <a:gd name="T21" fmla="*/ 0 h 87"/>
                <a:gd name="T22" fmla="*/ 36 w 114"/>
                <a:gd name="T23" fmla="*/ 51 h 87"/>
                <a:gd name="T24" fmla="*/ 23 w 114"/>
                <a:gd name="T25" fmla="*/ 35 h 87"/>
                <a:gd name="T26" fmla="*/ 0 w 114"/>
                <a:gd name="T27" fmla="*/ 51 h 87"/>
                <a:gd name="T28" fmla="*/ 7 w 114"/>
                <a:gd name="T29" fmla="*/ 55 h 87"/>
                <a:gd name="T30" fmla="*/ 10 w 114"/>
                <a:gd name="T31" fmla="*/ 5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87">
                  <a:moveTo>
                    <a:pt x="10" y="53"/>
                  </a:moveTo>
                  <a:lnTo>
                    <a:pt x="21" y="45"/>
                  </a:lnTo>
                  <a:lnTo>
                    <a:pt x="38" y="65"/>
                  </a:lnTo>
                  <a:lnTo>
                    <a:pt x="58" y="22"/>
                  </a:lnTo>
                  <a:lnTo>
                    <a:pt x="79" y="87"/>
                  </a:lnTo>
                  <a:lnTo>
                    <a:pt x="98" y="41"/>
                  </a:lnTo>
                  <a:lnTo>
                    <a:pt x="105" y="60"/>
                  </a:lnTo>
                  <a:lnTo>
                    <a:pt x="114" y="58"/>
                  </a:lnTo>
                  <a:lnTo>
                    <a:pt x="98" y="20"/>
                  </a:lnTo>
                  <a:lnTo>
                    <a:pt x="80" y="63"/>
                  </a:lnTo>
                  <a:lnTo>
                    <a:pt x="59" y="0"/>
                  </a:lnTo>
                  <a:lnTo>
                    <a:pt x="36" y="51"/>
                  </a:lnTo>
                  <a:lnTo>
                    <a:pt x="23" y="35"/>
                  </a:lnTo>
                  <a:lnTo>
                    <a:pt x="0" y="51"/>
                  </a:lnTo>
                  <a:lnTo>
                    <a:pt x="7" y="55"/>
                  </a:lnTo>
                  <a:lnTo>
                    <a:pt x="10"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3" name="Freeform 343"/>
            <p:cNvSpPr>
              <a:spLocks noEditPoints="1"/>
            </p:cNvSpPr>
            <p:nvPr/>
          </p:nvSpPr>
          <p:spPr bwMode="auto">
            <a:xfrm>
              <a:off x="1333501" y="5132389"/>
              <a:ext cx="258763" cy="214313"/>
            </a:xfrm>
            <a:custGeom>
              <a:avLst/>
              <a:gdLst>
                <a:gd name="T0" fmla="*/ 0 w 163"/>
                <a:gd name="T1" fmla="*/ 0 h 135"/>
                <a:gd name="T2" fmla="*/ 0 w 163"/>
                <a:gd name="T3" fmla="*/ 135 h 135"/>
                <a:gd name="T4" fmla="*/ 163 w 163"/>
                <a:gd name="T5" fmla="*/ 135 h 135"/>
                <a:gd name="T6" fmla="*/ 163 w 163"/>
                <a:gd name="T7" fmla="*/ 0 h 135"/>
                <a:gd name="T8" fmla="*/ 0 w 163"/>
                <a:gd name="T9" fmla="*/ 0 h 135"/>
                <a:gd name="T10" fmla="*/ 147 w 163"/>
                <a:gd name="T11" fmla="*/ 119 h 135"/>
                <a:gd name="T12" fmla="*/ 16 w 163"/>
                <a:gd name="T13" fmla="*/ 119 h 135"/>
                <a:gd name="T14" fmla="*/ 16 w 163"/>
                <a:gd name="T15" fmla="*/ 16 h 135"/>
                <a:gd name="T16" fmla="*/ 147 w 163"/>
                <a:gd name="T17" fmla="*/ 16 h 135"/>
                <a:gd name="T18" fmla="*/ 147 w 163"/>
                <a:gd name="T19" fmla="*/ 11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135">
                  <a:moveTo>
                    <a:pt x="0" y="0"/>
                  </a:moveTo>
                  <a:lnTo>
                    <a:pt x="0" y="135"/>
                  </a:lnTo>
                  <a:lnTo>
                    <a:pt x="163" y="135"/>
                  </a:lnTo>
                  <a:lnTo>
                    <a:pt x="163" y="0"/>
                  </a:lnTo>
                  <a:lnTo>
                    <a:pt x="0" y="0"/>
                  </a:lnTo>
                  <a:close/>
                  <a:moveTo>
                    <a:pt x="147" y="119"/>
                  </a:moveTo>
                  <a:lnTo>
                    <a:pt x="16" y="119"/>
                  </a:lnTo>
                  <a:lnTo>
                    <a:pt x="16" y="16"/>
                  </a:lnTo>
                  <a:lnTo>
                    <a:pt x="147" y="16"/>
                  </a:lnTo>
                  <a:lnTo>
                    <a:pt x="147"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4" name="Freeform 344"/>
            <p:cNvSpPr>
              <a:spLocks noEditPoints="1"/>
            </p:cNvSpPr>
            <p:nvPr/>
          </p:nvSpPr>
          <p:spPr bwMode="auto">
            <a:xfrm>
              <a:off x="9190038" y="1565276"/>
              <a:ext cx="106363" cy="88900"/>
            </a:xfrm>
            <a:custGeom>
              <a:avLst/>
              <a:gdLst>
                <a:gd name="T0" fmla="*/ 92 w 118"/>
                <a:gd name="T1" fmla="*/ 0 h 99"/>
                <a:gd name="T2" fmla="*/ 26 w 118"/>
                <a:gd name="T3" fmla="*/ 0 h 99"/>
                <a:gd name="T4" fmla="*/ 0 w 118"/>
                <a:gd name="T5" fmla="*/ 26 h 99"/>
                <a:gd name="T6" fmla="*/ 0 w 118"/>
                <a:gd name="T7" fmla="*/ 72 h 99"/>
                <a:gd name="T8" fmla="*/ 26 w 118"/>
                <a:gd name="T9" fmla="*/ 99 h 99"/>
                <a:gd name="T10" fmla="*/ 92 w 118"/>
                <a:gd name="T11" fmla="*/ 99 h 99"/>
                <a:gd name="T12" fmla="*/ 118 w 118"/>
                <a:gd name="T13" fmla="*/ 72 h 99"/>
                <a:gd name="T14" fmla="*/ 118 w 118"/>
                <a:gd name="T15" fmla="*/ 26 h 99"/>
                <a:gd name="T16" fmla="*/ 92 w 118"/>
                <a:gd name="T17" fmla="*/ 0 h 99"/>
                <a:gd name="T18" fmla="*/ 89 w 118"/>
                <a:gd name="T19" fmla="*/ 75 h 99"/>
                <a:gd name="T20" fmla="*/ 30 w 118"/>
                <a:gd name="T21" fmla="*/ 75 h 99"/>
                <a:gd name="T22" fmla="*/ 23 w 118"/>
                <a:gd name="T23" fmla="*/ 69 h 99"/>
                <a:gd name="T24" fmla="*/ 23 w 118"/>
                <a:gd name="T25" fmla="*/ 29 h 99"/>
                <a:gd name="T26" fmla="*/ 30 w 118"/>
                <a:gd name="T27" fmla="*/ 23 h 99"/>
                <a:gd name="T28" fmla="*/ 89 w 118"/>
                <a:gd name="T29" fmla="*/ 23 h 99"/>
                <a:gd name="T30" fmla="*/ 95 w 118"/>
                <a:gd name="T31" fmla="*/ 29 h 99"/>
                <a:gd name="T32" fmla="*/ 95 w 118"/>
                <a:gd name="T33" fmla="*/ 69 h 99"/>
                <a:gd name="T34" fmla="*/ 89 w 118"/>
                <a:gd name="T35" fmla="*/ 7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99">
                  <a:moveTo>
                    <a:pt x="92" y="0"/>
                  </a:moveTo>
                  <a:cubicBezTo>
                    <a:pt x="26" y="0"/>
                    <a:pt x="26" y="0"/>
                    <a:pt x="26" y="0"/>
                  </a:cubicBezTo>
                  <a:cubicBezTo>
                    <a:pt x="12" y="0"/>
                    <a:pt x="0" y="11"/>
                    <a:pt x="0" y="26"/>
                  </a:cubicBezTo>
                  <a:cubicBezTo>
                    <a:pt x="0" y="72"/>
                    <a:pt x="0" y="72"/>
                    <a:pt x="0" y="72"/>
                  </a:cubicBezTo>
                  <a:cubicBezTo>
                    <a:pt x="0" y="87"/>
                    <a:pt x="12" y="99"/>
                    <a:pt x="26" y="99"/>
                  </a:cubicBezTo>
                  <a:cubicBezTo>
                    <a:pt x="92" y="99"/>
                    <a:pt x="92" y="99"/>
                    <a:pt x="92" y="99"/>
                  </a:cubicBezTo>
                  <a:cubicBezTo>
                    <a:pt x="107" y="99"/>
                    <a:pt x="118" y="87"/>
                    <a:pt x="118" y="72"/>
                  </a:cubicBezTo>
                  <a:cubicBezTo>
                    <a:pt x="118" y="26"/>
                    <a:pt x="118" y="26"/>
                    <a:pt x="118" y="26"/>
                  </a:cubicBezTo>
                  <a:cubicBezTo>
                    <a:pt x="118" y="11"/>
                    <a:pt x="107" y="0"/>
                    <a:pt x="92" y="0"/>
                  </a:cubicBezTo>
                  <a:close/>
                  <a:moveTo>
                    <a:pt x="89" y="75"/>
                  </a:moveTo>
                  <a:cubicBezTo>
                    <a:pt x="30" y="75"/>
                    <a:pt x="30" y="75"/>
                    <a:pt x="30" y="75"/>
                  </a:cubicBezTo>
                  <a:cubicBezTo>
                    <a:pt x="26" y="75"/>
                    <a:pt x="23" y="72"/>
                    <a:pt x="23" y="69"/>
                  </a:cubicBezTo>
                  <a:cubicBezTo>
                    <a:pt x="23" y="29"/>
                    <a:pt x="23" y="29"/>
                    <a:pt x="23" y="29"/>
                  </a:cubicBezTo>
                  <a:cubicBezTo>
                    <a:pt x="23" y="26"/>
                    <a:pt x="26" y="23"/>
                    <a:pt x="30" y="23"/>
                  </a:cubicBezTo>
                  <a:cubicBezTo>
                    <a:pt x="89" y="23"/>
                    <a:pt x="89" y="23"/>
                    <a:pt x="89" y="23"/>
                  </a:cubicBezTo>
                  <a:cubicBezTo>
                    <a:pt x="92" y="23"/>
                    <a:pt x="95" y="26"/>
                    <a:pt x="95" y="29"/>
                  </a:cubicBezTo>
                  <a:cubicBezTo>
                    <a:pt x="95" y="69"/>
                    <a:pt x="95" y="69"/>
                    <a:pt x="95" y="69"/>
                  </a:cubicBezTo>
                  <a:cubicBezTo>
                    <a:pt x="95" y="72"/>
                    <a:pt x="92" y="75"/>
                    <a:pt x="89"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5" name="Freeform 345"/>
            <p:cNvSpPr/>
            <p:nvPr/>
          </p:nvSpPr>
          <p:spPr bwMode="auto">
            <a:xfrm>
              <a:off x="9240838" y="1479551"/>
              <a:ext cx="131763" cy="133350"/>
            </a:xfrm>
            <a:custGeom>
              <a:avLst/>
              <a:gdLst>
                <a:gd name="T0" fmla="*/ 129 w 148"/>
                <a:gd name="T1" fmla="*/ 113 h 147"/>
                <a:gd name="T2" fmla="*/ 128 w 148"/>
                <a:gd name="T3" fmla="*/ 113 h 147"/>
                <a:gd name="T4" fmla="*/ 126 w 148"/>
                <a:gd name="T5" fmla="*/ 113 h 147"/>
                <a:gd name="T6" fmla="*/ 126 w 148"/>
                <a:gd name="T7" fmla="*/ 113 h 147"/>
                <a:gd name="T8" fmla="*/ 34 w 148"/>
                <a:gd name="T9" fmla="*/ 21 h 147"/>
                <a:gd name="T10" fmla="*/ 34 w 148"/>
                <a:gd name="T11" fmla="*/ 21 h 147"/>
                <a:gd name="T12" fmla="*/ 34 w 148"/>
                <a:gd name="T13" fmla="*/ 0 h 147"/>
                <a:gd name="T14" fmla="*/ 0 w 148"/>
                <a:gd name="T15" fmla="*/ 35 h 147"/>
                <a:gd name="T16" fmla="*/ 34 w 148"/>
                <a:gd name="T17" fmla="*/ 69 h 147"/>
                <a:gd name="T18" fmla="*/ 34 w 148"/>
                <a:gd name="T19" fmla="*/ 68 h 147"/>
                <a:gd name="T20" fmla="*/ 34 w 148"/>
                <a:gd name="T21" fmla="*/ 46 h 147"/>
                <a:gd name="T22" fmla="*/ 34 w 148"/>
                <a:gd name="T23" fmla="*/ 46 h 147"/>
                <a:gd name="T24" fmla="*/ 101 w 148"/>
                <a:gd name="T25" fmla="*/ 113 h 147"/>
                <a:gd name="T26" fmla="*/ 101 w 148"/>
                <a:gd name="T27" fmla="*/ 113 h 147"/>
                <a:gd name="T28" fmla="*/ 99 w 148"/>
                <a:gd name="T29" fmla="*/ 113 h 147"/>
                <a:gd name="T30" fmla="*/ 99 w 148"/>
                <a:gd name="T31" fmla="*/ 113 h 147"/>
                <a:gd name="T32" fmla="*/ 79 w 148"/>
                <a:gd name="T33" fmla="*/ 113 h 147"/>
                <a:gd name="T34" fmla="*/ 114 w 148"/>
                <a:gd name="T35" fmla="*/ 147 h 147"/>
                <a:gd name="T36" fmla="*/ 148 w 148"/>
                <a:gd name="T37" fmla="*/ 113 h 147"/>
                <a:gd name="T38" fmla="*/ 129 w 148"/>
                <a:gd name="T39" fmla="*/ 11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8" h="147">
                  <a:moveTo>
                    <a:pt x="129" y="113"/>
                  </a:moveTo>
                  <a:cubicBezTo>
                    <a:pt x="128" y="113"/>
                    <a:pt x="128" y="113"/>
                    <a:pt x="128" y="113"/>
                  </a:cubicBezTo>
                  <a:cubicBezTo>
                    <a:pt x="126" y="113"/>
                    <a:pt x="126" y="113"/>
                    <a:pt x="126" y="113"/>
                  </a:cubicBezTo>
                  <a:cubicBezTo>
                    <a:pt x="126" y="113"/>
                    <a:pt x="126" y="113"/>
                    <a:pt x="126" y="113"/>
                  </a:cubicBezTo>
                  <a:cubicBezTo>
                    <a:pt x="126" y="62"/>
                    <a:pt x="85" y="21"/>
                    <a:pt x="34" y="21"/>
                  </a:cubicBezTo>
                  <a:cubicBezTo>
                    <a:pt x="34" y="21"/>
                    <a:pt x="34" y="21"/>
                    <a:pt x="34" y="21"/>
                  </a:cubicBezTo>
                  <a:cubicBezTo>
                    <a:pt x="34" y="0"/>
                    <a:pt x="34" y="0"/>
                    <a:pt x="34" y="0"/>
                  </a:cubicBezTo>
                  <a:cubicBezTo>
                    <a:pt x="0" y="35"/>
                    <a:pt x="0" y="35"/>
                    <a:pt x="0" y="35"/>
                  </a:cubicBezTo>
                  <a:cubicBezTo>
                    <a:pt x="34" y="69"/>
                    <a:pt x="34" y="69"/>
                    <a:pt x="34" y="69"/>
                  </a:cubicBezTo>
                  <a:cubicBezTo>
                    <a:pt x="34" y="68"/>
                    <a:pt x="34" y="68"/>
                    <a:pt x="34" y="68"/>
                  </a:cubicBezTo>
                  <a:cubicBezTo>
                    <a:pt x="34" y="46"/>
                    <a:pt x="34" y="46"/>
                    <a:pt x="34" y="46"/>
                  </a:cubicBezTo>
                  <a:cubicBezTo>
                    <a:pt x="34" y="46"/>
                    <a:pt x="34" y="46"/>
                    <a:pt x="34" y="46"/>
                  </a:cubicBezTo>
                  <a:cubicBezTo>
                    <a:pt x="71" y="46"/>
                    <a:pt x="101" y="76"/>
                    <a:pt x="101" y="113"/>
                  </a:cubicBezTo>
                  <a:cubicBezTo>
                    <a:pt x="101" y="113"/>
                    <a:pt x="101" y="113"/>
                    <a:pt x="101" y="113"/>
                  </a:cubicBezTo>
                  <a:cubicBezTo>
                    <a:pt x="99" y="113"/>
                    <a:pt x="99" y="113"/>
                    <a:pt x="99" y="113"/>
                  </a:cubicBezTo>
                  <a:cubicBezTo>
                    <a:pt x="99" y="113"/>
                    <a:pt x="99" y="113"/>
                    <a:pt x="99" y="113"/>
                  </a:cubicBezTo>
                  <a:cubicBezTo>
                    <a:pt x="79" y="113"/>
                    <a:pt x="79" y="113"/>
                    <a:pt x="79" y="113"/>
                  </a:cubicBezTo>
                  <a:cubicBezTo>
                    <a:pt x="114" y="147"/>
                    <a:pt x="114" y="147"/>
                    <a:pt x="114" y="147"/>
                  </a:cubicBezTo>
                  <a:cubicBezTo>
                    <a:pt x="148" y="113"/>
                    <a:pt x="148" y="113"/>
                    <a:pt x="148" y="113"/>
                  </a:cubicBezTo>
                  <a:lnTo>
                    <a:pt x="129"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6" name="Freeform 346"/>
            <p:cNvSpPr/>
            <p:nvPr/>
          </p:nvSpPr>
          <p:spPr bwMode="auto">
            <a:xfrm>
              <a:off x="9112251" y="1606551"/>
              <a:ext cx="134938" cy="133350"/>
            </a:xfrm>
            <a:custGeom>
              <a:avLst/>
              <a:gdLst>
                <a:gd name="T0" fmla="*/ 114 w 149"/>
                <a:gd name="T1" fmla="*/ 79 h 147"/>
                <a:gd name="T2" fmla="*/ 114 w 149"/>
                <a:gd name="T3" fmla="*/ 101 h 147"/>
                <a:gd name="T4" fmla="*/ 114 w 149"/>
                <a:gd name="T5" fmla="*/ 101 h 147"/>
                <a:gd name="T6" fmla="*/ 47 w 149"/>
                <a:gd name="T7" fmla="*/ 34 h 147"/>
                <a:gd name="T8" fmla="*/ 47 w 149"/>
                <a:gd name="T9" fmla="*/ 34 h 147"/>
                <a:gd name="T10" fmla="*/ 49 w 149"/>
                <a:gd name="T11" fmla="*/ 34 h 147"/>
                <a:gd name="T12" fmla="*/ 50 w 149"/>
                <a:gd name="T13" fmla="*/ 34 h 147"/>
                <a:gd name="T14" fmla="*/ 69 w 149"/>
                <a:gd name="T15" fmla="*/ 34 h 147"/>
                <a:gd name="T16" fmla="*/ 35 w 149"/>
                <a:gd name="T17" fmla="*/ 0 h 147"/>
                <a:gd name="T18" fmla="*/ 0 w 149"/>
                <a:gd name="T19" fmla="*/ 34 h 147"/>
                <a:gd name="T20" fmla="*/ 20 w 149"/>
                <a:gd name="T21" fmla="*/ 34 h 147"/>
                <a:gd name="T22" fmla="*/ 20 w 149"/>
                <a:gd name="T23" fmla="*/ 34 h 147"/>
                <a:gd name="T24" fmla="*/ 22 w 149"/>
                <a:gd name="T25" fmla="*/ 34 h 147"/>
                <a:gd name="T26" fmla="*/ 22 w 149"/>
                <a:gd name="T27" fmla="*/ 34 h 147"/>
                <a:gd name="T28" fmla="*/ 114 w 149"/>
                <a:gd name="T29" fmla="*/ 126 h 147"/>
                <a:gd name="T30" fmla="*/ 114 w 149"/>
                <a:gd name="T31" fmla="*/ 126 h 147"/>
                <a:gd name="T32" fmla="*/ 114 w 149"/>
                <a:gd name="T33" fmla="*/ 147 h 147"/>
                <a:gd name="T34" fmla="*/ 149 w 149"/>
                <a:gd name="T35" fmla="*/ 112 h 147"/>
                <a:gd name="T36" fmla="*/ 114 w 149"/>
                <a:gd name="T37" fmla="*/ 78 h 147"/>
                <a:gd name="T38" fmla="*/ 114 w 149"/>
                <a:gd name="T39" fmla="*/ 7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7">
                  <a:moveTo>
                    <a:pt x="114" y="79"/>
                  </a:moveTo>
                  <a:cubicBezTo>
                    <a:pt x="114" y="101"/>
                    <a:pt x="114" y="101"/>
                    <a:pt x="114" y="101"/>
                  </a:cubicBezTo>
                  <a:cubicBezTo>
                    <a:pt x="114" y="101"/>
                    <a:pt x="114" y="101"/>
                    <a:pt x="114" y="101"/>
                  </a:cubicBezTo>
                  <a:cubicBezTo>
                    <a:pt x="77" y="101"/>
                    <a:pt x="47" y="71"/>
                    <a:pt x="47" y="34"/>
                  </a:cubicBezTo>
                  <a:cubicBezTo>
                    <a:pt x="47" y="34"/>
                    <a:pt x="47" y="34"/>
                    <a:pt x="47" y="34"/>
                  </a:cubicBezTo>
                  <a:cubicBezTo>
                    <a:pt x="49" y="34"/>
                    <a:pt x="49" y="34"/>
                    <a:pt x="49" y="34"/>
                  </a:cubicBezTo>
                  <a:cubicBezTo>
                    <a:pt x="50" y="34"/>
                    <a:pt x="50" y="34"/>
                    <a:pt x="50" y="34"/>
                  </a:cubicBezTo>
                  <a:cubicBezTo>
                    <a:pt x="69" y="34"/>
                    <a:pt x="69" y="34"/>
                    <a:pt x="69" y="34"/>
                  </a:cubicBezTo>
                  <a:cubicBezTo>
                    <a:pt x="35" y="0"/>
                    <a:pt x="35" y="0"/>
                    <a:pt x="35" y="0"/>
                  </a:cubicBezTo>
                  <a:cubicBezTo>
                    <a:pt x="0" y="34"/>
                    <a:pt x="0" y="34"/>
                    <a:pt x="0" y="34"/>
                  </a:cubicBezTo>
                  <a:cubicBezTo>
                    <a:pt x="20" y="34"/>
                    <a:pt x="20" y="34"/>
                    <a:pt x="20" y="34"/>
                  </a:cubicBezTo>
                  <a:cubicBezTo>
                    <a:pt x="20" y="34"/>
                    <a:pt x="20" y="34"/>
                    <a:pt x="20" y="34"/>
                  </a:cubicBezTo>
                  <a:cubicBezTo>
                    <a:pt x="22" y="34"/>
                    <a:pt x="22" y="34"/>
                    <a:pt x="22" y="34"/>
                  </a:cubicBezTo>
                  <a:cubicBezTo>
                    <a:pt x="22" y="34"/>
                    <a:pt x="22" y="34"/>
                    <a:pt x="22" y="34"/>
                  </a:cubicBezTo>
                  <a:cubicBezTo>
                    <a:pt x="22" y="85"/>
                    <a:pt x="63" y="126"/>
                    <a:pt x="114" y="126"/>
                  </a:cubicBezTo>
                  <a:cubicBezTo>
                    <a:pt x="114" y="126"/>
                    <a:pt x="114" y="126"/>
                    <a:pt x="114" y="126"/>
                  </a:cubicBezTo>
                  <a:cubicBezTo>
                    <a:pt x="114" y="147"/>
                    <a:pt x="114" y="147"/>
                    <a:pt x="114" y="147"/>
                  </a:cubicBezTo>
                  <a:cubicBezTo>
                    <a:pt x="149" y="112"/>
                    <a:pt x="149" y="112"/>
                    <a:pt x="149" y="112"/>
                  </a:cubicBezTo>
                  <a:cubicBezTo>
                    <a:pt x="114" y="78"/>
                    <a:pt x="114" y="78"/>
                    <a:pt x="114" y="78"/>
                  </a:cubicBezTo>
                  <a:lnTo>
                    <a:pt x="114"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7" name="Freeform 347"/>
            <p:cNvSpPr>
              <a:spLocks noEditPoints="1"/>
            </p:cNvSpPr>
            <p:nvPr/>
          </p:nvSpPr>
          <p:spPr bwMode="auto">
            <a:xfrm>
              <a:off x="6034088" y="4592639"/>
              <a:ext cx="193675" cy="258763"/>
            </a:xfrm>
            <a:custGeom>
              <a:avLst/>
              <a:gdLst>
                <a:gd name="T0" fmla="*/ 191 w 214"/>
                <a:gd name="T1" fmla="*/ 20 h 289"/>
                <a:gd name="T2" fmla="*/ 178 w 214"/>
                <a:gd name="T3" fmla="*/ 20 h 289"/>
                <a:gd name="T4" fmla="*/ 178 w 214"/>
                <a:gd name="T5" fmla="*/ 11 h 289"/>
                <a:gd name="T6" fmla="*/ 167 w 214"/>
                <a:gd name="T7" fmla="*/ 0 h 289"/>
                <a:gd name="T8" fmla="*/ 155 w 214"/>
                <a:gd name="T9" fmla="*/ 11 h 289"/>
                <a:gd name="T10" fmla="*/ 155 w 214"/>
                <a:gd name="T11" fmla="*/ 20 h 289"/>
                <a:gd name="T12" fmla="*/ 118 w 214"/>
                <a:gd name="T13" fmla="*/ 20 h 289"/>
                <a:gd name="T14" fmla="*/ 118 w 214"/>
                <a:gd name="T15" fmla="*/ 11 h 289"/>
                <a:gd name="T16" fmla="*/ 107 w 214"/>
                <a:gd name="T17" fmla="*/ 0 h 289"/>
                <a:gd name="T18" fmla="*/ 96 w 214"/>
                <a:gd name="T19" fmla="*/ 11 h 289"/>
                <a:gd name="T20" fmla="*/ 96 w 214"/>
                <a:gd name="T21" fmla="*/ 20 h 289"/>
                <a:gd name="T22" fmla="*/ 59 w 214"/>
                <a:gd name="T23" fmla="*/ 20 h 289"/>
                <a:gd name="T24" fmla="*/ 59 w 214"/>
                <a:gd name="T25" fmla="*/ 11 h 289"/>
                <a:gd name="T26" fmla="*/ 48 w 214"/>
                <a:gd name="T27" fmla="*/ 0 h 289"/>
                <a:gd name="T28" fmla="*/ 36 w 214"/>
                <a:gd name="T29" fmla="*/ 11 h 289"/>
                <a:gd name="T30" fmla="*/ 36 w 214"/>
                <a:gd name="T31" fmla="*/ 20 h 289"/>
                <a:gd name="T32" fmla="*/ 24 w 214"/>
                <a:gd name="T33" fmla="*/ 20 h 289"/>
                <a:gd name="T34" fmla="*/ 0 w 214"/>
                <a:gd name="T35" fmla="*/ 43 h 289"/>
                <a:gd name="T36" fmla="*/ 0 w 214"/>
                <a:gd name="T37" fmla="*/ 266 h 289"/>
                <a:gd name="T38" fmla="*/ 24 w 214"/>
                <a:gd name="T39" fmla="*/ 289 h 289"/>
                <a:gd name="T40" fmla="*/ 191 w 214"/>
                <a:gd name="T41" fmla="*/ 289 h 289"/>
                <a:gd name="T42" fmla="*/ 214 w 214"/>
                <a:gd name="T43" fmla="*/ 266 h 289"/>
                <a:gd name="T44" fmla="*/ 214 w 214"/>
                <a:gd name="T45" fmla="*/ 43 h 289"/>
                <a:gd name="T46" fmla="*/ 191 w 214"/>
                <a:gd name="T47" fmla="*/ 20 h 289"/>
                <a:gd name="T48" fmla="*/ 191 w 214"/>
                <a:gd name="T49" fmla="*/ 264 h 289"/>
                <a:gd name="T50" fmla="*/ 23 w 214"/>
                <a:gd name="T51" fmla="*/ 264 h 289"/>
                <a:gd name="T52" fmla="*/ 23 w 214"/>
                <a:gd name="T53" fmla="*/ 45 h 289"/>
                <a:gd name="T54" fmla="*/ 36 w 214"/>
                <a:gd name="T55" fmla="*/ 45 h 289"/>
                <a:gd name="T56" fmla="*/ 36 w 214"/>
                <a:gd name="T57" fmla="*/ 52 h 289"/>
                <a:gd name="T58" fmla="*/ 48 w 214"/>
                <a:gd name="T59" fmla="*/ 63 h 289"/>
                <a:gd name="T60" fmla="*/ 59 w 214"/>
                <a:gd name="T61" fmla="*/ 52 h 289"/>
                <a:gd name="T62" fmla="*/ 59 w 214"/>
                <a:gd name="T63" fmla="*/ 45 h 289"/>
                <a:gd name="T64" fmla="*/ 96 w 214"/>
                <a:gd name="T65" fmla="*/ 45 h 289"/>
                <a:gd name="T66" fmla="*/ 96 w 214"/>
                <a:gd name="T67" fmla="*/ 52 h 289"/>
                <a:gd name="T68" fmla="*/ 107 w 214"/>
                <a:gd name="T69" fmla="*/ 63 h 289"/>
                <a:gd name="T70" fmla="*/ 118 w 214"/>
                <a:gd name="T71" fmla="*/ 52 h 289"/>
                <a:gd name="T72" fmla="*/ 118 w 214"/>
                <a:gd name="T73" fmla="*/ 45 h 289"/>
                <a:gd name="T74" fmla="*/ 155 w 214"/>
                <a:gd name="T75" fmla="*/ 45 h 289"/>
                <a:gd name="T76" fmla="*/ 155 w 214"/>
                <a:gd name="T77" fmla="*/ 52 h 289"/>
                <a:gd name="T78" fmla="*/ 167 w 214"/>
                <a:gd name="T79" fmla="*/ 63 h 289"/>
                <a:gd name="T80" fmla="*/ 178 w 214"/>
                <a:gd name="T81" fmla="*/ 52 h 289"/>
                <a:gd name="T82" fmla="*/ 178 w 214"/>
                <a:gd name="T83" fmla="*/ 45 h 289"/>
                <a:gd name="T84" fmla="*/ 191 w 214"/>
                <a:gd name="T85" fmla="*/ 45 h 289"/>
                <a:gd name="T86" fmla="*/ 191 w 214"/>
                <a:gd name="T87" fmla="*/ 26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4" h="289">
                  <a:moveTo>
                    <a:pt x="191" y="20"/>
                  </a:moveTo>
                  <a:cubicBezTo>
                    <a:pt x="178" y="20"/>
                    <a:pt x="178" y="20"/>
                    <a:pt x="178" y="20"/>
                  </a:cubicBezTo>
                  <a:cubicBezTo>
                    <a:pt x="178" y="11"/>
                    <a:pt x="178" y="11"/>
                    <a:pt x="178" y="11"/>
                  </a:cubicBezTo>
                  <a:cubicBezTo>
                    <a:pt x="178" y="5"/>
                    <a:pt x="173" y="0"/>
                    <a:pt x="167" y="0"/>
                  </a:cubicBezTo>
                  <a:cubicBezTo>
                    <a:pt x="160" y="0"/>
                    <a:pt x="155" y="5"/>
                    <a:pt x="155" y="11"/>
                  </a:cubicBezTo>
                  <a:cubicBezTo>
                    <a:pt x="155" y="20"/>
                    <a:pt x="155" y="20"/>
                    <a:pt x="155" y="20"/>
                  </a:cubicBezTo>
                  <a:cubicBezTo>
                    <a:pt x="118" y="20"/>
                    <a:pt x="118" y="20"/>
                    <a:pt x="118" y="20"/>
                  </a:cubicBezTo>
                  <a:cubicBezTo>
                    <a:pt x="118" y="11"/>
                    <a:pt x="118" y="11"/>
                    <a:pt x="118" y="11"/>
                  </a:cubicBezTo>
                  <a:cubicBezTo>
                    <a:pt x="118" y="5"/>
                    <a:pt x="113" y="0"/>
                    <a:pt x="107" y="0"/>
                  </a:cubicBezTo>
                  <a:cubicBezTo>
                    <a:pt x="101" y="0"/>
                    <a:pt x="96" y="5"/>
                    <a:pt x="96" y="11"/>
                  </a:cubicBezTo>
                  <a:cubicBezTo>
                    <a:pt x="96" y="20"/>
                    <a:pt x="96" y="20"/>
                    <a:pt x="96" y="20"/>
                  </a:cubicBezTo>
                  <a:cubicBezTo>
                    <a:pt x="59" y="20"/>
                    <a:pt x="59" y="20"/>
                    <a:pt x="59" y="20"/>
                  </a:cubicBezTo>
                  <a:cubicBezTo>
                    <a:pt x="59" y="11"/>
                    <a:pt x="59" y="11"/>
                    <a:pt x="59" y="11"/>
                  </a:cubicBezTo>
                  <a:cubicBezTo>
                    <a:pt x="59" y="5"/>
                    <a:pt x="54" y="0"/>
                    <a:pt x="48" y="0"/>
                  </a:cubicBezTo>
                  <a:cubicBezTo>
                    <a:pt x="41" y="0"/>
                    <a:pt x="36" y="5"/>
                    <a:pt x="36" y="11"/>
                  </a:cubicBezTo>
                  <a:cubicBezTo>
                    <a:pt x="36" y="20"/>
                    <a:pt x="36" y="20"/>
                    <a:pt x="36" y="20"/>
                  </a:cubicBezTo>
                  <a:cubicBezTo>
                    <a:pt x="24" y="20"/>
                    <a:pt x="24" y="20"/>
                    <a:pt x="24" y="20"/>
                  </a:cubicBezTo>
                  <a:cubicBezTo>
                    <a:pt x="11" y="20"/>
                    <a:pt x="0" y="30"/>
                    <a:pt x="0" y="43"/>
                  </a:cubicBezTo>
                  <a:cubicBezTo>
                    <a:pt x="0" y="266"/>
                    <a:pt x="0" y="266"/>
                    <a:pt x="0" y="266"/>
                  </a:cubicBezTo>
                  <a:cubicBezTo>
                    <a:pt x="0" y="278"/>
                    <a:pt x="11" y="289"/>
                    <a:pt x="24" y="289"/>
                  </a:cubicBezTo>
                  <a:cubicBezTo>
                    <a:pt x="191" y="289"/>
                    <a:pt x="191" y="289"/>
                    <a:pt x="191" y="289"/>
                  </a:cubicBezTo>
                  <a:cubicBezTo>
                    <a:pt x="204" y="289"/>
                    <a:pt x="214" y="278"/>
                    <a:pt x="214" y="266"/>
                  </a:cubicBezTo>
                  <a:cubicBezTo>
                    <a:pt x="214" y="43"/>
                    <a:pt x="214" y="43"/>
                    <a:pt x="214" y="43"/>
                  </a:cubicBezTo>
                  <a:cubicBezTo>
                    <a:pt x="214" y="30"/>
                    <a:pt x="204" y="20"/>
                    <a:pt x="191" y="20"/>
                  </a:cubicBezTo>
                  <a:close/>
                  <a:moveTo>
                    <a:pt x="191" y="264"/>
                  </a:moveTo>
                  <a:cubicBezTo>
                    <a:pt x="23" y="264"/>
                    <a:pt x="23" y="264"/>
                    <a:pt x="23" y="264"/>
                  </a:cubicBezTo>
                  <a:cubicBezTo>
                    <a:pt x="23" y="45"/>
                    <a:pt x="23" y="45"/>
                    <a:pt x="23" y="45"/>
                  </a:cubicBezTo>
                  <a:cubicBezTo>
                    <a:pt x="36" y="45"/>
                    <a:pt x="36" y="45"/>
                    <a:pt x="36" y="45"/>
                  </a:cubicBezTo>
                  <a:cubicBezTo>
                    <a:pt x="36" y="52"/>
                    <a:pt x="36" y="52"/>
                    <a:pt x="36" y="52"/>
                  </a:cubicBezTo>
                  <a:cubicBezTo>
                    <a:pt x="36" y="58"/>
                    <a:pt x="41" y="63"/>
                    <a:pt x="48" y="63"/>
                  </a:cubicBezTo>
                  <a:cubicBezTo>
                    <a:pt x="54" y="63"/>
                    <a:pt x="59" y="58"/>
                    <a:pt x="59" y="52"/>
                  </a:cubicBezTo>
                  <a:cubicBezTo>
                    <a:pt x="59" y="45"/>
                    <a:pt x="59" y="45"/>
                    <a:pt x="59" y="45"/>
                  </a:cubicBezTo>
                  <a:cubicBezTo>
                    <a:pt x="96" y="45"/>
                    <a:pt x="96" y="45"/>
                    <a:pt x="96" y="45"/>
                  </a:cubicBezTo>
                  <a:cubicBezTo>
                    <a:pt x="96" y="52"/>
                    <a:pt x="96" y="52"/>
                    <a:pt x="96" y="52"/>
                  </a:cubicBezTo>
                  <a:cubicBezTo>
                    <a:pt x="96" y="58"/>
                    <a:pt x="101" y="63"/>
                    <a:pt x="107" y="63"/>
                  </a:cubicBezTo>
                  <a:cubicBezTo>
                    <a:pt x="113" y="63"/>
                    <a:pt x="118" y="58"/>
                    <a:pt x="118" y="52"/>
                  </a:cubicBezTo>
                  <a:cubicBezTo>
                    <a:pt x="118" y="45"/>
                    <a:pt x="118" y="45"/>
                    <a:pt x="118" y="45"/>
                  </a:cubicBezTo>
                  <a:cubicBezTo>
                    <a:pt x="155" y="45"/>
                    <a:pt x="155" y="45"/>
                    <a:pt x="155" y="45"/>
                  </a:cubicBezTo>
                  <a:cubicBezTo>
                    <a:pt x="155" y="52"/>
                    <a:pt x="155" y="52"/>
                    <a:pt x="155" y="52"/>
                  </a:cubicBezTo>
                  <a:cubicBezTo>
                    <a:pt x="155" y="58"/>
                    <a:pt x="160" y="63"/>
                    <a:pt x="167" y="63"/>
                  </a:cubicBezTo>
                  <a:cubicBezTo>
                    <a:pt x="173" y="63"/>
                    <a:pt x="178" y="58"/>
                    <a:pt x="178" y="52"/>
                  </a:cubicBezTo>
                  <a:cubicBezTo>
                    <a:pt x="178" y="45"/>
                    <a:pt x="178" y="45"/>
                    <a:pt x="178" y="45"/>
                  </a:cubicBezTo>
                  <a:cubicBezTo>
                    <a:pt x="191" y="45"/>
                    <a:pt x="191" y="45"/>
                    <a:pt x="191" y="45"/>
                  </a:cubicBezTo>
                  <a:lnTo>
                    <a:pt x="191" y="2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58" name="Rectangle 348"/>
            <p:cNvSpPr>
              <a:spLocks noChangeArrowheads="1"/>
            </p:cNvSpPr>
            <p:nvPr/>
          </p:nvSpPr>
          <p:spPr bwMode="auto">
            <a:xfrm>
              <a:off x="6076951" y="4675189"/>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59" name="Rectangle 349"/>
            <p:cNvSpPr>
              <a:spLocks noChangeArrowheads="1"/>
            </p:cNvSpPr>
            <p:nvPr/>
          </p:nvSpPr>
          <p:spPr bwMode="auto">
            <a:xfrm>
              <a:off x="6076951" y="4711701"/>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60" name="Rectangle 350"/>
            <p:cNvSpPr>
              <a:spLocks noChangeArrowheads="1"/>
            </p:cNvSpPr>
            <p:nvPr/>
          </p:nvSpPr>
          <p:spPr bwMode="auto">
            <a:xfrm>
              <a:off x="6076951" y="4748214"/>
              <a:ext cx="10795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61" name="Rectangle 351"/>
            <p:cNvSpPr>
              <a:spLocks noChangeArrowheads="1"/>
            </p:cNvSpPr>
            <p:nvPr/>
          </p:nvSpPr>
          <p:spPr bwMode="auto">
            <a:xfrm>
              <a:off x="6076951" y="4784726"/>
              <a:ext cx="10795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562" name="Freeform 352"/>
            <p:cNvSpPr>
              <a:spLocks noEditPoints="1"/>
            </p:cNvSpPr>
            <p:nvPr/>
          </p:nvSpPr>
          <p:spPr bwMode="auto">
            <a:xfrm>
              <a:off x="2890838" y="1479551"/>
              <a:ext cx="258763" cy="260350"/>
            </a:xfrm>
            <a:custGeom>
              <a:avLst/>
              <a:gdLst>
                <a:gd name="T0" fmla="*/ 81 w 163"/>
                <a:gd name="T1" fmla="*/ 0 h 164"/>
                <a:gd name="T2" fmla="*/ 0 w 163"/>
                <a:gd name="T3" fmla="*/ 23 h 164"/>
                <a:gd name="T4" fmla="*/ 0 w 163"/>
                <a:gd name="T5" fmla="*/ 23 h 164"/>
                <a:gd name="T6" fmla="*/ 0 w 163"/>
                <a:gd name="T7" fmla="*/ 142 h 164"/>
                <a:gd name="T8" fmla="*/ 81 w 163"/>
                <a:gd name="T9" fmla="*/ 164 h 164"/>
                <a:gd name="T10" fmla="*/ 163 w 163"/>
                <a:gd name="T11" fmla="*/ 142 h 164"/>
                <a:gd name="T12" fmla="*/ 163 w 163"/>
                <a:gd name="T13" fmla="*/ 23 h 164"/>
                <a:gd name="T14" fmla="*/ 81 w 163"/>
                <a:gd name="T15" fmla="*/ 0 h 164"/>
                <a:gd name="T16" fmla="*/ 74 w 163"/>
                <a:gd name="T17" fmla="*/ 148 h 164"/>
                <a:gd name="T18" fmla="*/ 13 w 163"/>
                <a:gd name="T19" fmla="*/ 131 h 164"/>
                <a:gd name="T20" fmla="*/ 13 w 163"/>
                <a:gd name="T21" fmla="*/ 43 h 164"/>
                <a:gd name="T22" fmla="*/ 74 w 163"/>
                <a:gd name="T23" fmla="*/ 60 h 164"/>
                <a:gd name="T24" fmla="*/ 74 w 163"/>
                <a:gd name="T25" fmla="*/ 148 h 164"/>
                <a:gd name="T26" fmla="*/ 81 w 163"/>
                <a:gd name="T27" fmla="*/ 48 h 164"/>
                <a:gd name="T28" fmla="*/ 22 w 163"/>
                <a:gd name="T29" fmla="*/ 32 h 164"/>
                <a:gd name="T30" fmla="*/ 81 w 163"/>
                <a:gd name="T31" fmla="*/ 15 h 164"/>
                <a:gd name="T32" fmla="*/ 141 w 163"/>
                <a:gd name="T33" fmla="*/ 32 h 164"/>
                <a:gd name="T34" fmla="*/ 81 w 163"/>
                <a:gd name="T35" fmla="*/ 48 h 164"/>
                <a:gd name="T36" fmla="*/ 149 w 163"/>
                <a:gd name="T37" fmla="*/ 131 h 164"/>
                <a:gd name="T38" fmla="*/ 88 w 163"/>
                <a:gd name="T39" fmla="*/ 148 h 164"/>
                <a:gd name="T40" fmla="*/ 88 w 163"/>
                <a:gd name="T41" fmla="*/ 60 h 164"/>
                <a:gd name="T42" fmla="*/ 149 w 163"/>
                <a:gd name="T43" fmla="*/ 43 h 164"/>
                <a:gd name="T44" fmla="*/ 149 w 163"/>
                <a:gd name="T45" fmla="*/ 1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3" h="164">
                  <a:moveTo>
                    <a:pt x="81" y="0"/>
                  </a:moveTo>
                  <a:lnTo>
                    <a:pt x="0" y="23"/>
                  </a:lnTo>
                  <a:lnTo>
                    <a:pt x="0" y="23"/>
                  </a:lnTo>
                  <a:lnTo>
                    <a:pt x="0" y="142"/>
                  </a:lnTo>
                  <a:lnTo>
                    <a:pt x="81" y="164"/>
                  </a:lnTo>
                  <a:lnTo>
                    <a:pt x="163" y="142"/>
                  </a:lnTo>
                  <a:lnTo>
                    <a:pt x="163" y="23"/>
                  </a:lnTo>
                  <a:lnTo>
                    <a:pt x="81" y="0"/>
                  </a:lnTo>
                  <a:close/>
                  <a:moveTo>
                    <a:pt x="74" y="148"/>
                  </a:moveTo>
                  <a:lnTo>
                    <a:pt x="13" y="131"/>
                  </a:lnTo>
                  <a:lnTo>
                    <a:pt x="13" y="43"/>
                  </a:lnTo>
                  <a:lnTo>
                    <a:pt x="74" y="60"/>
                  </a:lnTo>
                  <a:lnTo>
                    <a:pt x="74" y="148"/>
                  </a:lnTo>
                  <a:close/>
                  <a:moveTo>
                    <a:pt x="81" y="48"/>
                  </a:moveTo>
                  <a:lnTo>
                    <a:pt x="22" y="32"/>
                  </a:lnTo>
                  <a:lnTo>
                    <a:pt x="81" y="15"/>
                  </a:lnTo>
                  <a:lnTo>
                    <a:pt x="141" y="32"/>
                  </a:lnTo>
                  <a:lnTo>
                    <a:pt x="81" y="48"/>
                  </a:lnTo>
                  <a:close/>
                  <a:moveTo>
                    <a:pt x="149" y="131"/>
                  </a:moveTo>
                  <a:lnTo>
                    <a:pt x="88" y="148"/>
                  </a:lnTo>
                  <a:lnTo>
                    <a:pt x="88" y="60"/>
                  </a:lnTo>
                  <a:lnTo>
                    <a:pt x="149" y="43"/>
                  </a:lnTo>
                  <a:lnTo>
                    <a:pt x="149"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3" name="Freeform 353"/>
            <p:cNvSpPr/>
            <p:nvPr/>
          </p:nvSpPr>
          <p:spPr bwMode="auto">
            <a:xfrm>
              <a:off x="9637713" y="2517776"/>
              <a:ext cx="246063" cy="260350"/>
            </a:xfrm>
            <a:custGeom>
              <a:avLst/>
              <a:gdLst>
                <a:gd name="T0" fmla="*/ 273 w 273"/>
                <a:gd name="T1" fmla="*/ 93 h 288"/>
                <a:gd name="T2" fmla="*/ 249 w 273"/>
                <a:gd name="T3" fmla="*/ 51 h 288"/>
                <a:gd name="T4" fmla="*/ 170 w 273"/>
                <a:gd name="T5" fmla="*/ 86 h 288"/>
                <a:gd name="T6" fmla="*/ 160 w 273"/>
                <a:gd name="T7" fmla="*/ 0 h 288"/>
                <a:gd name="T8" fmla="*/ 112 w 273"/>
                <a:gd name="T9" fmla="*/ 0 h 288"/>
                <a:gd name="T10" fmla="*/ 103 w 273"/>
                <a:gd name="T11" fmla="*/ 86 h 288"/>
                <a:gd name="T12" fmla="*/ 23 w 273"/>
                <a:gd name="T13" fmla="*/ 51 h 288"/>
                <a:gd name="T14" fmla="*/ 0 w 273"/>
                <a:gd name="T15" fmla="*/ 93 h 288"/>
                <a:gd name="T16" fmla="*/ 69 w 273"/>
                <a:gd name="T17" fmla="*/ 144 h 288"/>
                <a:gd name="T18" fmla="*/ 0 w 273"/>
                <a:gd name="T19" fmla="*/ 195 h 288"/>
                <a:gd name="T20" fmla="*/ 23 w 273"/>
                <a:gd name="T21" fmla="*/ 237 h 288"/>
                <a:gd name="T22" fmla="*/ 103 w 273"/>
                <a:gd name="T23" fmla="*/ 202 h 288"/>
                <a:gd name="T24" fmla="*/ 112 w 273"/>
                <a:gd name="T25" fmla="*/ 288 h 288"/>
                <a:gd name="T26" fmla="*/ 160 w 273"/>
                <a:gd name="T27" fmla="*/ 288 h 288"/>
                <a:gd name="T28" fmla="*/ 170 w 273"/>
                <a:gd name="T29" fmla="*/ 202 h 288"/>
                <a:gd name="T30" fmla="*/ 249 w 273"/>
                <a:gd name="T31" fmla="*/ 237 h 288"/>
                <a:gd name="T32" fmla="*/ 273 w 273"/>
                <a:gd name="T33" fmla="*/ 195 h 288"/>
                <a:gd name="T34" fmla="*/ 203 w 273"/>
                <a:gd name="T35" fmla="*/ 144 h 288"/>
                <a:gd name="T36" fmla="*/ 273 w 273"/>
                <a:gd name="T37" fmla="*/ 9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3" h="288">
                  <a:moveTo>
                    <a:pt x="273" y="93"/>
                  </a:moveTo>
                  <a:cubicBezTo>
                    <a:pt x="249" y="51"/>
                    <a:pt x="249" y="51"/>
                    <a:pt x="249" y="51"/>
                  </a:cubicBezTo>
                  <a:cubicBezTo>
                    <a:pt x="170" y="86"/>
                    <a:pt x="170" y="86"/>
                    <a:pt x="170" y="86"/>
                  </a:cubicBezTo>
                  <a:cubicBezTo>
                    <a:pt x="160" y="0"/>
                    <a:pt x="160" y="0"/>
                    <a:pt x="160" y="0"/>
                  </a:cubicBezTo>
                  <a:cubicBezTo>
                    <a:pt x="112" y="0"/>
                    <a:pt x="112" y="0"/>
                    <a:pt x="112" y="0"/>
                  </a:cubicBezTo>
                  <a:cubicBezTo>
                    <a:pt x="103" y="86"/>
                    <a:pt x="103" y="86"/>
                    <a:pt x="103" y="86"/>
                  </a:cubicBezTo>
                  <a:cubicBezTo>
                    <a:pt x="23" y="51"/>
                    <a:pt x="23" y="51"/>
                    <a:pt x="23" y="51"/>
                  </a:cubicBezTo>
                  <a:cubicBezTo>
                    <a:pt x="0" y="93"/>
                    <a:pt x="0" y="93"/>
                    <a:pt x="0" y="93"/>
                  </a:cubicBezTo>
                  <a:cubicBezTo>
                    <a:pt x="69" y="144"/>
                    <a:pt x="69" y="144"/>
                    <a:pt x="69" y="144"/>
                  </a:cubicBezTo>
                  <a:cubicBezTo>
                    <a:pt x="44" y="163"/>
                    <a:pt x="0" y="195"/>
                    <a:pt x="0" y="195"/>
                  </a:cubicBezTo>
                  <a:cubicBezTo>
                    <a:pt x="23" y="237"/>
                    <a:pt x="23" y="237"/>
                    <a:pt x="23" y="237"/>
                  </a:cubicBezTo>
                  <a:cubicBezTo>
                    <a:pt x="103" y="202"/>
                    <a:pt x="103" y="202"/>
                    <a:pt x="103" y="202"/>
                  </a:cubicBezTo>
                  <a:cubicBezTo>
                    <a:pt x="112" y="288"/>
                    <a:pt x="112" y="288"/>
                    <a:pt x="112" y="288"/>
                  </a:cubicBezTo>
                  <a:cubicBezTo>
                    <a:pt x="160" y="288"/>
                    <a:pt x="160" y="288"/>
                    <a:pt x="160" y="288"/>
                  </a:cubicBezTo>
                  <a:cubicBezTo>
                    <a:pt x="160" y="288"/>
                    <a:pt x="166" y="234"/>
                    <a:pt x="170" y="202"/>
                  </a:cubicBezTo>
                  <a:cubicBezTo>
                    <a:pt x="249" y="237"/>
                    <a:pt x="249" y="237"/>
                    <a:pt x="249" y="237"/>
                  </a:cubicBezTo>
                  <a:cubicBezTo>
                    <a:pt x="273" y="195"/>
                    <a:pt x="273" y="195"/>
                    <a:pt x="273" y="195"/>
                  </a:cubicBezTo>
                  <a:cubicBezTo>
                    <a:pt x="273" y="195"/>
                    <a:pt x="229" y="163"/>
                    <a:pt x="203" y="144"/>
                  </a:cubicBezTo>
                  <a:lnTo>
                    <a:pt x="27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4" name="Freeform 354"/>
            <p:cNvSpPr>
              <a:spLocks noEditPoints="1"/>
            </p:cNvSpPr>
            <p:nvPr/>
          </p:nvSpPr>
          <p:spPr bwMode="auto">
            <a:xfrm>
              <a:off x="9118601" y="2517776"/>
              <a:ext cx="246063" cy="260350"/>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5" name="Freeform 355"/>
            <p:cNvSpPr>
              <a:spLocks noEditPoints="1"/>
            </p:cNvSpPr>
            <p:nvPr/>
          </p:nvSpPr>
          <p:spPr bwMode="auto">
            <a:xfrm>
              <a:off x="2406651" y="4159251"/>
              <a:ext cx="190500" cy="174625"/>
            </a:xfrm>
            <a:custGeom>
              <a:avLst/>
              <a:gdLst>
                <a:gd name="T0" fmla="*/ 191 w 212"/>
                <a:gd name="T1" fmla="*/ 58 h 194"/>
                <a:gd name="T2" fmla="*/ 156 w 212"/>
                <a:gd name="T3" fmla="*/ 48 h 194"/>
                <a:gd name="T4" fmla="*/ 152 w 212"/>
                <a:gd name="T5" fmla="*/ 48 h 194"/>
                <a:gd name="T6" fmla="*/ 152 w 212"/>
                <a:gd name="T7" fmla="*/ 27 h 194"/>
                <a:gd name="T8" fmla="*/ 0 w 212"/>
                <a:gd name="T9" fmla="*/ 27 h 194"/>
                <a:gd name="T10" fmla="*/ 0 w 212"/>
                <a:gd name="T11" fmla="*/ 127 h 194"/>
                <a:gd name="T12" fmla="*/ 67 w 212"/>
                <a:gd name="T13" fmla="*/ 194 h 194"/>
                <a:gd name="T14" fmla="*/ 85 w 212"/>
                <a:gd name="T15" fmla="*/ 194 h 194"/>
                <a:gd name="T16" fmla="*/ 142 w 212"/>
                <a:gd name="T17" fmla="*/ 161 h 194"/>
                <a:gd name="T18" fmla="*/ 153 w 212"/>
                <a:gd name="T19" fmla="*/ 161 h 194"/>
                <a:gd name="T20" fmla="*/ 189 w 212"/>
                <a:gd name="T21" fmla="*/ 152 h 194"/>
                <a:gd name="T22" fmla="*/ 212 w 212"/>
                <a:gd name="T23" fmla="*/ 104 h 194"/>
                <a:gd name="T24" fmla="*/ 191 w 212"/>
                <a:gd name="T25" fmla="*/ 58 h 194"/>
                <a:gd name="T26" fmla="*/ 176 w 212"/>
                <a:gd name="T27" fmla="*/ 132 h 194"/>
                <a:gd name="T28" fmla="*/ 153 w 212"/>
                <a:gd name="T29" fmla="*/ 138 h 194"/>
                <a:gd name="T30" fmla="*/ 151 w 212"/>
                <a:gd name="T31" fmla="*/ 138 h 194"/>
                <a:gd name="T32" fmla="*/ 152 w 212"/>
                <a:gd name="T33" fmla="*/ 127 h 194"/>
                <a:gd name="T34" fmla="*/ 152 w 212"/>
                <a:gd name="T35" fmla="*/ 72 h 194"/>
                <a:gd name="T36" fmla="*/ 156 w 212"/>
                <a:gd name="T37" fmla="*/ 72 h 194"/>
                <a:gd name="T38" fmla="*/ 177 w 212"/>
                <a:gd name="T39" fmla="*/ 77 h 194"/>
                <a:gd name="T40" fmla="*/ 188 w 212"/>
                <a:gd name="T41" fmla="*/ 104 h 194"/>
                <a:gd name="T42" fmla="*/ 176 w 212"/>
                <a:gd name="T43" fmla="*/ 13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194">
                  <a:moveTo>
                    <a:pt x="191" y="58"/>
                  </a:moveTo>
                  <a:cubicBezTo>
                    <a:pt x="179" y="49"/>
                    <a:pt x="165" y="48"/>
                    <a:pt x="156" y="48"/>
                  </a:cubicBezTo>
                  <a:cubicBezTo>
                    <a:pt x="154" y="48"/>
                    <a:pt x="153" y="48"/>
                    <a:pt x="152" y="48"/>
                  </a:cubicBezTo>
                  <a:cubicBezTo>
                    <a:pt x="152" y="27"/>
                    <a:pt x="152" y="27"/>
                    <a:pt x="152" y="27"/>
                  </a:cubicBezTo>
                  <a:cubicBezTo>
                    <a:pt x="152" y="0"/>
                    <a:pt x="0" y="0"/>
                    <a:pt x="0" y="27"/>
                  </a:cubicBezTo>
                  <a:cubicBezTo>
                    <a:pt x="0" y="127"/>
                    <a:pt x="0" y="127"/>
                    <a:pt x="0" y="127"/>
                  </a:cubicBezTo>
                  <a:cubicBezTo>
                    <a:pt x="0" y="164"/>
                    <a:pt x="30" y="194"/>
                    <a:pt x="67" y="194"/>
                  </a:cubicBezTo>
                  <a:cubicBezTo>
                    <a:pt x="85" y="194"/>
                    <a:pt x="85" y="194"/>
                    <a:pt x="85" y="194"/>
                  </a:cubicBezTo>
                  <a:cubicBezTo>
                    <a:pt x="109" y="194"/>
                    <a:pt x="131" y="181"/>
                    <a:pt x="142" y="161"/>
                  </a:cubicBezTo>
                  <a:cubicBezTo>
                    <a:pt x="144" y="161"/>
                    <a:pt x="148" y="161"/>
                    <a:pt x="153" y="161"/>
                  </a:cubicBezTo>
                  <a:cubicBezTo>
                    <a:pt x="162" y="161"/>
                    <a:pt x="176" y="160"/>
                    <a:pt x="189" y="152"/>
                  </a:cubicBezTo>
                  <a:cubicBezTo>
                    <a:pt x="202" y="143"/>
                    <a:pt x="212" y="127"/>
                    <a:pt x="212" y="104"/>
                  </a:cubicBezTo>
                  <a:cubicBezTo>
                    <a:pt x="212" y="82"/>
                    <a:pt x="203" y="66"/>
                    <a:pt x="191" y="58"/>
                  </a:cubicBezTo>
                  <a:close/>
                  <a:moveTo>
                    <a:pt x="176" y="132"/>
                  </a:moveTo>
                  <a:cubicBezTo>
                    <a:pt x="169" y="136"/>
                    <a:pt x="160" y="138"/>
                    <a:pt x="153" y="138"/>
                  </a:cubicBezTo>
                  <a:cubicBezTo>
                    <a:pt x="152" y="138"/>
                    <a:pt x="151" y="138"/>
                    <a:pt x="151" y="138"/>
                  </a:cubicBezTo>
                  <a:cubicBezTo>
                    <a:pt x="151" y="134"/>
                    <a:pt x="152" y="131"/>
                    <a:pt x="152" y="127"/>
                  </a:cubicBezTo>
                  <a:cubicBezTo>
                    <a:pt x="152" y="72"/>
                    <a:pt x="152" y="72"/>
                    <a:pt x="152" y="72"/>
                  </a:cubicBezTo>
                  <a:cubicBezTo>
                    <a:pt x="153" y="72"/>
                    <a:pt x="154" y="72"/>
                    <a:pt x="156" y="72"/>
                  </a:cubicBezTo>
                  <a:cubicBezTo>
                    <a:pt x="163" y="72"/>
                    <a:pt x="171" y="73"/>
                    <a:pt x="177" y="77"/>
                  </a:cubicBezTo>
                  <a:cubicBezTo>
                    <a:pt x="183" y="82"/>
                    <a:pt x="187" y="87"/>
                    <a:pt x="188" y="104"/>
                  </a:cubicBezTo>
                  <a:cubicBezTo>
                    <a:pt x="187" y="121"/>
                    <a:pt x="182" y="127"/>
                    <a:pt x="176" y="1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6" name="Freeform 356"/>
            <p:cNvSpPr/>
            <p:nvPr/>
          </p:nvSpPr>
          <p:spPr bwMode="auto">
            <a:xfrm>
              <a:off x="2505076" y="4075114"/>
              <a:ext cx="20638" cy="82550"/>
            </a:xfrm>
            <a:custGeom>
              <a:avLst/>
              <a:gdLst>
                <a:gd name="T0" fmla="*/ 0 w 24"/>
                <a:gd name="T1" fmla="*/ 93 h 93"/>
                <a:gd name="T2" fmla="*/ 23 w 24"/>
                <a:gd name="T3" fmla="*/ 41 h 93"/>
                <a:gd name="T4" fmla="*/ 8 w 24"/>
                <a:gd name="T5" fmla="*/ 0 h 93"/>
                <a:gd name="T6" fmla="*/ 10 w 24"/>
                <a:gd name="T7" fmla="*/ 50 h 93"/>
                <a:gd name="T8" fmla="*/ 0 w 24"/>
                <a:gd name="T9" fmla="*/ 93 h 93"/>
              </a:gdLst>
              <a:ahLst/>
              <a:cxnLst>
                <a:cxn ang="0">
                  <a:pos x="T0" y="T1"/>
                </a:cxn>
                <a:cxn ang="0">
                  <a:pos x="T2" y="T3"/>
                </a:cxn>
                <a:cxn ang="0">
                  <a:pos x="T4" y="T5"/>
                </a:cxn>
                <a:cxn ang="0">
                  <a:pos x="T6" y="T7"/>
                </a:cxn>
                <a:cxn ang="0">
                  <a:pos x="T8" y="T9"/>
                </a:cxn>
              </a:cxnLst>
              <a:rect l="0" t="0" r="r" b="b"/>
              <a:pathLst>
                <a:path w="24" h="93">
                  <a:moveTo>
                    <a:pt x="0" y="93"/>
                  </a:moveTo>
                  <a:cubicBezTo>
                    <a:pt x="16" y="78"/>
                    <a:pt x="24" y="53"/>
                    <a:pt x="23" y="41"/>
                  </a:cubicBezTo>
                  <a:cubicBezTo>
                    <a:pt x="22" y="27"/>
                    <a:pt x="8" y="0"/>
                    <a:pt x="8" y="0"/>
                  </a:cubicBezTo>
                  <a:cubicBezTo>
                    <a:pt x="8" y="0"/>
                    <a:pt x="11" y="38"/>
                    <a:pt x="10" y="50"/>
                  </a:cubicBezTo>
                  <a:cubicBezTo>
                    <a:pt x="8" y="71"/>
                    <a:pt x="7" y="86"/>
                    <a:pt x="0"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7" name="Freeform 357"/>
            <p:cNvSpPr/>
            <p:nvPr/>
          </p:nvSpPr>
          <p:spPr bwMode="auto">
            <a:xfrm>
              <a:off x="2425701" y="4083051"/>
              <a:ext cx="22225" cy="76200"/>
            </a:xfrm>
            <a:custGeom>
              <a:avLst/>
              <a:gdLst>
                <a:gd name="T0" fmla="*/ 12 w 24"/>
                <a:gd name="T1" fmla="*/ 42 h 84"/>
                <a:gd name="T2" fmla="*/ 24 w 24"/>
                <a:gd name="T3" fmla="*/ 0 h 84"/>
                <a:gd name="T4" fmla="*/ 7 w 24"/>
                <a:gd name="T5" fmla="*/ 32 h 84"/>
                <a:gd name="T6" fmla="*/ 10 w 24"/>
                <a:gd name="T7" fmla="*/ 84 h 84"/>
                <a:gd name="T8" fmla="*/ 12 w 24"/>
                <a:gd name="T9" fmla="*/ 42 h 84"/>
              </a:gdLst>
              <a:ahLst/>
              <a:cxnLst>
                <a:cxn ang="0">
                  <a:pos x="T0" y="T1"/>
                </a:cxn>
                <a:cxn ang="0">
                  <a:pos x="T2" y="T3"/>
                </a:cxn>
                <a:cxn ang="0">
                  <a:pos x="T4" y="T5"/>
                </a:cxn>
                <a:cxn ang="0">
                  <a:pos x="T6" y="T7"/>
                </a:cxn>
                <a:cxn ang="0">
                  <a:pos x="T8" y="T9"/>
                </a:cxn>
              </a:cxnLst>
              <a:rect l="0" t="0" r="r" b="b"/>
              <a:pathLst>
                <a:path w="24" h="84">
                  <a:moveTo>
                    <a:pt x="12" y="42"/>
                  </a:moveTo>
                  <a:cubicBezTo>
                    <a:pt x="16" y="23"/>
                    <a:pt x="24" y="0"/>
                    <a:pt x="24" y="0"/>
                  </a:cubicBezTo>
                  <a:cubicBezTo>
                    <a:pt x="24" y="0"/>
                    <a:pt x="11" y="20"/>
                    <a:pt x="7" y="32"/>
                  </a:cubicBezTo>
                  <a:cubicBezTo>
                    <a:pt x="4" y="42"/>
                    <a:pt x="0" y="59"/>
                    <a:pt x="10" y="84"/>
                  </a:cubicBezTo>
                  <a:cubicBezTo>
                    <a:pt x="10" y="84"/>
                    <a:pt x="7" y="72"/>
                    <a:pt x="12"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8" name="Freeform 358"/>
            <p:cNvSpPr/>
            <p:nvPr/>
          </p:nvSpPr>
          <p:spPr bwMode="auto">
            <a:xfrm>
              <a:off x="2470151" y="4087814"/>
              <a:ext cx="9525" cy="68263"/>
            </a:xfrm>
            <a:custGeom>
              <a:avLst/>
              <a:gdLst>
                <a:gd name="T0" fmla="*/ 10 w 10"/>
                <a:gd name="T1" fmla="*/ 32 h 76"/>
                <a:gd name="T2" fmla="*/ 6 w 10"/>
                <a:gd name="T3" fmla="*/ 0 h 76"/>
                <a:gd name="T4" fmla="*/ 1 w 10"/>
                <a:gd name="T5" fmla="*/ 40 h 76"/>
                <a:gd name="T6" fmla="*/ 6 w 10"/>
                <a:gd name="T7" fmla="*/ 76 h 76"/>
                <a:gd name="T8" fmla="*/ 10 w 10"/>
                <a:gd name="T9" fmla="*/ 32 h 76"/>
              </a:gdLst>
              <a:ahLst/>
              <a:cxnLst>
                <a:cxn ang="0">
                  <a:pos x="T0" y="T1"/>
                </a:cxn>
                <a:cxn ang="0">
                  <a:pos x="T2" y="T3"/>
                </a:cxn>
                <a:cxn ang="0">
                  <a:pos x="T4" y="T5"/>
                </a:cxn>
                <a:cxn ang="0">
                  <a:pos x="T6" y="T7"/>
                </a:cxn>
                <a:cxn ang="0">
                  <a:pos x="T8" y="T9"/>
                </a:cxn>
              </a:cxnLst>
              <a:rect l="0" t="0" r="r" b="b"/>
              <a:pathLst>
                <a:path w="10" h="76">
                  <a:moveTo>
                    <a:pt x="10" y="32"/>
                  </a:moveTo>
                  <a:cubicBezTo>
                    <a:pt x="9" y="22"/>
                    <a:pt x="9" y="28"/>
                    <a:pt x="6" y="0"/>
                  </a:cubicBezTo>
                  <a:cubicBezTo>
                    <a:pt x="6" y="0"/>
                    <a:pt x="2" y="14"/>
                    <a:pt x="1" y="40"/>
                  </a:cubicBezTo>
                  <a:cubicBezTo>
                    <a:pt x="0" y="60"/>
                    <a:pt x="6" y="76"/>
                    <a:pt x="6" y="76"/>
                  </a:cubicBezTo>
                  <a:cubicBezTo>
                    <a:pt x="6" y="76"/>
                    <a:pt x="10" y="44"/>
                    <a:pt x="1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69" name="Freeform 359"/>
            <p:cNvSpPr>
              <a:spLocks noEditPoints="1"/>
            </p:cNvSpPr>
            <p:nvPr/>
          </p:nvSpPr>
          <p:spPr bwMode="auto">
            <a:xfrm>
              <a:off x="2890838" y="4111626"/>
              <a:ext cx="261938" cy="180975"/>
            </a:xfrm>
            <a:custGeom>
              <a:avLst/>
              <a:gdLst>
                <a:gd name="T0" fmla="*/ 268 w 292"/>
                <a:gd name="T1" fmla="*/ 45 h 201"/>
                <a:gd name="T2" fmla="*/ 224 w 292"/>
                <a:gd name="T3" fmla="*/ 31 h 201"/>
                <a:gd name="T4" fmla="*/ 219 w 292"/>
                <a:gd name="T5" fmla="*/ 31 h 201"/>
                <a:gd name="T6" fmla="*/ 219 w 292"/>
                <a:gd name="T7" fmla="*/ 0 h 201"/>
                <a:gd name="T8" fmla="*/ 0 w 292"/>
                <a:gd name="T9" fmla="*/ 0 h 201"/>
                <a:gd name="T10" fmla="*/ 0 w 292"/>
                <a:gd name="T11" fmla="*/ 122 h 201"/>
                <a:gd name="T12" fmla="*/ 97 w 292"/>
                <a:gd name="T13" fmla="*/ 201 h 201"/>
                <a:gd name="T14" fmla="*/ 122 w 292"/>
                <a:gd name="T15" fmla="*/ 201 h 201"/>
                <a:gd name="T16" fmla="*/ 205 w 292"/>
                <a:gd name="T17" fmla="*/ 170 h 201"/>
                <a:gd name="T18" fmla="*/ 221 w 292"/>
                <a:gd name="T19" fmla="*/ 171 h 201"/>
                <a:gd name="T20" fmla="*/ 265 w 292"/>
                <a:gd name="T21" fmla="*/ 157 h 201"/>
                <a:gd name="T22" fmla="*/ 292 w 292"/>
                <a:gd name="T23" fmla="*/ 100 h 201"/>
                <a:gd name="T24" fmla="*/ 268 w 292"/>
                <a:gd name="T25" fmla="*/ 45 h 201"/>
                <a:gd name="T26" fmla="*/ 246 w 292"/>
                <a:gd name="T27" fmla="*/ 129 h 201"/>
                <a:gd name="T28" fmla="*/ 221 w 292"/>
                <a:gd name="T29" fmla="*/ 137 h 201"/>
                <a:gd name="T30" fmla="*/ 217 w 292"/>
                <a:gd name="T31" fmla="*/ 137 h 201"/>
                <a:gd name="T32" fmla="*/ 219 w 292"/>
                <a:gd name="T33" fmla="*/ 122 h 201"/>
                <a:gd name="T34" fmla="*/ 219 w 292"/>
                <a:gd name="T35" fmla="*/ 65 h 201"/>
                <a:gd name="T36" fmla="*/ 224 w 292"/>
                <a:gd name="T37" fmla="*/ 65 h 201"/>
                <a:gd name="T38" fmla="*/ 248 w 292"/>
                <a:gd name="T39" fmla="*/ 73 h 201"/>
                <a:gd name="T40" fmla="*/ 258 w 292"/>
                <a:gd name="T41" fmla="*/ 100 h 201"/>
                <a:gd name="T42" fmla="*/ 246 w 292"/>
                <a:gd name="T43" fmla="*/ 12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2" h="201">
                  <a:moveTo>
                    <a:pt x="268" y="45"/>
                  </a:moveTo>
                  <a:cubicBezTo>
                    <a:pt x="250" y="33"/>
                    <a:pt x="233" y="31"/>
                    <a:pt x="224" y="31"/>
                  </a:cubicBezTo>
                  <a:cubicBezTo>
                    <a:pt x="222" y="31"/>
                    <a:pt x="221" y="31"/>
                    <a:pt x="219" y="31"/>
                  </a:cubicBezTo>
                  <a:cubicBezTo>
                    <a:pt x="219" y="0"/>
                    <a:pt x="219" y="0"/>
                    <a:pt x="219" y="0"/>
                  </a:cubicBezTo>
                  <a:cubicBezTo>
                    <a:pt x="0" y="0"/>
                    <a:pt x="0" y="0"/>
                    <a:pt x="0" y="0"/>
                  </a:cubicBezTo>
                  <a:cubicBezTo>
                    <a:pt x="0" y="122"/>
                    <a:pt x="0" y="122"/>
                    <a:pt x="0" y="122"/>
                  </a:cubicBezTo>
                  <a:cubicBezTo>
                    <a:pt x="0" y="175"/>
                    <a:pt x="43" y="201"/>
                    <a:pt x="97" y="201"/>
                  </a:cubicBezTo>
                  <a:cubicBezTo>
                    <a:pt x="122" y="201"/>
                    <a:pt x="122" y="201"/>
                    <a:pt x="122" y="201"/>
                  </a:cubicBezTo>
                  <a:cubicBezTo>
                    <a:pt x="158" y="201"/>
                    <a:pt x="189" y="199"/>
                    <a:pt x="205" y="170"/>
                  </a:cubicBezTo>
                  <a:cubicBezTo>
                    <a:pt x="208" y="171"/>
                    <a:pt x="214" y="171"/>
                    <a:pt x="221" y="171"/>
                  </a:cubicBezTo>
                  <a:cubicBezTo>
                    <a:pt x="230" y="171"/>
                    <a:pt x="247" y="169"/>
                    <a:pt x="265" y="157"/>
                  </a:cubicBezTo>
                  <a:cubicBezTo>
                    <a:pt x="284" y="145"/>
                    <a:pt x="292" y="129"/>
                    <a:pt x="292" y="100"/>
                  </a:cubicBezTo>
                  <a:cubicBezTo>
                    <a:pt x="292" y="75"/>
                    <a:pt x="285" y="57"/>
                    <a:pt x="268" y="45"/>
                  </a:cubicBezTo>
                  <a:close/>
                  <a:moveTo>
                    <a:pt x="246" y="129"/>
                  </a:moveTo>
                  <a:cubicBezTo>
                    <a:pt x="237" y="135"/>
                    <a:pt x="225" y="137"/>
                    <a:pt x="221" y="137"/>
                  </a:cubicBezTo>
                  <a:cubicBezTo>
                    <a:pt x="220" y="137"/>
                    <a:pt x="219" y="137"/>
                    <a:pt x="217" y="137"/>
                  </a:cubicBezTo>
                  <a:cubicBezTo>
                    <a:pt x="218" y="132"/>
                    <a:pt x="219" y="127"/>
                    <a:pt x="219" y="122"/>
                  </a:cubicBezTo>
                  <a:cubicBezTo>
                    <a:pt x="219" y="65"/>
                    <a:pt x="219" y="65"/>
                    <a:pt x="219" y="65"/>
                  </a:cubicBezTo>
                  <a:cubicBezTo>
                    <a:pt x="221" y="65"/>
                    <a:pt x="222" y="65"/>
                    <a:pt x="224" y="65"/>
                  </a:cubicBezTo>
                  <a:cubicBezTo>
                    <a:pt x="228" y="65"/>
                    <a:pt x="240" y="67"/>
                    <a:pt x="248" y="73"/>
                  </a:cubicBezTo>
                  <a:cubicBezTo>
                    <a:pt x="256" y="79"/>
                    <a:pt x="258" y="89"/>
                    <a:pt x="258" y="100"/>
                  </a:cubicBezTo>
                  <a:cubicBezTo>
                    <a:pt x="258" y="112"/>
                    <a:pt x="255" y="122"/>
                    <a:pt x="246"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0" name="Freeform 360"/>
            <p:cNvSpPr/>
            <p:nvPr/>
          </p:nvSpPr>
          <p:spPr bwMode="auto">
            <a:xfrm>
              <a:off x="3409951" y="4122739"/>
              <a:ext cx="258763" cy="161925"/>
            </a:xfrm>
            <a:custGeom>
              <a:avLst/>
              <a:gdLst>
                <a:gd name="T0" fmla="*/ 270 w 288"/>
                <a:gd name="T1" fmla="*/ 41 h 180"/>
                <a:gd name="T2" fmla="*/ 252 w 288"/>
                <a:gd name="T3" fmla="*/ 58 h 180"/>
                <a:gd name="T4" fmla="*/ 252 w 288"/>
                <a:gd name="T5" fmla="*/ 101 h 180"/>
                <a:gd name="T6" fmla="*/ 36 w 288"/>
                <a:gd name="T7" fmla="*/ 101 h 180"/>
                <a:gd name="T8" fmla="*/ 36 w 288"/>
                <a:gd name="T9" fmla="*/ 18 h 180"/>
                <a:gd name="T10" fmla="*/ 18 w 288"/>
                <a:gd name="T11" fmla="*/ 0 h 180"/>
                <a:gd name="T12" fmla="*/ 0 w 288"/>
                <a:gd name="T13" fmla="*/ 18 h 180"/>
                <a:gd name="T14" fmla="*/ 0 w 288"/>
                <a:gd name="T15" fmla="*/ 162 h 180"/>
                <a:gd name="T16" fmla="*/ 18 w 288"/>
                <a:gd name="T17" fmla="*/ 180 h 180"/>
                <a:gd name="T18" fmla="*/ 36 w 288"/>
                <a:gd name="T19" fmla="*/ 162 h 180"/>
                <a:gd name="T20" fmla="*/ 36 w 288"/>
                <a:gd name="T21" fmla="*/ 144 h 180"/>
                <a:gd name="T22" fmla="*/ 252 w 288"/>
                <a:gd name="T23" fmla="*/ 144 h 180"/>
                <a:gd name="T24" fmla="*/ 252 w 288"/>
                <a:gd name="T25" fmla="*/ 162 h 180"/>
                <a:gd name="T26" fmla="*/ 270 w 288"/>
                <a:gd name="T27" fmla="*/ 180 h 180"/>
                <a:gd name="T28" fmla="*/ 288 w 288"/>
                <a:gd name="T29" fmla="*/ 162 h 180"/>
                <a:gd name="T30" fmla="*/ 288 w 288"/>
                <a:gd name="T31" fmla="*/ 58 h 180"/>
                <a:gd name="T32" fmla="*/ 270 w 288"/>
                <a:gd name="T33" fmla="*/ 4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180">
                  <a:moveTo>
                    <a:pt x="270" y="41"/>
                  </a:moveTo>
                  <a:cubicBezTo>
                    <a:pt x="260" y="41"/>
                    <a:pt x="252" y="49"/>
                    <a:pt x="252" y="58"/>
                  </a:cubicBezTo>
                  <a:cubicBezTo>
                    <a:pt x="252" y="101"/>
                    <a:pt x="252" y="101"/>
                    <a:pt x="252" y="101"/>
                  </a:cubicBezTo>
                  <a:cubicBezTo>
                    <a:pt x="36" y="101"/>
                    <a:pt x="36" y="101"/>
                    <a:pt x="36" y="101"/>
                  </a:cubicBezTo>
                  <a:cubicBezTo>
                    <a:pt x="36" y="18"/>
                    <a:pt x="36" y="18"/>
                    <a:pt x="36" y="18"/>
                  </a:cubicBezTo>
                  <a:cubicBezTo>
                    <a:pt x="36" y="8"/>
                    <a:pt x="28" y="0"/>
                    <a:pt x="18" y="0"/>
                  </a:cubicBezTo>
                  <a:cubicBezTo>
                    <a:pt x="8" y="0"/>
                    <a:pt x="0" y="8"/>
                    <a:pt x="0" y="18"/>
                  </a:cubicBezTo>
                  <a:cubicBezTo>
                    <a:pt x="0" y="162"/>
                    <a:pt x="0" y="162"/>
                    <a:pt x="0" y="162"/>
                  </a:cubicBezTo>
                  <a:cubicBezTo>
                    <a:pt x="0" y="172"/>
                    <a:pt x="8" y="180"/>
                    <a:pt x="18" y="180"/>
                  </a:cubicBezTo>
                  <a:cubicBezTo>
                    <a:pt x="28" y="180"/>
                    <a:pt x="36" y="172"/>
                    <a:pt x="36" y="162"/>
                  </a:cubicBezTo>
                  <a:cubicBezTo>
                    <a:pt x="36" y="144"/>
                    <a:pt x="36" y="144"/>
                    <a:pt x="36" y="144"/>
                  </a:cubicBezTo>
                  <a:cubicBezTo>
                    <a:pt x="252" y="144"/>
                    <a:pt x="252" y="144"/>
                    <a:pt x="252" y="144"/>
                  </a:cubicBezTo>
                  <a:cubicBezTo>
                    <a:pt x="252" y="162"/>
                    <a:pt x="252" y="162"/>
                    <a:pt x="252" y="162"/>
                  </a:cubicBezTo>
                  <a:cubicBezTo>
                    <a:pt x="252" y="172"/>
                    <a:pt x="260" y="180"/>
                    <a:pt x="270" y="180"/>
                  </a:cubicBezTo>
                  <a:cubicBezTo>
                    <a:pt x="280" y="180"/>
                    <a:pt x="288" y="172"/>
                    <a:pt x="288" y="162"/>
                  </a:cubicBezTo>
                  <a:cubicBezTo>
                    <a:pt x="288" y="58"/>
                    <a:pt x="288" y="58"/>
                    <a:pt x="288" y="58"/>
                  </a:cubicBezTo>
                  <a:cubicBezTo>
                    <a:pt x="288" y="49"/>
                    <a:pt x="280" y="41"/>
                    <a:pt x="27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1" name="Oval 361"/>
            <p:cNvSpPr>
              <a:spLocks noChangeArrowheads="1"/>
            </p:cNvSpPr>
            <p:nvPr/>
          </p:nvSpPr>
          <p:spPr bwMode="auto">
            <a:xfrm>
              <a:off x="3457576" y="4149726"/>
              <a:ext cx="49213"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2" name="Freeform 362"/>
            <p:cNvSpPr/>
            <p:nvPr/>
          </p:nvSpPr>
          <p:spPr bwMode="auto">
            <a:xfrm>
              <a:off x="3513138" y="4151314"/>
              <a:ext cx="107950" cy="47625"/>
            </a:xfrm>
            <a:custGeom>
              <a:avLst/>
              <a:gdLst>
                <a:gd name="T0" fmla="*/ 44 w 120"/>
                <a:gd name="T1" fmla="*/ 0 h 54"/>
                <a:gd name="T2" fmla="*/ 0 w 120"/>
                <a:gd name="T3" fmla="*/ 54 h 54"/>
                <a:gd name="T4" fmla="*/ 120 w 120"/>
                <a:gd name="T5" fmla="*/ 54 h 54"/>
                <a:gd name="T6" fmla="*/ 44 w 120"/>
                <a:gd name="T7" fmla="*/ 0 h 54"/>
              </a:gdLst>
              <a:ahLst/>
              <a:cxnLst>
                <a:cxn ang="0">
                  <a:pos x="T0" y="T1"/>
                </a:cxn>
                <a:cxn ang="0">
                  <a:pos x="T2" y="T3"/>
                </a:cxn>
                <a:cxn ang="0">
                  <a:pos x="T4" y="T5"/>
                </a:cxn>
                <a:cxn ang="0">
                  <a:pos x="T6" y="T7"/>
                </a:cxn>
              </a:cxnLst>
              <a:rect l="0" t="0" r="r" b="b"/>
              <a:pathLst>
                <a:path w="120" h="54">
                  <a:moveTo>
                    <a:pt x="44" y="0"/>
                  </a:moveTo>
                  <a:cubicBezTo>
                    <a:pt x="7" y="0"/>
                    <a:pt x="0" y="54"/>
                    <a:pt x="0" y="54"/>
                  </a:cubicBezTo>
                  <a:cubicBezTo>
                    <a:pt x="120" y="54"/>
                    <a:pt x="120" y="54"/>
                    <a:pt x="120" y="54"/>
                  </a:cubicBezTo>
                  <a:cubicBezTo>
                    <a:pt x="120" y="54"/>
                    <a:pt x="89"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3" name="Freeform 363"/>
            <p:cNvSpPr/>
            <p:nvPr/>
          </p:nvSpPr>
          <p:spPr bwMode="auto">
            <a:xfrm>
              <a:off x="3925888" y="4110039"/>
              <a:ext cx="261938" cy="188913"/>
            </a:xfrm>
            <a:custGeom>
              <a:avLst/>
              <a:gdLst>
                <a:gd name="T0" fmla="*/ 287 w 291"/>
                <a:gd name="T1" fmla="*/ 75 h 210"/>
                <a:gd name="T2" fmla="*/ 230 w 291"/>
                <a:gd name="T3" fmla="*/ 24 h 210"/>
                <a:gd name="T4" fmla="*/ 223 w 291"/>
                <a:gd name="T5" fmla="*/ 0 h 210"/>
                <a:gd name="T6" fmla="*/ 173 w 291"/>
                <a:gd name="T7" fmla="*/ 63 h 210"/>
                <a:gd name="T8" fmla="*/ 35 w 291"/>
                <a:gd name="T9" fmla="*/ 63 h 210"/>
                <a:gd name="T10" fmla="*/ 34 w 291"/>
                <a:gd name="T11" fmla="*/ 63 h 210"/>
                <a:gd name="T12" fmla="*/ 33 w 291"/>
                <a:gd name="T13" fmla="*/ 63 h 210"/>
                <a:gd name="T14" fmla="*/ 33 w 291"/>
                <a:gd name="T15" fmla="*/ 63 h 210"/>
                <a:gd name="T16" fmla="*/ 26 w 291"/>
                <a:gd name="T17" fmla="*/ 68 h 210"/>
                <a:gd name="T18" fmla="*/ 3 w 291"/>
                <a:gd name="T19" fmla="*/ 104 h 210"/>
                <a:gd name="T20" fmla="*/ 6 w 291"/>
                <a:gd name="T21" fmla="*/ 118 h 210"/>
                <a:gd name="T22" fmla="*/ 11 w 291"/>
                <a:gd name="T23" fmla="*/ 119 h 210"/>
                <a:gd name="T24" fmla="*/ 20 w 291"/>
                <a:gd name="T25" fmla="*/ 115 h 210"/>
                <a:gd name="T26" fmla="*/ 33 w 291"/>
                <a:gd name="T27" fmla="*/ 94 h 210"/>
                <a:gd name="T28" fmla="*/ 33 w 291"/>
                <a:gd name="T29" fmla="*/ 132 h 210"/>
                <a:gd name="T30" fmla="*/ 33 w 291"/>
                <a:gd name="T31" fmla="*/ 132 h 210"/>
                <a:gd name="T32" fmla="*/ 33 w 291"/>
                <a:gd name="T33" fmla="*/ 198 h 210"/>
                <a:gd name="T34" fmla="*/ 45 w 291"/>
                <a:gd name="T35" fmla="*/ 210 h 210"/>
                <a:gd name="T36" fmla="*/ 57 w 291"/>
                <a:gd name="T37" fmla="*/ 198 h 210"/>
                <a:gd name="T38" fmla="*/ 57 w 291"/>
                <a:gd name="T39" fmla="*/ 134 h 210"/>
                <a:gd name="T40" fmla="*/ 192 w 291"/>
                <a:gd name="T41" fmla="*/ 146 h 210"/>
                <a:gd name="T42" fmla="*/ 192 w 291"/>
                <a:gd name="T43" fmla="*/ 198 h 210"/>
                <a:gd name="T44" fmla="*/ 204 w 291"/>
                <a:gd name="T45" fmla="*/ 210 h 210"/>
                <a:gd name="T46" fmla="*/ 216 w 291"/>
                <a:gd name="T47" fmla="*/ 198 h 210"/>
                <a:gd name="T48" fmla="*/ 216 w 291"/>
                <a:gd name="T49" fmla="*/ 148 h 210"/>
                <a:gd name="T50" fmla="*/ 216 w 291"/>
                <a:gd name="T51" fmla="*/ 125 h 210"/>
                <a:gd name="T52" fmla="*/ 216 w 291"/>
                <a:gd name="T53" fmla="*/ 90 h 210"/>
                <a:gd name="T54" fmla="*/ 288 w 291"/>
                <a:gd name="T55" fmla="*/ 85 h 210"/>
                <a:gd name="T56" fmla="*/ 287 w 291"/>
                <a:gd name="T57" fmla="*/ 7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4" name="Freeform 364"/>
            <p:cNvSpPr/>
            <p:nvPr/>
          </p:nvSpPr>
          <p:spPr bwMode="auto">
            <a:xfrm>
              <a:off x="3446463" y="3140076"/>
              <a:ext cx="55563" cy="55563"/>
            </a:xfrm>
            <a:custGeom>
              <a:avLst/>
              <a:gdLst>
                <a:gd name="T0" fmla="*/ 62 w 62"/>
                <a:gd name="T1" fmla="*/ 0 h 62"/>
                <a:gd name="T2" fmla="*/ 62 w 62"/>
                <a:gd name="T3" fmla="*/ 0 h 62"/>
                <a:gd name="T4" fmla="*/ 60 w 62"/>
                <a:gd name="T5" fmla="*/ 0 h 62"/>
                <a:gd name="T6" fmla="*/ 3 w 62"/>
                <a:gd name="T7" fmla="*/ 0 h 62"/>
                <a:gd name="T8" fmla="*/ 1 w 62"/>
                <a:gd name="T9" fmla="*/ 0 h 62"/>
                <a:gd name="T10" fmla="*/ 1 w 62"/>
                <a:gd name="T11" fmla="*/ 0 h 62"/>
                <a:gd name="T12" fmla="*/ 1 w 62"/>
                <a:gd name="T13" fmla="*/ 0 h 62"/>
                <a:gd name="T14" fmla="*/ 0 w 62"/>
                <a:gd name="T15" fmla="*/ 2 h 62"/>
                <a:gd name="T16" fmla="*/ 0 w 62"/>
                <a:gd name="T17" fmla="*/ 59 h 62"/>
                <a:gd name="T18" fmla="*/ 0 w 62"/>
                <a:gd name="T19" fmla="*/ 61 h 62"/>
                <a:gd name="T20" fmla="*/ 1 w 62"/>
                <a:gd name="T21" fmla="*/ 62 h 62"/>
                <a:gd name="T22" fmla="*/ 1 w 62"/>
                <a:gd name="T23" fmla="*/ 62 h 62"/>
                <a:gd name="T24" fmla="*/ 3 w 62"/>
                <a:gd name="T25" fmla="*/ 62 h 62"/>
                <a:gd name="T26" fmla="*/ 60 w 62"/>
                <a:gd name="T27" fmla="*/ 62 h 62"/>
                <a:gd name="T28" fmla="*/ 62 w 62"/>
                <a:gd name="T29" fmla="*/ 62 h 62"/>
                <a:gd name="T30" fmla="*/ 62 w 62"/>
                <a:gd name="T31" fmla="*/ 62 h 62"/>
                <a:gd name="T32" fmla="*/ 62 w 62"/>
                <a:gd name="T33" fmla="*/ 61 h 62"/>
                <a:gd name="T34" fmla="*/ 62 w 62"/>
                <a:gd name="T35" fmla="*/ 59 h 62"/>
                <a:gd name="T36" fmla="*/ 62 w 62"/>
                <a:gd name="T37" fmla="*/ 2 h 62"/>
                <a:gd name="T38" fmla="*/ 62 w 62"/>
                <a:gd name="T39" fmla="*/ 1 h 62"/>
                <a:gd name="T40" fmla="*/ 62 w 6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62">
                  <a:moveTo>
                    <a:pt x="62" y="0"/>
                  </a:moveTo>
                  <a:cubicBezTo>
                    <a:pt x="62" y="0"/>
                    <a:pt x="62" y="0"/>
                    <a:pt x="62" y="0"/>
                  </a:cubicBezTo>
                  <a:cubicBezTo>
                    <a:pt x="62" y="0"/>
                    <a:pt x="61" y="0"/>
                    <a:pt x="60" y="0"/>
                  </a:cubicBezTo>
                  <a:cubicBezTo>
                    <a:pt x="3" y="0"/>
                    <a:pt x="3" y="0"/>
                    <a:pt x="3" y="0"/>
                  </a:cubicBezTo>
                  <a:cubicBezTo>
                    <a:pt x="2" y="0"/>
                    <a:pt x="1" y="0"/>
                    <a:pt x="1" y="0"/>
                  </a:cubicBezTo>
                  <a:cubicBezTo>
                    <a:pt x="1" y="0"/>
                    <a:pt x="1" y="0"/>
                    <a:pt x="1" y="0"/>
                  </a:cubicBezTo>
                  <a:cubicBezTo>
                    <a:pt x="1" y="0"/>
                    <a:pt x="1" y="0"/>
                    <a:pt x="1" y="0"/>
                  </a:cubicBezTo>
                  <a:cubicBezTo>
                    <a:pt x="0" y="1"/>
                    <a:pt x="0" y="1"/>
                    <a:pt x="0" y="2"/>
                  </a:cubicBezTo>
                  <a:cubicBezTo>
                    <a:pt x="0" y="59"/>
                    <a:pt x="0" y="59"/>
                    <a:pt x="0" y="59"/>
                  </a:cubicBezTo>
                  <a:cubicBezTo>
                    <a:pt x="0" y="60"/>
                    <a:pt x="0" y="61"/>
                    <a:pt x="0" y="61"/>
                  </a:cubicBezTo>
                  <a:cubicBezTo>
                    <a:pt x="1" y="61"/>
                    <a:pt x="1" y="62"/>
                    <a:pt x="1" y="62"/>
                  </a:cubicBezTo>
                  <a:cubicBezTo>
                    <a:pt x="1" y="62"/>
                    <a:pt x="1" y="62"/>
                    <a:pt x="1" y="62"/>
                  </a:cubicBezTo>
                  <a:cubicBezTo>
                    <a:pt x="1" y="62"/>
                    <a:pt x="2" y="62"/>
                    <a:pt x="3" y="62"/>
                  </a:cubicBezTo>
                  <a:cubicBezTo>
                    <a:pt x="60" y="62"/>
                    <a:pt x="60" y="62"/>
                    <a:pt x="60" y="62"/>
                  </a:cubicBezTo>
                  <a:cubicBezTo>
                    <a:pt x="61" y="62"/>
                    <a:pt x="61" y="62"/>
                    <a:pt x="62" y="62"/>
                  </a:cubicBezTo>
                  <a:cubicBezTo>
                    <a:pt x="62" y="62"/>
                    <a:pt x="62" y="62"/>
                    <a:pt x="62" y="62"/>
                  </a:cubicBezTo>
                  <a:cubicBezTo>
                    <a:pt x="62" y="62"/>
                    <a:pt x="62" y="62"/>
                    <a:pt x="62" y="61"/>
                  </a:cubicBezTo>
                  <a:cubicBezTo>
                    <a:pt x="62" y="61"/>
                    <a:pt x="62" y="60"/>
                    <a:pt x="62" y="59"/>
                  </a:cubicBezTo>
                  <a:cubicBezTo>
                    <a:pt x="62" y="2"/>
                    <a:pt x="62" y="2"/>
                    <a:pt x="62" y="2"/>
                  </a:cubicBezTo>
                  <a:cubicBezTo>
                    <a:pt x="62" y="2"/>
                    <a:pt x="62" y="1"/>
                    <a:pt x="62" y="1"/>
                  </a:cubicBezTo>
                  <a:cubicBezTo>
                    <a:pt x="62" y="0"/>
                    <a:pt x="62" y="0"/>
                    <a:pt x="6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5" name="Freeform 365"/>
            <p:cNvSpPr/>
            <p:nvPr/>
          </p:nvSpPr>
          <p:spPr bwMode="auto">
            <a:xfrm>
              <a:off x="3571876" y="3140076"/>
              <a:ext cx="57150" cy="55563"/>
            </a:xfrm>
            <a:custGeom>
              <a:avLst/>
              <a:gdLst>
                <a:gd name="T0" fmla="*/ 62 w 62"/>
                <a:gd name="T1" fmla="*/ 0 h 62"/>
                <a:gd name="T2" fmla="*/ 62 w 62"/>
                <a:gd name="T3" fmla="*/ 0 h 62"/>
                <a:gd name="T4" fmla="*/ 59 w 62"/>
                <a:gd name="T5" fmla="*/ 0 h 62"/>
                <a:gd name="T6" fmla="*/ 3 w 62"/>
                <a:gd name="T7" fmla="*/ 0 h 62"/>
                <a:gd name="T8" fmla="*/ 1 w 62"/>
                <a:gd name="T9" fmla="*/ 0 h 62"/>
                <a:gd name="T10" fmla="*/ 0 w 62"/>
                <a:gd name="T11" fmla="*/ 0 h 62"/>
                <a:gd name="T12" fmla="*/ 0 w 62"/>
                <a:gd name="T13" fmla="*/ 0 h 62"/>
                <a:gd name="T14" fmla="*/ 0 w 62"/>
                <a:gd name="T15" fmla="*/ 2 h 62"/>
                <a:gd name="T16" fmla="*/ 0 w 62"/>
                <a:gd name="T17" fmla="*/ 59 h 62"/>
                <a:gd name="T18" fmla="*/ 0 w 62"/>
                <a:gd name="T19" fmla="*/ 61 h 62"/>
                <a:gd name="T20" fmla="*/ 0 w 62"/>
                <a:gd name="T21" fmla="*/ 62 h 62"/>
                <a:gd name="T22" fmla="*/ 1 w 62"/>
                <a:gd name="T23" fmla="*/ 62 h 62"/>
                <a:gd name="T24" fmla="*/ 3 w 62"/>
                <a:gd name="T25" fmla="*/ 62 h 62"/>
                <a:gd name="T26" fmla="*/ 59 w 62"/>
                <a:gd name="T27" fmla="*/ 62 h 62"/>
                <a:gd name="T28" fmla="*/ 61 w 62"/>
                <a:gd name="T29" fmla="*/ 62 h 62"/>
                <a:gd name="T30" fmla="*/ 62 w 62"/>
                <a:gd name="T31" fmla="*/ 62 h 62"/>
                <a:gd name="T32" fmla="*/ 62 w 62"/>
                <a:gd name="T33" fmla="*/ 61 h 62"/>
                <a:gd name="T34" fmla="*/ 62 w 62"/>
                <a:gd name="T35" fmla="*/ 59 h 62"/>
                <a:gd name="T36" fmla="*/ 62 w 62"/>
                <a:gd name="T37" fmla="*/ 2 h 62"/>
                <a:gd name="T38" fmla="*/ 62 w 62"/>
                <a:gd name="T39" fmla="*/ 1 h 62"/>
                <a:gd name="T40" fmla="*/ 62 w 62"/>
                <a:gd name="T4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62">
                  <a:moveTo>
                    <a:pt x="62" y="0"/>
                  </a:moveTo>
                  <a:cubicBezTo>
                    <a:pt x="62" y="0"/>
                    <a:pt x="62" y="0"/>
                    <a:pt x="62" y="0"/>
                  </a:cubicBezTo>
                  <a:cubicBezTo>
                    <a:pt x="61" y="0"/>
                    <a:pt x="61" y="0"/>
                    <a:pt x="59" y="0"/>
                  </a:cubicBezTo>
                  <a:cubicBezTo>
                    <a:pt x="3" y="0"/>
                    <a:pt x="3" y="0"/>
                    <a:pt x="3" y="0"/>
                  </a:cubicBezTo>
                  <a:cubicBezTo>
                    <a:pt x="2" y="0"/>
                    <a:pt x="1" y="0"/>
                    <a:pt x="1" y="0"/>
                  </a:cubicBezTo>
                  <a:cubicBezTo>
                    <a:pt x="0" y="0"/>
                    <a:pt x="0" y="0"/>
                    <a:pt x="0" y="0"/>
                  </a:cubicBezTo>
                  <a:cubicBezTo>
                    <a:pt x="0" y="0"/>
                    <a:pt x="0" y="0"/>
                    <a:pt x="0" y="0"/>
                  </a:cubicBezTo>
                  <a:cubicBezTo>
                    <a:pt x="0" y="1"/>
                    <a:pt x="0" y="1"/>
                    <a:pt x="0" y="2"/>
                  </a:cubicBezTo>
                  <a:cubicBezTo>
                    <a:pt x="0" y="59"/>
                    <a:pt x="0" y="59"/>
                    <a:pt x="0" y="59"/>
                  </a:cubicBezTo>
                  <a:cubicBezTo>
                    <a:pt x="0" y="60"/>
                    <a:pt x="0" y="61"/>
                    <a:pt x="0" y="61"/>
                  </a:cubicBezTo>
                  <a:cubicBezTo>
                    <a:pt x="0" y="61"/>
                    <a:pt x="0" y="62"/>
                    <a:pt x="0" y="62"/>
                  </a:cubicBezTo>
                  <a:cubicBezTo>
                    <a:pt x="0" y="62"/>
                    <a:pt x="0" y="62"/>
                    <a:pt x="1" y="62"/>
                  </a:cubicBezTo>
                  <a:cubicBezTo>
                    <a:pt x="1" y="62"/>
                    <a:pt x="2" y="62"/>
                    <a:pt x="3" y="62"/>
                  </a:cubicBezTo>
                  <a:cubicBezTo>
                    <a:pt x="59" y="62"/>
                    <a:pt x="59" y="62"/>
                    <a:pt x="59" y="62"/>
                  </a:cubicBezTo>
                  <a:cubicBezTo>
                    <a:pt x="60" y="62"/>
                    <a:pt x="61" y="62"/>
                    <a:pt x="61" y="62"/>
                  </a:cubicBezTo>
                  <a:cubicBezTo>
                    <a:pt x="62" y="62"/>
                    <a:pt x="62" y="62"/>
                    <a:pt x="62" y="62"/>
                  </a:cubicBezTo>
                  <a:cubicBezTo>
                    <a:pt x="62" y="62"/>
                    <a:pt x="62" y="62"/>
                    <a:pt x="62" y="61"/>
                  </a:cubicBezTo>
                  <a:cubicBezTo>
                    <a:pt x="62" y="61"/>
                    <a:pt x="62" y="60"/>
                    <a:pt x="62" y="59"/>
                  </a:cubicBezTo>
                  <a:cubicBezTo>
                    <a:pt x="62" y="2"/>
                    <a:pt x="62" y="2"/>
                    <a:pt x="62" y="2"/>
                  </a:cubicBezTo>
                  <a:cubicBezTo>
                    <a:pt x="62" y="2"/>
                    <a:pt x="62" y="1"/>
                    <a:pt x="62" y="1"/>
                  </a:cubicBezTo>
                  <a:cubicBezTo>
                    <a:pt x="62" y="0"/>
                    <a:pt x="62" y="0"/>
                    <a:pt x="6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6" name="Freeform 366"/>
            <p:cNvSpPr>
              <a:spLocks noEditPoints="1"/>
            </p:cNvSpPr>
            <p:nvPr/>
          </p:nvSpPr>
          <p:spPr bwMode="auto">
            <a:xfrm>
              <a:off x="3408363" y="3101976"/>
              <a:ext cx="258763" cy="133350"/>
            </a:xfrm>
            <a:custGeom>
              <a:avLst/>
              <a:gdLst>
                <a:gd name="T0" fmla="*/ 265 w 288"/>
                <a:gd name="T1" fmla="*/ 0 h 148"/>
                <a:gd name="T2" fmla="*/ 246 w 288"/>
                <a:gd name="T3" fmla="*/ 13 h 148"/>
                <a:gd name="T4" fmla="*/ 228 w 288"/>
                <a:gd name="T5" fmla="*/ 0 h 148"/>
                <a:gd name="T6" fmla="*/ 209 w 288"/>
                <a:gd name="T7" fmla="*/ 13 h 148"/>
                <a:gd name="T8" fmla="*/ 191 w 288"/>
                <a:gd name="T9" fmla="*/ 0 h 148"/>
                <a:gd name="T10" fmla="*/ 172 w 288"/>
                <a:gd name="T11" fmla="*/ 13 h 148"/>
                <a:gd name="T12" fmla="*/ 154 w 288"/>
                <a:gd name="T13" fmla="*/ 0 h 148"/>
                <a:gd name="T14" fmla="*/ 135 w 288"/>
                <a:gd name="T15" fmla="*/ 13 h 148"/>
                <a:gd name="T16" fmla="*/ 116 w 288"/>
                <a:gd name="T17" fmla="*/ 0 h 148"/>
                <a:gd name="T18" fmla="*/ 98 w 288"/>
                <a:gd name="T19" fmla="*/ 13 h 148"/>
                <a:gd name="T20" fmla="*/ 79 w 288"/>
                <a:gd name="T21" fmla="*/ 0 h 148"/>
                <a:gd name="T22" fmla="*/ 61 w 288"/>
                <a:gd name="T23" fmla="*/ 13 h 148"/>
                <a:gd name="T24" fmla="*/ 42 w 288"/>
                <a:gd name="T25" fmla="*/ 0 h 148"/>
                <a:gd name="T26" fmla="*/ 24 w 288"/>
                <a:gd name="T27" fmla="*/ 13 h 148"/>
                <a:gd name="T28" fmla="*/ 21 w 288"/>
                <a:gd name="T29" fmla="*/ 0 h 148"/>
                <a:gd name="T30" fmla="*/ 0 w 288"/>
                <a:gd name="T31" fmla="*/ 127 h 148"/>
                <a:gd name="T32" fmla="*/ 24 w 288"/>
                <a:gd name="T33" fmla="*/ 148 h 148"/>
                <a:gd name="T34" fmla="*/ 42 w 288"/>
                <a:gd name="T35" fmla="*/ 135 h 148"/>
                <a:gd name="T36" fmla="*/ 61 w 288"/>
                <a:gd name="T37" fmla="*/ 148 h 148"/>
                <a:gd name="T38" fmla="*/ 79 w 288"/>
                <a:gd name="T39" fmla="*/ 135 h 148"/>
                <a:gd name="T40" fmla="*/ 98 w 288"/>
                <a:gd name="T41" fmla="*/ 148 h 148"/>
                <a:gd name="T42" fmla="*/ 116 w 288"/>
                <a:gd name="T43" fmla="*/ 135 h 148"/>
                <a:gd name="T44" fmla="*/ 135 w 288"/>
                <a:gd name="T45" fmla="*/ 148 h 148"/>
                <a:gd name="T46" fmla="*/ 154 w 288"/>
                <a:gd name="T47" fmla="*/ 135 h 148"/>
                <a:gd name="T48" fmla="*/ 172 w 288"/>
                <a:gd name="T49" fmla="*/ 148 h 148"/>
                <a:gd name="T50" fmla="*/ 191 w 288"/>
                <a:gd name="T51" fmla="*/ 135 h 148"/>
                <a:gd name="T52" fmla="*/ 209 w 288"/>
                <a:gd name="T53" fmla="*/ 148 h 148"/>
                <a:gd name="T54" fmla="*/ 228 w 288"/>
                <a:gd name="T55" fmla="*/ 135 h 148"/>
                <a:gd name="T56" fmla="*/ 246 w 288"/>
                <a:gd name="T57" fmla="*/ 148 h 148"/>
                <a:gd name="T58" fmla="*/ 265 w 288"/>
                <a:gd name="T59" fmla="*/ 135 h 148"/>
                <a:gd name="T60" fmla="*/ 268 w 288"/>
                <a:gd name="T61" fmla="*/ 148 h 148"/>
                <a:gd name="T62" fmla="*/ 288 w 288"/>
                <a:gd name="T63" fmla="*/ 20 h 148"/>
                <a:gd name="T64" fmla="*/ 122 w 288"/>
                <a:gd name="T65" fmla="*/ 102 h 148"/>
                <a:gd name="T66" fmla="*/ 103 w 288"/>
                <a:gd name="T67" fmla="*/ 121 h 148"/>
                <a:gd name="T68" fmla="*/ 46 w 288"/>
                <a:gd name="T69" fmla="*/ 121 h 148"/>
                <a:gd name="T70" fmla="*/ 27 w 288"/>
                <a:gd name="T71" fmla="*/ 102 h 148"/>
                <a:gd name="T72" fmla="*/ 32 w 288"/>
                <a:gd name="T73" fmla="*/ 31 h 148"/>
                <a:gd name="T74" fmla="*/ 103 w 288"/>
                <a:gd name="T75" fmla="*/ 26 h 148"/>
                <a:gd name="T76" fmla="*/ 122 w 288"/>
                <a:gd name="T77" fmla="*/ 45 h 148"/>
                <a:gd name="T78" fmla="*/ 262 w 288"/>
                <a:gd name="T79" fmla="*/ 102 h 148"/>
                <a:gd name="T80" fmla="*/ 243 w 288"/>
                <a:gd name="T81" fmla="*/ 121 h 148"/>
                <a:gd name="T82" fmla="*/ 186 w 288"/>
                <a:gd name="T83" fmla="*/ 121 h 148"/>
                <a:gd name="T84" fmla="*/ 166 w 288"/>
                <a:gd name="T85" fmla="*/ 102 h 148"/>
                <a:gd name="T86" fmla="*/ 172 w 288"/>
                <a:gd name="T87" fmla="*/ 31 h 148"/>
                <a:gd name="T88" fmla="*/ 242 w 288"/>
                <a:gd name="T89" fmla="*/ 26 h 148"/>
                <a:gd name="T90" fmla="*/ 262 w 288"/>
                <a:gd name="T91" fmla="*/ 4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148">
                  <a:moveTo>
                    <a:pt x="268" y="0"/>
                  </a:moveTo>
                  <a:cubicBezTo>
                    <a:pt x="265" y="0"/>
                    <a:pt x="265" y="0"/>
                    <a:pt x="265" y="0"/>
                  </a:cubicBezTo>
                  <a:cubicBezTo>
                    <a:pt x="265" y="13"/>
                    <a:pt x="265" y="13"/>
                    <a:pt x="265" y="13"/>
                  </a:cubicBezTo>
                  <a:cubicBezTo>
                    <a:pt x="246" y="13"/>
                    <a:pt x="246" y="13"/>
                    <a:pt x="246" y="13"/>
                  </a:cubicBezTo>
                  <a:cubicBezTo>
                    <a:pt x="246" y="0"/>
                    <a:pt x="246" y="0"/>
                    <a:pt x="246" y="0"/>
                  </a:cubicBezTo>
                  <a:cubicBezTo>
                    <a:pt x="228" y="0"/>
                    <a:pt x="228" y="0"/>
                    <a:pt x="228" y="0"/>
                  </a:cubicBezTo>
                  <a:cubicBezTo>
                    <a:pt x="228" y="13"/>
                    <a:pt x="228" y="13"/>
                    <a:pt x="228" y="13"/>
                  </a:cubicBezTo>
                  <a:cubicBezTo>
                    <a:pt x="209" y="13"/>
                    <a:pt x="209" y="13"/>
                    <a:pt x="209" y="13"/>
                  </a:cubicBezTo>
                  <a:cubicBezTo>
                    <a:pt x="209" y="0"/>
                    <a:pt x="209" y="0"/>
                    <a:pt x="209" y="0"/>
                  </a:cubicBezTo>
                  <a:cubicBezTo>
                    <a:pt x="191" y="0"/>
                    <a:pt x="191" y="0"/>
                    <a:pt x="191" y="0"/>
                  </a:cubicBezTo>
                  <a:cubicBezTo>
                    <a:pt x="191" y="13"/>
                    <a:pt x="191" y="13"/>
                    <a:pt x="191" y="13"/>
                  </a:cubicBezTo>
                  <a:cubicBezTo>
                    <a:pt x="172" y="13"/>
                    <a:pt x="172" y="13"/>
                    <a:pt x="172" y="13"/>
                  </a:cubicBezTo>
                  <a:cubicBezTo>
                    <a:pt x="172" y="0"/>
                    <a:pt x="172" y="0"/>
                    <a:pt x="172" y="0"/>
                  </a:cubicBezTo>
                  <a:cubicBezTo>
                    <a:pt x="154" y="0"/>
                    <a:pt x="154" y="0"/>
                    <a:pt x="154" y="0"/>
                  </a:cubicBezTo>
                  <a:cubicBezTo>
                    <a:pt x="154" y="13"/>
                    <a:pt x="154" y="13"/>
                    <a:pt x="154" y="13"/>
                  </a:cubicBezTo>
                  <a:cubicBezTo>
                    <a:pt x="135" y="13"/>
                    <a:pt x="135" y="13"/>
                    <a:pt x="135" y="13"/>
                  </a:cubicBezTo>
                  <a:cubicBezTo>
                    <a:pt x="135" y="0"/>
                    <a:pt x="135" y="0"/>
                    <a:pt x="135" y="0"/>
                  </a:cubicBezTo>
                  <a:cubicBezTo>
                    <a:pt x="116" y="0"/>
                    <a:pt x="116" y="0"/>
                    <a:pt x="116" y="0"/>
                  </a:cubicBezTo>
                  <a:cubicBezTo>
                    <a:pt x="116" y="13"/>
                    <a:pt x="116" y="13"/>
                    <a:pt x="116" y="13"/>
                  </a:cubicBezTo>
                  <a:cubicBezTo>
                    <a:pt x="98" y="13"/>
                    <a:pt x="98" y="13"/>
                    <a:pt x="98" y="13"/>
                  </a:cubicBezTo>
                  <a:cubicBezTo>
                    <a:pt x="98" y="0"/>
                    <a:pt x="98" y="0"/>
                    <a:pt x="98" y="0"/>
                  </a:cubicBezTo>
                  <a:cubicBezTo>
                    <a:pt x="79" y="0"/>
                    <a:pt x="79" y="0"/>
                    <a:pt x="79" y="0"/>
                  </a:cubicBezTo>
                  <a:cubicBezTo>
                    <a:pt x="79" y="13"/>
                    <a:pt x="79" y="13"/>
                    <a:pt x="79" y="13"/>
                  </a:cubicBezTo>
                  <a:cubicBezTo>
                    <a:pt x="61" y="13"/>
                    <a:pt x="61" y="13"/>
                    <a:pt x="61" y="13"/>
                  </a:cubicBezTo>
                  <a:cubicBezTo>
                    <a:pt x="61" y="0"/>
                    <a:pt x="61" y="0"/>
                    <a:pt x="61" y="0"/>
                  </a:cubicBezTo>
                  <a:cubicBezTo>
                    <a:pt x="42" y="0"/>
                    <a:pt x="42" y="0"/>
                    <a:pt x="42" y="0"/>
                  </a:cubicBezTo>
                  <a:cubicBezTo>
                    <a:pt x="42" y="13"/>
                    <a:pt x="42" y="13"/>
                    <a:pt x="42" y="13"/>
                  </a:cubicBezTo>
                  <a:cubicBezTo>
                    <a:pt x="24" y="13"/>
                    <a:pt x="24" y="13"/>
                    <a:pt x="24" y="13"/>
                  </a:cubicBezTo>
                  <a:cubicBezTo>
                    <a:pt x="24" y="0"/>
                    <a:pt x="24" y="0"/>
                    <a:pt x="24" y="0"/>
                  </a:cubicBezTo>
                  <a:cubicBezTo>
                    <a:pt x="21" y="0"/>
                    <a:pt x="21" y="0"/>
                    <a:pt x="21" y="0"/>
                  </a:cubicBezTo>
                  <a:cubicBezTo>
                    <a:pt x="7" y="0"/>
                    <a:pt x="0" y="7"/>
                    <a:pt x="0" y="20"/>
                  </a:cubicBezTo>
                  <a:cubicBezTo>
                    <a:pt x="0" y="127"/>
                    <a:pt x="0" y="127"/>
                    <a:pt x="0" y="127"/>
                  </a:cubicBezTo>
                  <a:cubicBezTo>
                    <a:pt x="0" y="141"/>
                    <a:pt x="7" y="148"/>
                    <a:pt x="21" y="148"/>
                  </a:cubicBezTo>
                  <a:cubicBezTo>
                    <a:pt x="24" y="148"/>
                    <a:pt x="24" y="148"/>
                    <a:pt x="24" y="148"/>
                  </a:cubicBezTo>
                  <a:cubicBezTo>
                    <a:pt x="24" y="135"/>
                    <a:pt x="24" y="135"/>
                    <a:pt x="24" y="135"/>
                  </a:cubicBezTo>
                  <a:cubicBezTo>
                    <a:pt x="42" y="135"/>
                    <a:pt x="42" y="135"/>
                    <a:pt x="42" y="135"/>
                  </a:cubicBezTo>
                  <a:cubicBezTo>
                    <a:pt x="42" y="148"/>
                    <a:pt x="42" y="148"/>
                    <a:pt x="42" y="148"/>
                  </a:cubicBezTo>
                  <a:cubicBezTo>
                    <a:pt x="61" y="148"/>
                    <a:pt x="61" y="148"/>
                    <a:pt x="61" y="148"/>
                  </a:cubicBezTo>
                  <a:cubicBezTo>
                    <a:pt x="61" y="135"/>
                    <a:pt x="61" y="135"/>
                    <a:pt x="61" y="135"/>
                  </a:cubicBezTo>
                  <a:cubicBezTo>
                    <a:pt x="79" y="135"/>
                    <a:pt x="79" y="135"/>
                    <a:pt x="79" y="135"/>
                  </a:cubicBezTo>
                  <a:cubicBezTo>
                    <a:pt x="79" y="148"/>
                    <a:pt x="79" y="148"/>
                    <a:pt x="79" y="148"/>
                  </a:cubicBezTo>
                  <a:cubicBezTo>
                    <a:pt x="98" y="148"/>
                    <a:pt x="98" y="148"/>
                    <a:pt x="98" y="148"/>
                  </a:cubicBezTo>
                  <a:cubicBezTo>
                    <a:pt x="98" y="135"/>
                    <a:pt x="98" y="135"/>
                    <a:pt x="98" y="135"/>
                  </a:cubicBezTo>
                  <a:cubicBezTo>
                    <a:pt x="116" y="135"/>
                    <a:pt x="116" y="135"/>
                    <a:pt x="116" y="135"/>
                  </a:cubicBezTo>
                  <a:cubicBezTo>
                    <a:pt x="116" y="148"/>
                    <a:pt x="116" y="148"/>
                    <a:pt x="116" y="148"/>
                  </a:cubicBezTo>
                  <a:cubicBezTo>
                    <a:pt x="135" y="148"/>
                    <a:pt x="135" y="148"/>
                    <a:pt x="135" y="148"/>
                  </a:cubicBezTo>
                  <a:cubicBezTo>
                    <a:pt x="135" y="135"/>
                    <a:pt x="135" y="135"/>
                    <a:pt x="135" y="135"/>
                  </a:cubicBezTo>
                  <a:cubicBezTo>
                    <a:pt x="154" y="135"/>
                    <a:pt x="154" y="135"/>
                    <a:pt x="154" y="135"/>
                  </a:cubicBezTo>
                  <a:cubicBezTo>
                    <a:pt x="154" y="148"/>
                    <a:pt x="154" y="148"/>
                    <a:pt x="154" y="148"/>
                  </a:cubicBezTo>
                  <a:cubicBezTo>
                    <a:pt x="172" y="148"/>
                    <a:pt x="172" y="148"/>
                    <a:pt x="172" y="148"/>
                  </a:cubicBezTo>
                  <a:cubicBezTo>
                    <a:pt x="172" y="135"/>
                    <a:pt x="172" y="135"/>
                    <a:pt x="172" y="135"/>
                  </a:cubicBezTo>
                  <a:cubicBezTo>
                    <a:pt x="191" y="135"/>
                    <a:pt x="191" y="135"/>
                    <a:pt x="191" y="135"/>
                  </a:cubicBezTo>
                  <a:cubicBezTo>
                    <a:pt x="191" y="148"/>
                    <a:pt x="191" y="148"/>
                    <a:pt x="191" y="148"/>
                  </a:cubicBezTo>
                  <a:cubicBezTo>
                    <a:pt x="209" y="148"/>
                    <a:pt x="209" y="148"/>
                    <a:pt x="209" y="148"/>
                  </a:cubicBezTo>
                  <a:cubicBezTo>
                    <a:pt x="209" y="135"/>
                    <a:pt x="209" y="135"/>
                    <a:pt x="209" y="135"/>
                  </a:cubicBezTo>
                  <a:cubicBezTo>
                    <a:pt x="228" y="135"/>
                    <a:pt x="228" y="135"/>
                    <a:pt x="228" y="135"/>
                  </a:cubicBezTo>
                  <a:cubicBezTo>
                    <a:pt x="228" y="148"/>
                    <a:pt x="228" y="148"/>
                    <a:pt x="228" y="148"/>
                  </a:cubicBezTo>
                  <a:cubicBezTo>
                    <a:pt x="246" y="148"/>
                    <a:pt x="246" y="148"/>
                    <a:pt x="246" y="148"/>
                  </a:cubicBezTo>
                  <a:cubicBezTo>
                    <a:pt x="246" y="135"/>
                    <a:pt x="246" y="135"/>
                    <a:pt x="246" y="135"/>
                  </a:cubicBezTo>
                  <a:cubicBezTo>
                    <a:pt x="265" y="135"/>
                    <a:pt x="265" y="135"/>
                    <a:pt x="265" y="135"/>
                  </a:cubicBezTo>
                  <a:cubicBezTo>
                    <a:pt x="265" y="148"/>
                    <a:pt x="265" y="148"/>
                    <a:pt x="265" y="148"/>
                  </a:cubicBezTo>
                  <a:cubicBezTo>
                    <a:pt x="268" y="148"/>
                    <a:pt x="268" y="148"/>
                    <a:pt x="268" y="148"/>
                  </a:cubicBezTo>
                  <a:cubicBezTo>
                    <a:pt x="281" y="148"/>
                    <a:pt x="288" y="141"/>
                    <a:pt x="288" y="127"/>
                  </a:cubicBezTo>
                  <a:cubicBezTo>
                    <a:pt x="288" y="20"/>
                    <a:pt x="288" y="20"/>
                    <a:pt x="288" y="20"/>
                  </a:cubicBezTo>
                  <a:cubicBezTo>
                    <a:pt x="288" y="7"/>
                    <a:pt x="281" y="0"/>
                    <a:pt x="268" y="0"/>
                  </a:cubicBezTo>
                  <a:close/>
                  <a:moveTo>
                    <a:pt x="122" y="102"/>
                  </a:moveTo>
                  <a:cubicBezTo>
                    <a:pt x="122" y="107"/>
                    <a:pt x="121" y="112"/>
                    <a:pt x="117" y="116"/>
                  </a:cubicBezTo>
                  <a:cubicBezTo>
                    <a:pt x="113" y="120"/>
                    <a:pt x="108" y="121"/>
                    <a:pt x="103" y="121"/>
                  </a:cubicBezTo>
                  <a:cubicBezTo>
                    <a:pt x="103" y="121"/>
                    <a:pt x="103" y="121"/>
                    <a:pt x="103" y="121"/>
                  </a:cubicBezTo>
                  <a:cubicBezTo>
                    <a:pt x="46" y="121"/>
                    <a:pt x="46" y="121"/>
                    <a:pt x="46" y="121"/>
                  </a:cubicBezTo>
                  <a:cubicBezTo>
                    <a:pt x="41" y="121"/>
                    <a:pt x="36" y="120"/>
                    <a:pt x="32" y="116"/>
                  </a:cubicBezTo>
                  <a:cubicBezTo>
                    <a:pt x="28" y="112"/>
                    <a:pt x="27" y="107"/>
                    <a:pt x="27" y="102"/>
                  </a:cubicBezTo>
                  <a:cubicBezTo>
                    <a:pt x="27" y="45"/>
                    <a:pt x="27" y="45"/>
                    <a:pt x="27" y="45"/>
                  </a:cubicBezTo>
                  <a:cubicBezTo>
                    <a:pt x="27" y="41"/>
                    <a:pt x="28" y="35"/>
                    <a:pt x="32" y="31"/>
                  </a:cubicBezTo>
                  <a:cubicBezTo>
                    <a:pt x="36" y="28"/>
                    <a:pt x="41" y="26"/>
                    <a:pt x="46" y="26"/>
                  </a:cubicBezTo>
                  <a:cubicBezTo>
                    <a:pt x="103" y="26"/>
                    <a:pt x="103" y="26"/>
                    <a:pt x="103" y="26"/>
                  </a:cubicBezTo>
                  <a:cubicBezTo>
                    <a:pt x="108" y="26"/>
                    <a:pt x="113" y="28"/>
                    <a:pt x="117" y="31"/>
                  </a:cubicBezTo>
                  <a:cubicBezTo>
                    <a:pt x="121" y="35"/>
                    <a:pt x="122" y="41"/>
                    <a:pt x="122" y="45"/>
                  </a:cubicBezTo>
                  <a:lnTo>
                    <a:pt x="122" y="102"/>
                  </a:lnTo>
                  <a:close/>
                  <a:moveTo>
                    <a:pt x="262" y="102"/>
                  </a:moveTo>
                  <a:cubicBezTo>
                    <a:pt x="262" y="107"/>
                    <a:pt x="260" y="112"/>
                    <a:pt x="256" y="116"/>
                  </a:cubicBezTo>
                  <a:cubicBezTo>
                    <a:pt x="253" y="120"/>
                    <a:pt x="247" y="121"/>
                    <a:pt x="243" y="121"/>
                  </a:cubicBezTo>
                  <a:cubicBezTo>
                    <a:pt x="243" y="121"/>
                    <a:pt x="242" y="121"/>
                    <a:pt x="242" y="121"/>
                  </a:cubicBezTo>
                  <a:cubicBezTo>
                    <a:pt x="186" y="121"/>
                    <a:pt x="186" y="121"/>
                    <a:pt x="186" y="121"/>
                  </a:cubicBezTo>
                  <a:cubicBezTo>
                    <a:pt x="181" y="121"/>
                    <a:pt x="176" y="120"/>
                    <a:pt x="172" y="116"/>
                  </a:cubicBezTo>
                  <a:cubicBezTo>
                    <a:pt x="168" y="112"/>
                    <a:pt x="166" y="107"/>
                    <a:pt x="166" y="102"/>
                  </a:cubicBezTo>
                  <a:cubicBezTo>
                    <a:pt x="166" y="45"/>
                    <a:pt x="166" y="45"/>
                    <a:pt x="166" y="45"/>
                  </a:cubicBezTo>
                  <a:cubicBezTo>
                    <a:pt x="166" y="41"/>
                    <a:pt x="168" y="35"/>
                    <a:pt x="172" y="31"/>
                  </a:cubicBezTo>
                  <a:cubicBezTo>
                    <a:pt x="176" y="28"/>
                    <a:pt x="181" y="26"/>
                    <a:pt x="186" y="26"/>
                  </a:cubicBezTo>
                  <a:cubicBezTo>
                    <a:pt x="242" y="26"/>
                    <a:pt x="242" y="26"/>
                    <a:pt x="242" y="26"/>
                  </a:cubicBezTo>
                  <a:cubicBezTo>
                    <a:pt x="247" y="26"/>
                    <a:pt x="253" y="28"/>
                    <a:pt x="256" y="31"/>
                  </a:cubicBezTo>
                  <a:cubicBezTo>
                    <a:pt x="260" y="35"/>
                    <a:pt x="262" y="41"/>
                    <a:pt x="262" y="45"/>
                  </a:cubicBezTo>
                  <a:lnTo>
                    <a:pt x="262"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77" name="Freeform 367"/>
            <p:cNvSpPr>
              <a:spLocks noEditPoints="1"/>
            </p:cNvSpPr>
            <p:nvPr/>
          </p:nvSpPr>
          <p:spPr bwMode="auto">
            <a:xfrm>
              <a:off x="4972051" y="5110164"/>
              <a:ext cx="242888" cy="258763"/>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nvGrpSpPr>
            <p:cNvPr id="578" name="组合 577"/>
            <p:cNvGrpSpPr/>
            <p:nvPr/>
          </p:nvGrpSpPr>
          <p:grpSpPr>
            <a:xfrm>
              <a:off x="5483226" y="5110164"/>
              <a:ext cx="260350" cy="258763"/>
              <a:chOff x="5483226" y="5110164"/>
              <a:chExt cx="260350" cy="258763"/>
            </a:xfrm>
            <a:grpFill/>
          </p:grpSpPr>
          <p:sp>
            <p:nvSpPr>
              <p:cNvPr id="658" name="Freeform 368"/>
              <p:cNvSpPr/>
              <p:nvPr/>
            </p:nvSpPr>
            <p:spPr bwMode="auto">
              <a:xfrm>
                <a:off x="5522913" y="5275264"/>
                <a:ext cx="82550" cy="93663"/>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59" name="Freeform 369"/>
              <p:cNvSpPr/>
              <p:nvPr/>
            </p:nvSpPr>
            <p:spPr bwMode="auto">
              <a:xfrm>
                <a:off x="5564188" y="5110164"/>
                <a:ext cx="179388" cy="19685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60" name="Freeform 370"/>
              <p:cNvSpPr/>
              <p:nvPr/>
            </p:nvSpPr>
            <p:spPr bwMode="auto">
              <a:xfrm>
                <a:off x="5483226" y="5164139"/>
                <a:ext cx="52388" cy="88900"/>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sp>
          <p:nvSpPr>
            <p:cNvPr id="579" name="Freeform 371"/>
            <p:cNvSpPr>
              <a:spLocks noEditPoints="1"/>
            </p:cNvSpPr>
            <p:nvPr/>
          </p:nvSpPr>
          <p:spPr bwMode="auto">
            <a:xfrm>
              <a:off x="3957638" y="3068639"/>
              <a:ext cx="201613" cy="134938"/>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0" name="Freeform 372"/>
            <p:cNvSpPr>
              <a:spLocks noEditPoints="1"/>
            </p:cNvSpPr>
            <p:nvPr/>
          </p:nvSpPr>
          <p:spPr bwMode="auto">
            <a:xfrm>
              <a:off x="3929063" y="3214689"/>
              <a:ext cx="257175" cy="28575"/>
            </a:xfrm>
            <a:custGeom>
              <a:avLst/>
              <a:gdLst>
                <a:gd name="T0" fmla="*/ 145 w 162"/>
                <a:gd name="T1" fmla="*/ 0 h 18"/>
                <a:gd name="T2" fmla="*/ 18 w 162"/>
                <a:gd name="T3" fmla="*/ 0 h 18"/>
                <a:gd name="T4" fmla="*/ 0 w 162"/>
                <a:gd name="T5" fmla="*/ 18 h 18"/>
                <a:gd name="T6" fmla="*/ 162 w 162"/>
                <a:gd name="T7" fmla="*/ 18 h 18"/>
                <a:gd name="T8" fmla="*/ 145 w 162"/>
                <a:gd name="T9" fmla="*/ 0 h 18"/>
                <a:gd name="T10" fmla="*/ 62 w 162"/>
                <a:gd name="T11" fmla="*/ 13 h 18"/>
                <a:gd name="T12" fmla="*/ 69 w 162"/>
                <a:gd name="T13" fmla="*/ 6 h 18"/>
                <a:gd name="T14" fmla="*/ 94 w 162"/>
                <a:gd name="T15" fmla="*/ 6 h 18"/>
                <a:gd name="T16" fmla="*/ 100 w 162"/>
                <a:gd name="T17" fmla="*/ 13 h 18"/>
                <a:gd name="T18" fmla="*/ 62 w 162"/>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
                  <a:moveTo>
                    <a:pt x="145" y="0"/>
                  </a:moveTo>
                  <a:lnTo>
                    <a:pt x="18" y="0"/>
                  </a:lnTo>
                  <a:lnTo>
                    <a:pt x="0" y="18"/>
                  </a:lnTo>
                  <a:lnTo>
                    <a:pt x="162" y="18"/>
                  </a:lnTo>
                  <a:lnTo>
                    <a:pt x="145" y="0"/>
                  </a:lnTo>
                  <a:close/>
                  <a:moveTo>
                    <a:pt x="62" y="13"/>
                  </a:moveTo>
                  <a:lnTo>
                    <a:pt x="69" y="6"/>
                  </a:lnTo>
                  <a:lnTo>
                    <a:pt x="94" y="6"/>
                  </a:lnTo>
                  <a:lnTo>
                    <a:pt x="100" y="13"/>
                  </a:lnTo>
                  <a:lnTo>
                    <a:pt x="6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1" name="Freeform 373"/>
            <p:cNvSpPr/>
            <p:nvPr/>
          </p:nvSpPr>
          <p:spPr bwMode="auto">
            <a:xfrm>
              <a:off x="3929063" y="3254376"/>
              <a:ext cx="257175" cy="11113"/>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2" name="Freeform 374"/>
            <p:cNvSpPr/>
            <p:nvPr/>
          </p:nvSpPr>
          <p:spPr bwMode="auto">
            <a:xfrm>
              <a:off x="8593138" y="5126039"/>
              <a:ext cx="223838" cy="166688"/>
            </a:xfrm>
            <a:custGeom>
              <a:avLst/>
              <a:gdLst>
                <a:gd name="T0" fmla="*/ 38 w 248"/>
                <a:gd name="T1" fmla="*/ 134 h 184"/>
                <a:gd name="T2" fmla="*/ 39 w 248"/>
                <a:gd name="T3" fmla="*/ 132 h 184"/>
                <a:gd name="T4" fmla="*/ 25 w 248"/>
                <a:gd name="T5" fmla="*/ 93 h 184"/>
                <a:gd name="T6" fmla="*/ 35 w 248"/>
                <a:gd name="T7" fmla="*/ 74 h 184"/>
                <a:gd name="T8" fmla="*/ 183 w 248"/>
                <a:gd name="T9" fmla="*/ 24 h 184"/>
                <a:gd name="T10" fmla="*/ 202 w 248"/>
                <a:gd name="T11" fmla="*/ 33 h 184"/>
                <a:gd name="T12" fmla="*/ 223 w 248"/>
                <a:gd name="T13" fmla="*/ 95 h 184"/>
                <a:gd name="T14" fmla="*/ 248 w 248"/>
                <a:gd name="T15" fmla="*/ 95 h 184"/>
                <a:gd name="T16" fmla="*/ 221 w 248"/>
                <a:gd name="T17" fmla="*/ 15 h 184"/>
                <a:gd name="T18" fmla="*/ 198 w 248"/>
                <a:gd name="T19" fmla="*/ 0 h 184"/>
                <a:gd name="T20" fmla="*/ 9 w 248"/>
                <a:gd name="T21" fmla="*/ 65 h 184"/>
                <a:gd name="T22" fmla="*/ 0 w 248"/>
                <a:gd name="T23" fmla="*/ 90 h 184"/>
                <a:gd name="T24" fmla="*/ 32 w 248"/>
                <a:gd name="T25" fmla="*/ 184 h 184"/>
                <a:gd name="T26" fmla="*/ 38 w 248"/>
                <a:gd name="T27" fmla="*/ 183 h 184"/>
                <a:gd name="T28" fmla="*/ 38 w 248"/>
                <a:gd name="T29" fmla="*/ 133 h 184"/>
                <a:gd name="T30" fmla="*/ 38 w 248"/>
                <a:gd name="T31" fmla="*/ 13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84">
                  <a:moveTo>
                    <a:pt x="38" y="134"/>
                  </a:moveTo>
                  <a:cubicBezTo>
                    <a:pt x="38" y="134"/>
                    <a:pt x="39" y="133"/>
                    <a:pt x="39" y="132"/>
                  </a:cubicBezTo>
                  <a:cubicBezTo>
                    <a:pt x="25" y="93"/>
                    <a:pt x="25" y="93"/>
                    <a:pt x="25" y="93"/>
                  </a:cubicBezTo>
                  <a:cubicBezTo>
                    <a:pt x="25" y="93"/>
                    <a:pt x="34" y="86"/>
                    <a:pt x="35" y="74"/>
                  </a:cubicBezTo>
                  <a:cubicBezTo>
                    <a:pt x="183" y="24"/>
                    <a:pt x="183" y="24"/>
                    <a:pt x="183" y="24"/>
                  </a:cubicBezTo>
                  <a:cubicBezTo>
                    <a:pt x="190" y="32"/>
                    <a:pt x="202" y="33"/>
                    <a:pt x="202" y="33"/>
                  </a:cubicBezTo>
                  <a:cubicBezTo>
                    <a:pt x="223" y="95"/>
                    <a:pt x="223" y="95"/>
                    <a:pt x="223" y="95"/>
                  </a:cubicBezTo>
                  <a:cubicBezTo>
                    <a:pt x="248" y="95"/>
                    <a:pt x="248" y="95"/>
                    <a:pt x="248" y="95"/>
                  </a:cubicBezTo>
                  <a:cubicBezTo>
                    <a:pt x="221" y="15"/>
                    <a:pt x="221" y="15"/>
                    <a:pt x="221" y="15"/>
                  </a:cubicBezTo>
                  <a:cubicBezTo>
                    <a:pt x="221" y="15"/>
                    <a:pt x="206" y="20"/>
                    <a:pt x="198" y="0"/>
                  </a:cubicBezTo>
                  <a:cubicBezTo>
                    <a:pt x="9" y="65"/>
                    <a:pt x="9" y="65"/>
                    <a:pt x="9" y="65"/>
                  </a:cubicBezTo>
                  <a:cubicBezTo>
                    <a:pt x="15" y="85"/>
                    <a:pt x="0" y="90"/>
                    <a:pt x="0" y="90"/>
                  </a:cubicBezTo>
                  <a:cubicBezTo>
                    <a:pt x="32" y="184"/>
                    <a:pt x="32" y="184"/>
                    <a:pt x="32" y="184"/>
                  </a:cubicBezTo>
                  <a:cubicBezTo>
                    <a:pt x="32" y="184"/>
                    <a:pt x="35" y="183"/>
                    <a:pt x="38" y="183"/>
                  </a:cubicBezTo>
                  <a:cubicBezTo>
                    <a:pt x="38" y="133"/>
                    <a:pt x="38" y="133"/>
                    <a:pt x="38" y="133"/>
                  </a:cubicBezTo>
                  <a:cubicBezTo>
                    <a:pt x="38" y="134"/>
                    <a:pt x="38" y="134"/>
                    <a:pt x="38"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3" name="Freeform 375"/>
            <p:cNvSpPr/>
            <p:nvPr/>
          </p:nvSpPr>
          <p:spPr bwMode="auto">
            <a:xfrm>
              <a:off x="8629651" y="5160964"/>
              <a:ext cx="152400" cy="74613"/>
            </a:xfrm>
            <a:custGeom>
              <a:avLst/>
              <a:gdLst>
                <a:gd name="T0" fmla="*/ 139 w 170"/>
                <a:gd name="T1" fmla="*/ 0 h 84"/>
                <a:gd name="T2" fmla="*/ 7 w 170"/>
                <a:gd name="T3" fmla="*/ 45 h 84"/>
                <a:gd name="T4" fmla="*/ 0 w 170"/>
                <a:gd name="T5" fmla="*/ 59 h 84"/>
                <a:gd name="T6" fmla="*/ 9 w 170"/>
                <a:gd name="T7" fmla="*/ 84 h 84"/>
                <a:gd name="T8" fmla="*/ 14 w 170"/>
                <a:gd name="T9" fmla="*/ 79 h 84"/>
                <a:gd name="T10" fmla="*/ 13 w 170"/>
                <a:gd name="T11" fmla="*/ 79 h 84"/>
                <a:gd name="T12" fmla="*/ 13 w 170"/>
                <a:gd name="T13" fmla="*/ 79 h 84"/>
                <a:gd name="T14" fmla="*/ 13 w 170"/>
                <a:gd name="T15" fmla="*/ 79 h 84"/>
                <a:gd name="T16" fmla="*/ 13 w 170"/>
                <a:gd name="T17" fmla="*/ 79 h 84"/>
                <a:gd name="T18" fmla="*/ 15 w 170"/>
                <a:gd name="T19" fmla="*/ 73 h 84"/>
                <a:gd name="T20" fmla="*/ 31 w 170"/>
                <a:gd name="T21" fmla="*/ 57 h 84"/>
                <a:gd name="T22" fmla="*/ 170 w 170"/>
                <a:gd name="T23" fmla="*/ 57 h 84"/>
                <a:gd name="T24" fmla="*/ 153 w 170"/>
                <a:gd name="T25" fmla="*/ 7 h 84"/>
                <a:gd name="T26" fmla="*/ 139 w 17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84">
                  <a:moveTo>
                    <a:pt x="139" y="0"/>
                  </a:moveTo>
                  <a:cubicBezTo>
                    <a:pt x="7" y="45"/>
                    <a:pt x="7" y="45"/>
                    <a:pt x="7" y="45"/>
                  </a:cubicBezTo>
                  <a:cubicBezTo>
                    <a:pt x="6" y="51"/>
                    <a:pt x="3" y="56"/>
                    <a:pt x="0" y="59"/>
                  </a:cubicBezTo>
                  <a:cubicBezTo>
                    <a:pt x="9" y="84"/>
                    <a:pt x="9" y="84"/>
                    <a:pt x="9" y="84"/>
                  </a:cubicBezTo>
                  <a:cubicBezTo>
                    <a:pt x="11" y="82"/>
                    <a:pt x="12" y="79"/>
                    <a:pt x="14" y="79"/>
                  </a:cubicBezTo>
                  <a:cubicBezTo>
                    <a:pt x="14" y="79"/>
                    <a:pt x="13" y="79"/>
                    <a:pt x="13" y="79"/>
                  </a:cubicBezTo>
                  <a:cubicBezTo>
                    <a:pt x="13" y="79"/>
                    <a:pt x="13" y="79"/>
                    <a:pt x="13" y="79"/>
                  </a:cubicBezTo>
                  <a:cubicBezTo>
                    <a:pt x="13" y="79"/>
                    <a:pt x="13" y="79"/>
                    <a:pt x="13" y="79"/>
                  </a:cubicBezTo>
                  <a:cubicBezTo>
                    <a:pt x="13" y="79"/>
                    <a:pt x="13" y="79"/>
                    <a:pt x="13" y="79"/>
                  </a:cubicBezTo>
                  <a:cubicBezTo>
                    <a:pt x="14" y="79"/>
                    <a:pt x="14" y="77"/>
                    <a:pt x="15" y="73"/>
                  </a:cubicBezTo>
                  <a:cubicBezTo>
                    <a:pt x="15" y="64"/>
                    <a:pt x="22" y="57"/>
                    <a:pt x="31" y="57"/>
                  </a:cubicBezTo>
                  <a:cubicBezTo>
                    <a:pt x="170" y="57"/>
                    <a:pt x="170" y="57"/>
                    <a:pt x="170" y="57"/>
                  </a:cubicBezTo>
                  <a:cubicBezTo>
                    <a:pt x="153" y="7"/>
                    <a:pt x="153" y="7"/>
                    <a:pt x="153" y="7"/>
                  </a:cubicBezTo>
                  <a:cubicBezTo>
                    <a:pt x="149" y="6"/>
                    <a:pt x="144" y="4"/>
                    <a:pt x="1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4" name="Freeform 376"/>
            <p:cNvSpPr>
              <a:spLocks noEditPoints="1"/>
            </p:cNvSpPr>
            <p:nvPr/>
          </p:nvSpPr>
          <p:spPr bwMode="auto">
            <a:xfrm>
              <a:off x="8642351" y="5227639"/>
              <a:ext cx="211138" cy="127000"/>
            </a:xfrm>
            <a:custGeom>
              <a:avLst/>
              <a:gdLst>
                <a:gd name="T0" fmla="*/ 217 w 234"/>
                <a:gd name="T1" fmla="*/ 0 h 141"/>
                <a:gd name="T2" fmla="*/ 17 w 234"/>
                <a:gd name="T3" fmla="*/ 0 h 141"/>
                <a:gd name="T4" fmla="*/ 0 w 234"/>
                <a:gd name="T5" fmla="*/ 21 h 141"/>
                <a:gd name="T6" fmla="*/ 0 w 234"/>
                <a:gd name="T7" fmla="*/ 119 h 141"/>
                <a:gd name="T8" fmla="*/ 17 w 234"/>
                <a:gd name="T9" fmla="*/ 141 h 141"/>
                <a:gd name="T10" fmla="*/ 217 w 234"/>
                <a:gd name="T11" fmla="*/ 141 h 141"/>
                <a:gd name="T12" fmla="*/ 234 w 234"/>
                <a:gd name="T13" fmla="*/ 119 h 141"/>
                <a:gd name="T14" fmla="*/ 234 w 234"/>
                <a:gd name="T15" fmla="*/ 21 h 141"/>
                <a:gd name="T16" fmla="*/ 217 w 234"/>
                <a:gd name="T17" fmla="*/ 0 h 141"/>
                <a:gd name="T18" fmla="*/ 210 w 234"/>
                <a:gd name="T19" fmla="*/ 109 h 141"/>
                <a:gd name="T20" fmla="*/ 195 w 234"/>
                <a:gd name="T21" fmla="*/ 124 h 141"/>
                <a:gd name="T22" fmla="*/ 38 w 234"/>
                <a:gd name="T23" fmla="*/ 124 h 141"/>
                <a:gd name="T24" fmla="*/ 24 w 234"/>
                <a:gd name="T25" fmla="*/ 109 h 141"/>
                <a:gd name="T26" fmla="*/ 24 w 234"/>
                <a:gd name="T27" fmla="*/ 31 h 141"/>
                <a:gd name="T28" fmla="*/ 38 w 234"/>
                <a:gd name="T29" fmla="*/ 17 h 141"/>
                <a:gd name="T30" fmla="*/ 195 w 234"/>
                <a:gd name="T31" fmla="*/ 17 h 141"/>
                <a:gd name="T32" fmla="*/ 210 w 234"/>
                <a:gd name="T33" fmla="*/ 31 h 141"/>
                <a:gd name="T34" fmla="*/ 210 w 234"/>
                <a:gd name="T35"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141">
                  <a:moveTo>
                    <a:pt x="217" y="0"/>
                  </a:moveTo>
                  <a:cubicBezTo>
                    <a:pt x="17" y="0"/>
                    <a:pt x="17" y="0"/>
                    <a:pt x="17" y="0"/>
                  </a:cubicBezTo>
                  <a:cubicBezTo>
                    <a:pt x="16" y="21"/>
                    <a:pt x="0" y="21"/>
                    <a:pt x="0" y="21"/>
                  </a:cubicBezTo>
                  <a:cubicBezTo>
                    <a:pt x="0" y="119"/>
                    <a:pt x="0" y="119"/>
                    <a:pt x="0" y="119"/>
                  </a:cubicBezTo>
                  <a:cubicBezTo>
                    <a:pt x="0" y="119"/>
                    <a:pt x="17" y="120"/>
                    <a:pt x="17" y="141"/>
                  </a:cubicBezTo>
                  <a:cubicBezTo>
                    <a:pt x="217" y="141"/>
                    <a:pt x="217" y="141"/>
                    <a:pt x="217" y="141"/>
                  </a:cubicBezTo>
                  <a:cubicBezTo>
                    <a:pt x="217" y="120"/>
                    <a:pt x="234" y="119"/>
                    <a:pt x="234" y="119"/>
                  </a:cubicBezTo>
                  <a:cubicBezTo>
                    <a:pt x="234" y="21"/>
                    <a:pt x="234" y="21"/>
                    <a:pt x="234" y="21"/>
                  </a:cubicBezTo>
                  <a:cubicBezTo>
                    <a:pt x="234" y="21"/>
                    <a:pt x="218" y="21"/>
                    <a:pt x="217" y="0"/>
                  </a:cubicBezTo>
                  <a:close/>
                  <a:moveTo>
                    <a:pt x="210" y="109"/>
                  </a:moveTo>
                  <a:cubicBezTo>
                    <a:pt x="210" y="109"/>
                    <a:pt x="199" y="113"/>
                    <a:pt x="195" y="124"/>
                  </a:cubicBezTo>
                  <a:cubicBezTo>
                    <a:pt x="38" y="124"/>
                    <a:pt x="38" y="124"/>
                    <a:pt x="38" y="124"/>
                  </a:cubicBezTo>
                  <a:cubicBezTo>
                    <a:pt x="35" y="113"/>
                    <a:pt x="24" y="109"/>
                    <a:pt x="24" y="109"/>
                  </a:cubicBezTo>
                  <a:cubicBezTo>
                    <a:pt x="24" y="31"/>
                    <a:pt x="24" y="31"/>
                    <a:pt x="24" y="31"/>
                  </a:cubicBezTo>
                  <a:cubicBezTo>
                    <a:pt x="24" y="31"/>
                    <a:pt x="34" y="27"/>
                    <a:pt x="38" y="17"/>
                  </a:cubicBezTo>
                  <a:cubicBezTo>
                    <a:pt x="195" y="17"/>
                    <a:pt x="195" y="17"/>
                    <a:pt x="195" y="17"/>
                  </a:cubicBezTo>
                  <a:cubicBezTo>
                    <a:pt x="199" y="27"/>
                    <a:pt x="210" y="31"/>
                    <a:pt x="210" y="31"/>
                  </a:cubicBezTo>
                  <a:lnTo>
                    <a:pt x="21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5" name="Freeform 377"/>
            <p:cNvSpPr/>
            <p:nvPr/>
          </p:nvSpPr>
          <p:spPr bwMode="auto">
            <a:xfrm>
              <a:off x="8674101" y="5253039"/>
              <a:ext cx="146050" cy="74613"/>
            </a:xfrm>
            <a:custGeom>
              <a:avLst/>
              <a:gdLst>
                <a:gd name="T0" fmla="*/ 12 w 161"/>
                <a:gd name="T1" fmla="*/ 83 h 83"/>
                <a:gd name="T2" fmla="*/ 150 w 161"/>
                <a:gd name="T3" fmla="*/ 83 h 83"/>
                <a:gd name="T4" fmla="*/ 161 w 161"/>
                <a:gd name="T5" fmla="*/ 71 h 83"/>
                <a:gd name="T6" fmla="*/ 161 w 161"/>
                <a:gd name="T7" fmla="*/ 11 h 83"/>
                <a:gd name="T8" fmla="*/ 150 w 161"/>
                <a:gd name="T9" fmla="*/ 0 h 83"/>
                <a:gd name="T10" fmla="*/ 11 w 161"/>
                <a:gd name="T11" fmla="*/ 0 h 83"/>
                <a:gd name="T12" fmla="*/ 0 w 161"/>
                <a:gd name="T13" fmla="*/ 11 h 83"/>
                <a:gd name="T14" fmla="*/ 0 w 161"/>
                <a:gd name="T15" fmla="*/ 71 h 83"/>
                <a:gd name="T16" fmla="*/ 12 w 161"/>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83">
                  <a:moveTo>
                    <a:pt x="12" y="83"/>
                  </a:moveTo>
                  <a:cubicBezTo>
                    <a:pt x="150" y="83"/>
                    <a:pt x="150" y="83"/>
                    <a:pt x="150" y="83"/>
                  </a:cubicBezTo>
                  <a:cubicBezTo>
                    <a:pt x="153" y="77"/>
                    <a:pt x="158" y="73"/>
                    <a:pt x="161" y="71"/>
                  </a:cubicBezTo>
                  <a:cubicBezTo>
                    <a:pt x="161" y="11"/>
                    <a:pt x="161" y="11"/>
                    <a:pt x="161" y="11"/>
                  </a:cubicBezTo>
                  <a:cubicBezTo>
                    <a:pt x="158" y="9"/>
                    <a:pt x="154" y="5"/>
                    <a:pt x="150" y="0"/>
                  </a:cubicBezTo>
                  <a:cubicBezTo>
                    <a:pt x="11" y="0"/>
                    <a:pt x="11" y="0"/>
                    <a:pt x="11" y="0"/>
                  </a:cubicBezTo>
                  <a:cubicBezTo>
                    <a:pt x="8" y="5"/>
                    <a:pt x="4" y="9"/>
                    <a:pt x="0" y="11"/>
                  </a:cubicBezTo>
                  <a:cubicBezTo>
                    <a:pt x="0" y="71"/>
                    <a:pt x="0" y="71"/>
                    <a:pt x="0" y="71"/>
                  </a:cubicBezTo>
                  <a:cubicBezTo>
                    <a:pt x="4" y="73"/>
                    <a:pt x="8" y="77"/>
                    <a:pt x="12"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6" name="Freeform 378"/>
            <p:cNvSpPr/>
            <p:nvPr/>
          </p:nvSpPr>
          <p:spPr bwMode="auto">
            <a:xfrm>
              <a:off x="9117013" y="5273676"/>
              <a:ext cx="252413" cy="96838"/>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7" name="Freeform 379"/>
            <p:cNvSpPr/>
            <p:nvPr/>
          </p:nvSpPr>
          <p:spPr bwMode="auto">
            <a:xfrm>
              <a:off x="9209088" y="5110164"/>
              <a:ext cx="69850" cy="68263"/>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8" name="Freeform 380"/>
            <p:cNvSpPr/>
            <p:nvPr/>
          </p:nvSpPr>
          <p:spPr bwMode="auto">
            <a:xfrm>
              <a:off x="9182101" y="5203826"/>
              <a:ext cx="122238" cy="44450"/>
            </a:xfrm>
            <a:custGeom>
              <a:avLst/>
              <a:gdLst>
                <a:gd name="T0" fmla="*/ 10 w 77"/>
                <a:gd name="T1" fmla="*/ 0 h 28"/>
                <a:gd name="T2" fmla="*/ 0 w 77"/>
                <a:gd name="T3" fmla="*/ 28 h 28"/>
                <a:gd name="T4" fmla="*/ 77 w 77"/>
                <a:gd name="T5" fmla="*/ 28 h 28"/>
                <a:gd name="T6" fmla="*/ 67 w 77"/>
                <a:gd name="T7" fmla="*/ 0 h 28"/>
                <a:gd name="T8" fmla="*/ 10 w 77"/>
                <a:gd name="T9" fmla="*/ 0 h 28"/>
              </a:gdLst>
              <a:ahLst/>
              <a:cxnLst>
                <a:cxn ang="0">
                  <a:pos x="T0" y="T1"/>
                </a:cxn>
                <a:cxn ang="0">
                  <a:pos x="T2" y="T3"/>
                </a:cxn>
                <a:cxn ang="0">
                  <a:pos x="T4" y="T5"/>
                </a:cxn>
                <a:cxn ang="0">
                  <a:pos x="T6" y="T7"/>
                </a:cxn>
                <a:cxn ang="0">
                  <a:pos x="T8" y="T9"/>
                </a:cxn>
              </a:cxnLst>
              <a:rect l="0" t="0" r="r" b="b"/>
              <a:pathLst>
                <a:path w="77" h="28">
                  <a:moveTo>
                    <a:pt x="10" y="0"/>
                  </a:moveTo>
                  <a:lnTo>
                    <a:pt x="0" y="28"/>
                  </a:lnTo>
                  <a:lnTo>
                    <a:pt x="77" y="28"/>
                  </a:lnTo>
                  <a:lnTo>
                    <a:pt x="67"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89" name="Freeform 381"/>
            <p:cNvSpPr>
              <a:spLocks noEditPoints="1"/>
            </p:cNvSpPr>
            <p:nvPr/>
          </p:nvSpPr>
          <p:spPr bwMode="auto">
            <a:xfrm>
              <a:off x="838201" y="5629276"/>
              <a:ext cx="215900" cy="258763"/>
            </a:xfrm>
            <a:custGeom>
              <a:avLst/>
              <a:gdLst>
                <a:gd name="T0" fmla="*/ 241 w 241"/>
                <a:gd name="T1" fmla="*/ 30 h 288"/>
                <a:gd name="T2" fmla="*/ 129 w 241"/>
                <a:gd name="T3" fmla="*/ 30 h 288"/>
                <a:gd name="T4" fmla="*/ 129 w 241"/>
                <a:gd name="T5" fmla="*/ 10 h 288"/>
                <a:gd name="T6" fmla="*/ 119 w 241"/>
                <a:gd name="T7" fmla="*/ 0 h 288"/>
                <a:gd name="T8" fmla="*/ 109 w 241"/>
                <a:gd name="T9" fmla="*/ 10 h 288"/>
                <a:gd name="T10" fmla="*/ 109 w 241"/>
                <a:gd name="T11" fmla="*/ 30 h 288"/>
                <a:gd name="T12" fmla="*/ 0 w 241"/>
                <a:gd name="T13" fmla="*/ 30 h 288"/>
                <a:gd name="T14" fmla="*/ 0 w 241"/>
                <a:gd name="T15" fmla="*/ 196 h 288"/>
                <a:gd name="T16" fmla="*/ 75 w 241"/>
                <a:gd name="T17" fmla="*/ 196 h 288"/>
                <a:gd name="T18" fmla="*/ 45 w 241"/>
                <a:gd name="T19" fmla="*/ 272 h 288"/>
                <a:gd name="T20" fmla="*/ 52 w 241"/>
                <a:gd name="T21" fmla="*/ 288 h 288"/>
                <a:gd name="T22" fmla="*/ 56 w 241"/>
                <a:gd name="T23" fmla="*/ 288 h 288"/>
                <a:gd name="T24" fmla="*/ 67 w 241"/>
                <a:gd name="T25" fmla="*/ 281 h 288"/>
                <a:gd name="T26" fmla="*/ 100 w 241"/>
                <a:gd name="T27" fmla="*/ 196 h 288"/>
                <a:gd name="T28" fmla="*/ 138 w 241"/>
                <a:gd name="T29" fmla="*/ 196 h 288"/>
                <a:gd name="T30" fmla="*/ 171 w 241"/>
                <a:gd name="T31" fmla="*/ 281 h 288"/>
                <a:gd name="T32" fmla="*/ 182 w 241"/>
                <a:gd name="T33" fmla="*/ 288 h 288"/>
                <a:gd name="T34" fmla="*/ 186 w 241"/>
                <a:gd name="T35" fmla="*/ 288 h 288"/>
                <a:gd name="T36" fmla="*/ 193 w 241"/>
                <a:gd name="T37" fmla="*/ 272 h 288"/>
                <a:gd name="T38" fmla="*/ 164 w 241"/>
                <a:gd name="T39" fmla="*/ 196 h 288"/>
                <a:gd name="T40" fmla="*/ 241 w 241"/>
                <a:gd name="T41" fmla="*/ 196 h 288"/>
                <a:gd name="T42" fmla="*/ 241 w 241"/>
                <a:gd name="T43" fmla="*/ 30 h 288"/>
                <a:gd name="T44" fmla="*/ 218 w 241"/>
                <a:gd name="T45" fmla="*/ 172 h 288"/>
                <a:gd name="T46" fmla="*/ 23 w 241"/>
                <a:gd name="T47" fmla="*/ 172 h 288"/>
                <a:gd name="T48" fmla="*/ 23 w 241"/>
                <a:gd name="T49" fmla="*/ 53 h 288"/>
                <a:gd name="T50" fmla="*/ 218 w 241"/>
                <a:gd name="T51" fmla="*/ 53 h 288"/>
                <a:gd name="T52" fmla="*/ 218 w 241"/>
                <a:gd name="T53"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0" name="Freeform 382"/>
            <p:cNvSpPr/>
            <p:nvPr/>
          </p:nvSpPr>
          <p:spPr bwMode="auto">
            <a:xfrm>
              <a:off x="873126" y="5694364"/>
              <a:ext cx="142875" cy="74613"/>
            </a:xfrm>
            <a:custGeom>
              <a:avLst/>
              <a:gdLst>
                <a:gd name="T0" fmla="*/ 5 w 90"/>
                <a:gd name="T1" fmla="*/ 47 h 47"/>
                <a:gd name="T2" fmla="*/ 36 w 90"/>
                <a:gd name="T3" fmla="*/ 26 h 47"/>
                <a:gd name="T4" fmla="*/ 43 w 90"/>
                <a:gd name="T5" fmla="*/ 37 h 47"/>
                <a:gd name="T6" fmla="*/ 76 w 90"/>
                <a:gd name="T7" fmla="*/ 15 h 47"/>
                <a:gd name="T8" fmla="*/ 81 w 90"/>
                <a:gd name="T9" fmla="*/ 21 h 47"/>
                <a:gd name="T10" fmla="*/ 90 w 90"/>
                <a:gd name="T11" fmla="*/ 0 h 47"/>
                <a:gd name="T12" fmla="*/ 67 w 90"/>
                <a:gd name="T13" fmla="*/ 1 h 47"/>
                <a:gd name="T14" fmla="*/ 72 w 90"/>
                <a:gd name="T15" fmla="*/ 7 h 47"/>
                <a:gd name="T16" fmla="*/ 46 w 90"/>
                <a:gd name="T17" fmla="*/ 25 h 47"/>
                <a:gd name="T18" fmla="*/ 38 w 90"/>
                <a:gd name="T19" fmla="*/ 14 h 47"/>
                <a:gd name="T20" fmla="*/ 0 w 90"/>
                <a:gd name="T21" fmla="*/ 39 h 47"/>
                <a:gd name="T22" fmla="*/ 5 w 90"/>
                <a:gd name="T23" fmla="*/ 47 h 47"/>
                <a:gd name="T24" fmla="*/ 5 w 90"/>
                <a:gd name="T2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47">
                  <a:moveTo>
                    <a:pt x="5" y="47"/>
                  </a:moveTo>
                  <a:lnTo>
                    <a:pt x="36" y="26"/>
                  </a:lnTo>
                  <a:lnTo>
                    <a:pt x="43" y="37"/>
                  </a:lnTo>
                  <a:lnTo>
                    <a:pt x="76" y="15"/>
                  </a:lnTo>
                  <a:lnTo>
                    <a:pt x="81" y="21"/>
                  </a:lnTo>
                  <a:lnTo>
                    <a:pt x="90" y="0"/>
                  </a:lnTo>
                  <a:lnTo>
                    <a:pt x="67" y="1"/>
                  </a:lnTo>
                  <a:lnTo>
                    <a:pt x="72" y="7"/>
                  </a:lnTo>
                  <a:lnTo>
                    <a:pt x="46" y="25"/>
                  </a:lnTo>
                  <a:lnTo>
                    <a:pt x="38" y="14"/>
                  </a:lnTo>
                  <a:lnTo>
                    <a:pt x="0" y="39"/>
                  </a:lnTo>
                  <a:lnTo>
                    <a:pt x="5" y="47"/>
                  </a:lnTo>
                  <a:lnTo>
                    <a:pt x="5"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1" name="Freeform 383"/>
            <p:cNvSpPr>
              <a:spLocks noEditPoints="1"/>
            </p:cNvSpPr>
            <p:nvPr/>
          </p:nvSpPr>
          <p:spPr bwMode="auto">
            <a:xfrm>
              <a:off x="5483226" y="5684839"/>
              <a:ext cx="258763" cy="147638"/>
            </a:xfrm>
            <a:custGeom>
              <a:avLst/>
              <a:gdLst>
                <a:gd name="T0" fmla="*/ 247 w 288"/>
                <a:gd name="T1" fmla="*/ 82 h 164"/>
                <a:gd name="T2" fmla="*/ 288 w 288"/>
                <a:gd name="T3" fmla="*/ 69 h 164"/>
                <a:gd name="T4" fmla="*/ 253 w 288"/>
                <a:gd name="T5" fmla="*/ 52 h 164"/>
                <a:gd name="T6" fmla="*/ 198 w 288"/>
                <a:gd name="T7" fmla="*/ 0 h 164"/>
                <a:gd name="T8" fmla="*/ 142 w 288"/>
                <a:gd name="T9" fmla="*/ 56 h 164"/>
                <a:gd name="T10" fmla="*/ 142 w 288"/>
                <a:gd name="T11" fmla="*/ 57 h 164"/>
                <a:gd name="T12" fmla="*/ 135 w 288"/>
                <a:gd name="T13" fmla="*/ 66 h 164"/>
                <a:gd name="T14" fmla="*/ 62 w 288"/>
                <a:gd name="T15" fmla="*/ 52 h 164"/>
                <a:gd name="T16" fmla="*/ 89 w 288"/>
                <a:gd name="T17" fmla="*/ 99 h 164"/>
                <a:gd name="T18" fmla="*/ 0 w 288"/>
                <a:gd name="T19" fmla="*/ 94 h 164"/>
                <a:gd name="T20" fmla="*/ 126 w 288"/>
                <a:gd name="T21" fmla="*/ 164 h 164"/>
                <a:gd name="T22" fmla="*/ 232 w 288"/>
                <a:gd name="T23" fmla="*/ 99 h 164"/>
                <a:gd name="T24" fmla="*/ 247 w 288"/>
                <a:gd name="T25" fmla="*/ 82 h 164"/>
                <a:gd name="T26" fmla="*/ 210 w 288"/>
                <a:gd name="T27" fmla="*/ 28 h 164"/>
                <a:gd name="T28" fmla="*/ 225 w 288"/>
                <a:gd name="T29" fmla="*/ 43 h 164"/>
                <a:gd name="T30" fmla="*/ 210 w 288"/>
                <a:gd name="T31" fmla="*/ 59 h 164"/>
                <a:gd name="T32" fmla="*/ 194 w 288"/>
                <a:gd name="T33" fmla="*/ 43 h 164"/>
                <a:gd name="T34" fmla="*/ 210 w 288"/>
                <a:gd name="T3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164">
                  <a:moveTo>
                    <a:pt x="247" y="82"/>
                  </a:moveTo>
                  <a:cubicBezTo>
                    <a:pt x="288" y="69"/>
                    <a:pt x="288" y="69"/>
                    <a:pt x="288" y="69"/>
                  </a:cubicBezTo>
                  <a:cubicBezTo>
                    <a:pt x="253" y="52"/>
                    <a:pt x="253" y="52"/>
                    <a:pt x="253" y="52"/>
                  </a:cubicBezTo>
                  <a:cubicBezTo>
                    <a:pt x="251" y="23"/>
                    <a:pt x="227" y="0"/>
                    <a:pt x="198" y="0"/>
                  </a:cubicBezTo>
                  <a:cubicBezTo>
                    <a:pt x="167" y="0"/>
                    <a:pt x="142" y="25"/>
                    <a:pt x="142" y="56"/>
                  </a:cubicBezTo>
                  <a:cubicBezTo>
                    <a:pt x="142" y="56"/>
                    <a:pt x="142" y="57"/>
                    <a:pt x="142" y="57"/>
                  </a:cubicBezTo>
                  <a:cubicBezTo>
                    <a:pt x="140" y="60"/>
                    <a:pt x="137" y="63"/>
                    <a:pt x="135" y="66"/>
                  </a:cubicBezTo>
                  <a:cubicBezTo>
                    <a:pt x="112" y="68"/>
                    <a:pt x="77" y="67"/>
                    <a:pt x="62" y="52"/>
                  </a:cubicBezTo>
                  <a:cubicBezTo>
                    <a:pt x="43" y="34"/>
                    <a:pt x="52" y="83"/>
                    <a:pt x="89" y="99"/>
                  </a:cubicBezTo>
                  <a:cubicBezTo>
                    <a:pt x="43" y="115"/>
                    <a:pt x="0" y="94"/>
                    <a:pt x="0" y="94"/>
                  </a:cubicBezTo>
                  <a:cubicBezTo>
                    <a:pt x="0" y="94"/>
                    <a:pt x="31" y="164"/>
                    <a:pt x="126" y="164"/>
                  </a:cubicBezTo>
                  <a:cubicBezTo>
                    <a:pt x="197" y="164"/>
                    <a:pt x="223" y="121"/>
                    <a:pt x="232" y="99"/>
                  </a:cubicBezTo>
                  <a:cubicBezTo>
                    <a:pt x="238" y="94"/>
                    <a:pt x="243" y="89"/>
                    <a:pt x="247" y="82"/>
                  </a:cubicBezTo>
                  <a:close/>
                  <a:moveTo>
                    <a:pt x="210" y="28"/>
                  </a:moveTo>
                  <a:cubicBezTo>
                    <a:pt x="218" y="28"/>
                    <a:pt x="225" y="35"/>
                    <a:pt x="225" y="43"/>
                  </a:cubicBezTo>
                  <a:cubicBezTo>
                    <a:pt x="225" y="52"/>
                    <a:pt x="218" y="59"/>
                    <a:pt x="210" y="59"/>
                  </a:cubicBezTo>
                  <a:cubicBezTo>
                    <a:pt x="201" y="59"/>
                    <a:pt x="194" y="52"/>
                    <a:pt x="194" y="43"/>
                  </a:cubicBezTo>
                  <a:cubicBezTo>
                    <a:pt x="194" y="35"/>
                    <a:pt x="201" y="28"/>
                    <a:pt x="210"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2" name="Freeform 384"/>
            <p:cNvSpPr>
              <a:spLocks noEditPoints="1"/>
            </p:cNvSpPr>
            <p:nvPr/>
          </p:nvSpPr>
          <p:spPr bwMode="auto">
            <a:xfrm>
              <a:off x="5995988" y="5675314"/>
              <a:ext cx="265113" cy="168275"/>
            </a:xfrm>
            <a:custGeom>
              <a:avLst/>
              <a:gdLst>
                <a:gd name="T0" fmla="*/ 263 w 293"/>
                <a:gd name="T1" fmla="*/ 26 h 186"/>
                <a:gd name="T2" fmla="*/ 224 w 293"/>
                <a:gd name="T3" fmla="*/ 1 h 186"/>
                <a:gd name="T4" fmla="*/ 188 w 293"/>
                <a:gd name="T5" fmla="*/ 44 h 186"/>
                <a:gd name="T6" fmla="*/ 189 w 293"/>
                <a:gd name="T7" fmla="*/ 47 h 186"/>
                <a:gd name="T8" fmla="*/ 112 w 293"/>
                <a:gd name="T9" fmla="*/ 79 h 186"/>
                <a:gd name="T10" fmla="*/ 6 w 293"/>
                <a:gd name="T11" fmla="*/ 66 h 186"/>
                <a:gd name="T12" fmla="*/ 147 w 293"/>
                <a:gd name="T13" fmla="*/ 157 h 186"/>
                <a:gd name="T14" fmla="*/ 146 w 293"/>
                <a:gd name="T15" fmla="*/ 181 h 186"/>
                <a:gd name="T16" fmla="*/ 141 w 293"/>
                <a:gd name="T17" fmla="*/ 182 h 186"/>
                <a:gd name="T18" fmla="*/ 145 w 293"/>
                <a:gd name="T19" fmla="*/ 183 h 186"/>
                <a:gd name="T20" fmla="*/ 142 w 293"/>
                <a:gd name="T21" fmla="*/ 185 h 186"/>
                <a:gd name="T22" fmla="*/ 148 w 293"/>
                <a:gd name="T23" fmla="*/ 184 h 186"/>
                <a:gd name="T24" fmla="*/ 153 w 293"/>
                <a:gd name="T25" fmla="*/ 186 h 186"/>
                <a:gd name="T26" fmla="*/ 151 w 293"/>
                <a:gd name="T27" fmla="*/ 182 h 186"/>
                <a:gd name="T28" fmla="*/ 150 w 293"/>
                <a:gd name="T29" fmla="*/ 181 h 186"/>
                <a:gd name="T30" fmla="*/ 154 w 293"/>
                <a:gd name="T31" fmla="*/ 157 h 186"/>
                <a:gd name="T32" fmla="*/ 165 w 293"/>
                <a:gd name="T33" fmla="*/ 156 h 186"/>
                <a:gd name="T34" fmla="*/ 169 w 293"/>
                <a:gd name="T35" fmla="*/ 181 h 186"/>
                <a:gd name="T36" fmla="*/ 168 w 293"/>
                <a:gd name="T37" fmla="*/ 182 h 186"/>
                <a:gd name="T38" fmla="*/ 167 w 293"/>
                <a:gd name="T39" fmla="*/ 186 h 186"/>
                <a:gd name="T40" fmla="*/ 171 w 293"/>
                <a:gd name="T41" fmla="*/ 184 h 186"/>
                <a:gd name="T42" fmla="*/ 177 w 293"/>
                <a:gd name="T43" fmla="*/ 185 h 186"/>
                <a:gd name="T44" fmla="*/ 174 w 293"/>
                <a:gd name="T45" fmla="*/ 183 h 186"/>
                <a:gd name="T46" fmla="*/ 178 w 293"/>
                <a:gd name="T47" fmla="*/ 182 h 186"/>
                <a:gd name="T48" fmla="*/ 173 w 293"/>
                <a:gd name="T49" fmla="*/ 181 h 186"/>
                <a:gd name="T50" fmla="*/ 173 w 293"/>
                <a:gd name="T51" fmla="*/ 155 h 186"/>
                <a:gd name="T52" fmla="*/ 194 w 293"/>
                <a:gd name="T53" fmla="*/ 149 h 186"/>
                <a:gd name="T54" fmla="*/ 231 w 293"/>
                <a:gd name="T55" fmla="*/ 73 h 186"/>
                <a:gd name="T56" fmla="*/ 265 w 293"/>
                <a:gd name="T57" fmla="*/ 49 h 186"/>
                <a:gd name="T58" fmla="*/ 293 w 293"/>
                <a:gd name="T59" fmla="*/ 33 h 186"/>
                <a:gd name="T60" fmla="*/ 263 w 293"/>
                <a:gd name="T61" fmla="*/ 26 h 186"/>
                <a:gd name="T62" fmla="*/ 164 w 293"/>
                <a:gd name="T63" fmla="*/ 127 h 186"/>
                <a:gd name="T64" fmla="*/ 108 w 293"/>
                <a:gd name="T65" fmla="*/ 113 h 186"/>
                <a:gd name="T66" fmla="*/ 113 w 293"/>
                <a:gd name="T67" fmla="*/ 113 h 186"/>
                <a:gd name="T68" fmla="*/ 163 w 293"/>
                <a:gd name="T69" fmla="*/ 118 h 186"/>
                <a:gd name="T70" fmla="*/ 200 w 293"/>
                <a:gd name="T71" fmla="*/ 86 h 186"/>
                <a:gd name="T72" fmla="*/ 164 w 293"/>
                <a:gd name="T73" fmla="*/ 127 h 186"/>
                <a:gd name="T74" fmla="*/ 240 w 293"/>
                <a:gd name="T75" fmla="*/ 32 h 186"/>
                <a:gd name="T76" fmla="*/ 232 w 293"/>
                <a:gd name="T77" fmla="*/ 24 h 186"/>
                <a:gd name="T78" fmla="*/ 240 w 293"/>
                <a:gd name="T79" fmla="*/ 16 h 186"/>
                <a:gd name="T80" fmla="*/ 248 w 293"/>
                <a:gd name="T81" fmla="*/ 24 h 186"/>
                <a:gd name="T82" fmla="*/ 240 w 293"/>
                <a:gd name="T83" fmla="*/ 3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3" h="186">
                  <a:moveTo>
                    <a:pt x="263" y="26"/>
                  </a:moveTo>
                  <a:cubicBezTo>
                    <a:pt x="257" y="10"/>
                    <a:pt x="241" y="0"/>
                    <a:pt x="224" y="1"/>
                  </a:cubicBezTo>
                  <a:cubicBezTo>
                    <a:pt x="202" y="3"/>
                    <a:pt x="186" y="22"/>
                    <a:pt x="188" y="44"/>
                  </a:cubicBezTo>
                  <a:cubicBezTo>
                    <a:pt x="188" y="45"/>
                    <a:pt x="189" y="46"/>
                    <a:pt x="189" y="47"/>
                  </a:cubicBezTo>
                  <a:cubicBezTo>
                    <a:pt x="158" y="59"/>
                    <a:pt x="134" y="74"/>
                    <a:pt x="112" y="79"/>
                  </a:cubicBezTo>
                  <a:cubicBezTo>
                    <a:pt x="92" y="84"/>
                    <a:pt x="0" y="64"/>
                    <a:pt x="6" y="66"/>
                  </a:cubicBezTo>
                  <a:cubicBezTo>
                    <a:pt x="80" y="102"/>
                    <a:pt x="104" y="153"/>
                    <a:pt x="147" y="157"/>
                  </a:cubicBezTo>
                  <a:cubicBezTo>
                    <a:pt x="146" y="181"/>
                    <a:pt x="146" y="181"/>
                    <a:pt x="146" y="181"/>
                  </a:cubicBezTo>
                  <a:cubicBezTo>
                    <a:pt x="141" y="182"/>
                    <a:pt x="141" y="182"/>
                    <a:pt x="141" y="182"/>
                  </a:cubicBezTo>
                  <a:cubicBezTo>
                    <a:pt x="145" y="183"/>
                    <a:pt x="145" y="183"/>
                    <a:pt x="145" y="183"/>
                  </a:cubicBezTo>
                  <a:cubicBezTo>
                    <a:pt x="142" y="185"/>
                    <a:pt x="142" y="185"/>
                    <a:pt x="142" y="185"/>
                  </a:cubicBezTo>
                  <a:cubicBezTo>
                    <a:pt x="148" y="184"/>
                    <a:pt x="148" y="184"/>
                    <a:pt x="148" y="184"/>
                  </a:cubicBezTo>
                  <a:cubicBezTo>
                    <a:pt x="153" y="186"/>
                    <a:pt x="153" y="186"/>
                    <a:pt x="153" y="186"/>
                  </a:cubicBezTo>
                  <a:cubicBezTo>
                    <a:pt x="151" y="182"/>
                    <a:pt x="151" y="182"/>
                    <a:pt x="151" y="182"/>
                  </a:cubicBezTo>
                  <a:cubicBezTo>
                    <a:pt x="150" y="181"/>
                    <a:pt x="150" y="181"/>
                    <a:pt x="150" y="181"/>
                  </a:cubicBezTo>
                  <a:cubicBezTo>
                    <a:pt x="154" y="157"/>
                    <a:pt x="154" y="157"/>
                    <a:pt x="154" y="157"/>
                  </a:cubicBezTo>
                  <a:cubicBezTo>
                    <a:pt x="157" y="157"/>
                    <a:pt x="161" y="157"/>
                    <a:pt x="165" y="156"/>
                  </a:cubicBezTo>
                  <a:cubicBezTo>
                    <a:pt x="169" y="181"/>
                    <a:pt x="169" y="181"/>
                    <a:pt x="169" y="181"/>
                  </a:cubicBezTo>
                  <a:cubicBezTo>
                    <a:pt x="168" y="182"/>
                    <a:pt x="168" y="182"/>
                    <a:pt x="168" y="182"/>
                  </a:cubicBezTo>
                  <a:cubicBezTo>
                    <a:pt x="167" y="186"/>
                    <a:pt x="167" y="186"/>
                    <a:pt x="167" y="186"/>
                  </a:cubicBezTo>
                  <a:cubicBezTo>
                    <a:pt x="171" y="184"/>
                    <a:pt x="171" y="184"/>
                    <a:pt x="171" y="184"/>
                  </a:cubicBezTo>
                  <a:cubicBezTo>
                    <a:pt x="177" y="185"/>
                    <a:pt x="177" y="185"/>
                    <a:pt x="177" y="185"/>
                  </a:cubicBezTo>
                  <a:cubicBezTo>
                    <a:pt x="174" y="183"/>
                    <a:pt x="174" y="183"/>
                    <a:pt x="174" y="183"/>
                  </a:cubicBezTo>
                  <a:cubicBezTo>
                    <a:pt x="178" y="182"/>
                    <a:pt x="178" y="182"/>
                    <a:pt x="178" y="182"/>
                  </a:cubicBezTo>
                  <a:cubicBezTo>
                    <a:pt x="173" y="181"/>
                    <a:pt x="173" y="181"/>
                    <a:pt x="173" y="181"/>
                  </a:cubicBezTo>
                  <a:cubicBezTo>
                    <a:pt x="173" y="155"/>
                    <a:pt x="173" y="155"/>
                    <a:pt x="173" y="155"/>
                  </a:cubicBezTo>
                  <a:cubicBezTo>
                    <a:pt x="180" y="154"/>
                    <a:pt x="185" y="153"/>
                    <a:pt x="194" y="149"/>
                  </a:cubicBezTo>
                  <a:cubicBezTo>
                    <a:pt x="218" y="140"/>
                    <a:pt x="239" y="108"/>
                    <a:pt x="231" y="73"/>
                  </a:cubicBezTo>
                  <a:cubicBezTo>
                    <a:pt x="246" y="70"/>
                    <a:pt x="260" y="62"/>
                    <a:pt x="265" y="49"/>
                  </a:cubicBezTo>
                  <a:cubicBezTo>
                    <a:pt x="293" y="33"/>
                    <a:pt x="293" y="33"/>
                    <a:pt x="293" y="33"/>
                  </a:cubicBezTo>
                  <a:lnTo>
                    <a:pt x="263" y="26"/>
                  </a:lnTo>
                  <a:close/>
                  <a:moveTo>
                    <a:pt x="164" y="127"/>
                  </a:moveTo>
                  <a:cubicBezTo>
                    <a:pt x="140" y="130"/>
                    <a:pt x="109" y="113"/>
                    <a:pt x="108" y="113"/>
                  </a:cubicBezTo>
                  <a:cubicBezTo>
                    <a:pt x="113" y="113"/>
                    <a:pt x="113" y="113"/>
                    <a:pt x="113" y="113"/>
                  </a:cubicBezTo>
                  <a:cubicBezTo>
                    <a:pt x="113" y="113"/>
                    <a:pt x="138" y="121"/>
                    <a:pt x="163" y="118"/>
                  </a:cubicBezTo>
                  <a:cubicBezTo>
                    <a:pt x="189" y="115"/>
                    <a:pt x="200" y="86"/>
                    <a:pt x="200" y="86"/>
                  </a:cubicBezTo>
                  <a:cubicBezTo>
                    <a:pt x="200" y="87"/>
                    <a:pt x="200" y="123"/>
                    <a:pt x="164" y="127"/>
                  </a:cubicBezTo>
                  <a:close/>
                  <a:moveTo>
                    <a:pt x="240" y="32"/>
                  </a:moveTo>
                  <a:cubicBezTo>
                    <a:pt x="236" y="32"/>
                    <a:pt x="232" y="28"/>
                    <a:pt x="232" y="24"/>
                  </a:cubicBezTo>
                  <a:cubicBezTo>
                    <a:pt x="232" y="19"/>
                    <a:pt x="236" y="16"/>
                    <a:pt x="240" y="16"/>
                  </a:cubicBezTo>
                  <a:cubicBezTo>
                    <a:pt x="244" y="16"/>
                    <a:pt x="248" y="19"/>
                    <a:pt x="248" y="24"/>
                  </a:cubicBezTo>
                  <a:cubicBezTo>
                    <a:pt x="248" y="28"/>
                    <a:pt x="244" y="32"/>
                    <a:pt x="24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3" name="Freeform 385"/>
            <p:cNvSpPr>
              <a:spLocks noEditPoints="1"/>
            </p:cNvSpPr>
            <p:nvPr/>
          </p:nvSpPr>
          <p:spPr bwMode="auto">
            <a:xfrm>
              <a:off x="9134476" y="4718051"/>
              <a:ext cx="214313" cy="133350"/>
            </a:xfrm>
            <a:custGeom>
              <a:avLst/>
              <a:gdLst>
                <a:gd name="T0" fmla="*/ 9 w 135"/>
                <a:gd name="T1" fmla="*/ 84 h 84"/>
                <a:gd name="T2" fmla="*/ 125 w 135"/>
                <a:gd name="T3" fmla="*/ 84 h 84"/>
                <a:gd name="T4" fmla="*/ 135 w 135"/>
                <a:gd name="T5" fmla="*/ 0 h 84"/>
                <a:gd name="T6" fmla="*/ 0 w 135"/>
                <a:gd name="T7" fmla="*/ 0 h 84"/>
                <a:gd name="T8" fmla="*/ 9 w 135"/>
                <a:gd name="T9" fmla="*/ 84 h 84"/>
                <a:gd name="T10" fmla="*/ 95 w 135"/>
                <a:gd name="T11" fmla="*/ 24 h 84"/>
                <a:gd name="T12" fmla="*/ 113 w 135"/>
                <a:gd name="T13" fmla="*/ 24 h 84"/>
                <a:gd name="T14" fmla="*/ 107 w 135"/>
                <a:gd name="T15" fmla="*/ 61 h 84"/>
                <a:gd name="T16" fmla="*/ 90 w 135"/>
                <a:gd name="T17" fmla="*/ 61 h 84"/>
                <a:gd name="T18" fmla="*/ 95 w 135"/>
                <a:gd name="T19" fmla="*/ 24 h 84"/>
                <a:gd name="T20" fmla="*/ 59 w 135"/>
                <a:gd name="T21" fmla="*/ 24 h 84"/>
                <a:gd name="T22" fmla="*/ 76 w 135"/>
                <a:gd name="T23" fmla="*/ 24 h 84"/>
                <a:gd name="T24" fmla="*/ 76 w 135"/>
                <a:gd name="T25" fmla="*/ 61 h 84"/>
                <a:gd name="T26" fmla="*/ 59 w 135"/>
                <a:gd name="T27" fmla="*/ 61 h 84"/>
                <a:gd name="T28" fmla="*/ 59 w 135"/>
                <a:gd name="T29" fmla="*/ 24 h 84"/>
                <a:gd name="T30" fmla="*/ 39 w 135"/>
                <a:gd name="T31" fmla="*/ 24 h 84"/>
                <a:gd name="T32" fmla="*/ 44 w 135"/>
                <a:gd name="T33" fmla="*/ 61 h 84"/>
                <a:gd name="T34" fmla="*/ 27 w 135"/>
                <a:gd name="T35" fmla="*/ 61 h 84"/>
                <a:gd name="T36" fmla="*/ 21 w 135"/>
                <a:gd name="T37" fmla="*/ 24 h 84"/>
                <a:gd name="T38" fmla="*/ 39 w 135"/>
                <a:gd name="T39"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84">
                  <a:moveTo>
                    <a:pt x="9" y="84"/>
                  </a:moveTo>
                  <a:lnTo>
                    <a:pt x="125" y="84"/>
                  </a:lnTo>
                  <a:lnTo>
                    <a:pt x="135" y="0"/>
                  </a:lnTo>
                  <a:lnTo>
                    <a:pt x="0" y="0"/>
                  </a:lnTo>
                  <a:lnTo>
                    <a:pt x="9" y="84"/>
                  </a:lnTo>
                  <a:close/>
                  <a:moveTo>
                    <a:pt x="95" y="24"/>
                  </a:moveTo>
                  <a:lnTo>
                    <a:pt x="113" y="24"/>
                  </a:lnTo>
                  <a:lnTo>
                    <a:pt x="107" y="61"/>
                  </a:lnTo>
                  <a:lnTo>
                    <a:pt x="90" y="61"/>
                  </a:lnTo>
                  <a:lnTo>
                    <a:pt x="95" y="24"/>
                  </a:lnTo>
                  <a:close/>
                  <a:moveTo>
                    <a:pt x="59" y="24"/>
                  </a:moveTo>
                  <a:lnTo>
                    <a:pt x="76" y="24"/>
                  </a:lnTo>
                  <a:lnTo>
                    <a:pt x="76" y="61"/>
                  </a:lnTo>
                  <a:lnTo>
                    <a:pt x="59" y="61"/>
                  </a:lnTo>
                  <a:lnTo>
                    <a:pt x="59" y="24"/>
                  </a:lnTo>
                  <a:close/>
                  <a:moveTo>
                    <a:pt x="39" y="24"/>
                  </a:moveTo>
                  <a:lnTo>
                    <a:pt x="44" y="61"/>
                  </a:lnTo>
                  <a:lnTo>
                    <a:pt x="27" y="61"/>
                  </a:lnTo>
                  <a:lnTo>
                    <a:pt x="21" y="24"/>
                  </a:lnTo>
                  <a:lnTo>
                    <a:pt x="3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4" name="Freeform 386"/>
            <p:cNvSpPr/>
            <p:nvPr/>
          </p:nvSpPr>
          <p:spPr bwMode="auto">
            <a:xfrm>
              <a:off x="9134476" y="4592639"/>
              <a:ext cx="214313" cy="114300"/>
            </a:xfrm>
            <a:custGeom>
              <a:avLst/>
              <a:gdLst>
                <a:gd name="T0" fmla="*/ 121 w 135"/>
                <a:gd name="T1" fmla="*/ 62 h 72"/>
                <a:gd name="T2" fmla="*/ 89 w 135"/>
                <a:gd name="T3" fmla="*/ 0 h 72"/>
                <a:gd name="T4" fmla="*/ 72 w 135"/>
                <a:gd name="T5" fmla="*/ 9 h 72"/>
                <a:gd name="T6" fmla="*/ 99 w 135"/>
                <a:gd name="T7" fmla="*/ 62 h 72"/>
                <a:gd name="T8" fmla="*/ 35 w 135"/>
                <a:gd name="T9" fmla="*/ 62 h 72"/>
                <a:gd name="T10" fmla="*/ 63 w 135"/>
                <a:gd name="T11" fmla="*/ 9 h 72"/>
                <a:gd name="T12" fmla="*/ 46 w 135"/>
                <a:gd name="T13" fmla="*/ 0 h 72"/>
                <a:gd name="T14" fmla="*/ 13 w 135"/>
                <a:gd name="T15" fmla="*/ 62 h 72"/>
                <a:gd name="T16" fmla="*/ 0 w 135"/>
                <a:gd name="T17" fmla="*/ 62 h 72"/>
                <a:gd name="T18" fmla="*/ 0 w 135"/>
                <a:gd name="T19" fmla="*/ 72 h 72"/>
                <a:gd name="T20" fmla="*/ 135 w 135"/>
                <a:gd name="T21" fmla="*/ 72 h 72"/>
                <a:gd name="T22" fmla="*/ 135 w 135"/>
                <a:gd name="T23" fmla="*/ 62 h 72"/>
                <a:gd name="T24" fmla="*/ 121 w 135"/>
                <a:gd name="T25"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5" h="72">
                  <a:moveTo>
                    <a:pt x="121" y="62"/>
                  </a:moveTo>
                  <a:lnTo>
                    <a:pt x="89" y="0"/>
                  </a:lnTo>
                  <a:lnTo>
                    <a:pt x="72" y="9"/>
                  </a:lnTo>
                  <a:lnTo>
                    <a:pt x="99" y="62"/>
                  </a:lnTo>
                  <a:lnTo>
                    <a:pt x="35" y="62"/>
                  </a:lnTo>
                  <a:lnTo>
                    <a:pt x="63" y="9"/>
                  </a:lnTo>
                  <a:lnTo>
                    <a:pt x="46" y="0"/>
                  </a:lnTo>
                  <a:lnTo>
                    <a:pt x="13" y="62"/>
                  </a:lnTo>
                  <a:lnTo>
                    <a:pt x="0" y="62"/>
                  </a:lnTo>
                  <a:lnTo>
                    <a:pt x="0" y="72"/>
                  </a:lnTo>
                  <a:lnTo>
                    <a:pt x="135" y="72"/>
                  </a:lnTo>
                  <a:lnTo>
                    <a:pt x="135" y="62"/>
                  </a:lnTo>
                  <a:lnTo>
                    <a:pt x="121"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5" name="Freeform 387"/>
            <p:cNvSpPr/>
            <p:nvPr/>
          </p:nvSpPr>
          <p:spPr bwMode="auto">
            <a:xfrm>
              <a:off x="7038976" y="5629276"/>
              <a:ext cx="258763" cy="257175"/>
            </a:xfrm>
            <a:custGeom>
              <a:avLst/>
              <a:gdLst>
                <a:gd name="T0" fmla="*/ 288 w 288"/>
                <a:gd name="T1" fmla="*/ 144 h 287"/>
                <a:gd name="T2" fmla="*/ 144 w 288"/>
                <a:gd name="T3" fmla="*/ 0 h 287"/>
                <a:gd name="T4" fmla="*/ 0 w 288"/>
                <a:gd name="T5" fmla="*/ 144 h 287"/>
                <a:gd name="T6" fmla="*/ 128 w 288"/>
                <a:gd name="T7" fmla="*/ 287 h 287"/>
                <a:gd name="T8" fmla="*/ 128 w 288"/>
                <a:gd name="T9" fmla="*/ 177 h 287"/>
                <a:gd name="T10" fmla="*/ 104 w 288"/>
                <a:gd name="T11" fmla="*/ 177 h 287"/>
                <a:gd name="T12" fmla="*/ 104 w 288"/>
                <a:gd name="T13" fmla="*/ 136 h 287"/>
                <a:gd name="T14" fmla="*/ 128 w 288"/>
                <a:gd name="T15" fmla="*/ 136 h 287"/>
                <a:gd name="T16" fmla="*/ 128 w 288"/>
                <a:gd name="T17" fmla="*/ 102 h 287"/>
                <a:gd name="T18" fmla="*/ 180 w 288"/>
                <a:gd name="T19" fmla="*/ 54 h 287"/>
                <a:gd name="T20" fmla="*/ 217 w 288"/>
                <a:gd name="T21" fmla="*/ 54 h 287"/>
                <a:gd name="T22" fmla="*/ 217 w 288"/>
                <a:gd name="T23" fmla="*/ 97 h 287"/>
                <a:gd name="T24" fmla="*/ 190 w 288"/>
                <a:gd name="T25" fmla="*/ 97 h 287"/>
                <a:gd name="T26" fmla="*/ 179 w 288"/>
                <a:gd name="T27" fmla="*/ 107 h 287"/>
                <a:gd name="T28" fmla="*/ 179 w 288"/>
                <a:gd name="T29" fmla="*/ 136 h 287"/>
                <a:gd name="T30" fmla="*/ 217 w 288"/>
                <a:gd name="T31" fmla="*/ 136 h 287"/>
                <a:gd name="T32" fmla="*/ 212 w 288"/>
                <a:gd name="T33" fmla="*/ 177 h 287"/>
                <a:gd name="T34" fmla="*/ 178 w 288"/>
                <a:gd name="T35" fmla="*/ 177 h 287"/>
                <a:gd name="T36" fmla="*/ 178 w 288"/>
                <a:gd name="T37" fmla="*/ 283 h 287"/>
                <a:gd name="T38" fmla="*/ 288 w 288"/>
                <a:gd name="T39" fmla="*/ 14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287">
                  <a:moveTo>
                    <a:pt x="288" y="144"/>
                  </a:moveTo>
                  <a:cubicBezTo>
                    <a:pt x="288" y="64"/>
                    <a:pt x="223" y="0"/>
                    <a:pt x="144" y="0"/>
                  </a:cubicBezTo>
                  <a:cubicBezTo>
                    <a:pt x="64" y="0"/>
                    <a:pt x="0" y="64"/>
                    <a:pt x="0" y="144"/>
                  </a:cubicBezTo>
                  <a:cubicBezTo>
                    <a:pt x="0" y="218"/>
                    <a:pt x="56" y="279"/>
                    <a:pt x="128" y="287"/>
                  </a:cubicBezTo>
                  <a:cubicBezTo>
                    <a:pt x="128" y="177"/>
                    <a:pt x="128" y="177"/>
                    <a:pt x="128" y="177"/>
                  </a:cubicBezTo>
                  <a:cubicBezTo>
                    <a:pt x="104" y="177"/>
                    <a:pt x="104" y="177"/>
                    <a:pt x="104" y="177"/>
                  </a:cubicBezTo>
                  <a:cubicBezTo>
                    <a:pt x="104" y="136"/>
                    <a:pt x="104" y="136"/>
                    <a:pt x="104" y="136"/>
                  </a:cubicBezTo>
                  <a:cubicBezTo>
                    <a:pt x="128" y="136"/>
                    <a:pt x="128" y="136"/>
                    <a:pt x="128" y="136"/>
                  </a:cubicBezTo>
                  <a:cubicBezTo>
                    <a:pt x="128" y="136"/>
                    <a:pt x="128" y="108"/>
                    <a:pt x="128" y="102"/>
                  </a:cubicBezTo>
                  <a:cubicBezTo>
                    <a:pt x="128" y="96"/>
                    <a:pt x="127" y="54"/>
                    <a:pt x="180" y="54"/>
                  </a:cubicBezTo>
                  <a:cubicBezTo>
                    <a:pt x="187" y="54"/>
                    <a:pt x="203" y="54"/>
                    <a:pt x="217" y="54"/>
                  </a:cubicBezTo>
                  <a:cubicBezTo>
                    <a:pt x="217" y="72"/>
                    <a:pt x="217" y="92"/>
                    <a:pt x="217" y="97"/>
                  </a:cubicBezTo>
                  <a:cubicBezTo>
                    <a:pt x="206" y="97"/>
                    <a:pt x="195" y="97"/>
                    <a:pt x="190" y="97"/>
                  </a:cubicBezTo>
                  <a:cubicBezTo>
                    <a:pt x="184" y="97"/>
                    <a:pt x="179" y="103"/>
                    <a:pt x="179" y="107"/>
                  </a:cubicBezTo>
                  <a:cubicBezTo>
                    <a:pt x="179" y="111"/>
                    <a:pt x="179" y="136"/>
                    <a:pt x="179" y="136"/>
                  </a:cubicBezTo>
                  <a:cubicBezTo>
                    <a:pt x="179" y="136"/>
                    <a:pt x="213" y="136"/>
                    <a:pt x="217" y="136"/>
                  </a:cubicBezTo>
                  <a:cubicBezTo>
                    <a:pt x="215" y="157"/>
                    <a:pt x="212" y="177"/>
                    <a:pt x="212" y="177"/>
                  </a:cubicBezTo>
                  <a:cubicBezTo>
                    <a:pt x="178" y="177"/>
                    <a:pt x="178" y="177"/>
                    <a:pt x="178" y="177"/>
                  </a:cubicBezTo>
                  <a:cubicBezTo>
                    <a:pt x="178" y="283"/>
                    <a:pt x="178" y="283"/>
                    <a:pt x="178" y="283"/>
                  </a:cubicBezTo>
                  <a:cubicBezTo>
                    <a:pt x="241" y="268"/>
                    <a:pt x="288" y="211"/>
                    <a:pt x="288" y="1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6" name="Freeform 388"/>
            <p:cNvSpPr>
              <a:spLocks noEditPoints="1"/>
            </p:cNvSpPr>
            <p:nvPr/>
          </p:nvSpPr>
          <p:spPr bwMode="auto">
            <a:xfrm>
              <a:off x="7558088" y="5629276"/>
              <a:ext cx="258763" cy="2587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64 w 288"/>
                <a:gd name="T11" fmla="*/ 143 h 288"/>
                <a:gd name="T12" fmla="*/ 212 w 288"/>
                <a:gd name="T13" fmla="*/ 137 h 288"/>
                <a:gd name="T14" fmla="*/ 176 w 288"/>
                <a:gd name="T15" fmla="*/ 141 h 288"/>
                <a:gd name="T16" fmla="*/ 166 w 288"/>
                <a:gd name="T17" fmla="*/ 116 h 288"/>
                <a:gd name="T18" fmla="*/ 235 w 288"/>
                <a:gd name="T19" fmla="*/ 66 h 288"/>
                <a:gd name="T20" fmla="*/ 264 w 288"/>
                <a:gd name="T21" fmla="*/ 143 h 288"/>
                <a:gd name="T22" fmla="*/ 222 w 288"/>
                <a:gd name="T23" fmla="*/ 53 h 288"/>
                <a:gd name="T24" fmla="*/ 158 w 288"/>
                <a:gd name="T25" fmla="*/ 99 h 288"/>
                <a:gd name="T26" fmla="*/ 113 w 288"/>
                <a:gd name="T27" fmla="*/ 29 h 288"/>
                <a:gd name="T28" fmla="*/ 144 w 288"/>
                <a:gd name="T29" fmla="*/ 24 h 288"/>
                <a:gd name="T30" fmla="*/ 222 w 288"/>
                <a:gd name="T31" fmla="*/ 53 h 288"/>
                <a:gd name="T32" fmla="*/ 94 w 288"/>
                <a:gd name="T33" fmla="*/ 35 h 288"/>
                <a:gd name="T34" fmla="*/ 140 w 288"/>
                <a:gd name="T35" fmla="*/ 106 h 288"/>
                <a:gd name="T36" fmla="*/ 41 w 288"/>
                <a:gd name="T37" fmla="*/ 120 h 288"/>
                <a:gd name="T38" fmla="*/ 27 w 288"/>
                <a:gd name="T39" fmla="*/ 120 h 288"/>
                <a:gd name="T40" fmla="*/ 94 w 288"/>
                <a:gd name="T41" fmla="*/ 35 h 288"/>
                <a:gd name="T42" fmla="*/ 25 w 288"/>
                <a:gd name="T43" fmla="*/ 144 h 288"/>
                <a:gd name="T44" fmla="*/ 25 w 288"/>
                <a:gd name="T45" fmla="*/ 138 h 288"/>
                <a:gd name="T46" fmla="*/ 41 w 288"/>
                <a:gd name="T47" fmla="*/ 138 h 288"/>
                <a:gd name="T48" fmla="*/ 148 w 288"/>
                <a:gd name="T49" fmla="*/ 122 h 288"/>
                <a:gd name="T50" fmla="*/ 158 w 288"/>
                <a:gd name="T51" fmla="*/ 145 h 288"/>
                <a:gd name="T52" fmla="*/ 91 w 288"/>
                <a:gd name="T53" fmla="*/ 184 h 288"/>
                <a:gd name="T54" fmla="*/ 57 w 288"/>
                <a:gd name="T55" fmla="*/ 225 h 288"/>
                <a:gd name="T56" fmla="*/ 25 w 288"/>
                <a:gd name="T57" fmla="*/ 144 h 288"/>
                <a:gd name="T58" fmla="*/ 70 w 288"/>
                <a:gd name="T59" fmla="*/ 237 h 288"/>
                <a:gd name="T60" fmla="*/ 71 w 288"/>
                <a:gd name="T61" fmla="*/ 236 h 288"/>
                <a:gd name="T62" fmla="*/ 165 w 288"/>
                <a:gd name="T63" fmla="*/ 162 h 288"/>
                <a:gd name="T64" fmla="*/ 190 w 288"/>
                <a:gd name="T65" fmla="*/ 254 h 288"/>
                <a:gd name="T66" fmla="*/ 144 w 288"/>
                <a:gd name="T67" fmla="*/ 263 h 288"/>
                <a:gd name="T68" fmla="*/ 70 w 288"/>
                <a:gd name="T69" fmla="*/ 237 h 288"/>
                <a:gd name="T70" fmla="*/ 207 w 288"/>
                <a:gd name="T71" fmla="*/ 245 h 288"/>
                <a:gd name="T72" fmla="*/ 183 w 288"/>
                <a:gd name="T73" fmla="*/ 158 h 288"/>
                <a:gd name="T74" fmla="*/ 212 w 288"/>
                <a:gd name="T75" fmla="*/ 155 h 288"/>
                <a:gd name="T76" fmla="*/ 262 w 288"/>
                <a:gd name="T77" fmla="*/ 162 h 288"/>
                <a:gd name="T78" fmla="*/ 207 w 288"/>
                <a:gd name="T79" fmla="*/ 2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264" y="143"/>
                  </a:moveTo>
                  <a:cubicBezTo>
                    <a:pt x="245" y="139"/>
                    <a:pt x="228" y="137"/>
                    <a:pt x="212" y="137"/>
                  </a:cubicBezTo>
                  <a:cubicBezTo>
                    <a:pt x="199" y="137"/>
                    <a:pt x="187" y="138"/>
                    <a:pt x="176" y="141"/>
                  </a:cubicBezTo>
                  <a:cubicBezTo>
                    <a:pt x="173" y="132"/>
                    <a:pt x="169" y="124"/>
                    <a:pt x="166" y="116"/>
                  </a:cubicBezTo>
                  <a:cubicBezTo>
                    <a:pt x="191" y="105"/>
                    <a:pt x="216" y="90"/>
                    <a:pt x="235" y="66"/>
                  </a:cubicBezTo>
                  <a:cubicBezTo>
                    <a:pt x="253" y="87"/>
                    <a:pt x="263" y="114"/>
                    <a:pt x="264" y="143"/>
                  </a:cubicBezTo>
                  <a:close/>
                  <a:moveTo>
                    <a:pt x="222" y="53"/>
                  </a:moveTo>
                  <a:cubicBezTo>
                    <a:pt x="205" y="75"/>
                    <a:pt x="182" y="89"/>
                    <a:pt x="158" y="99"/>
                  </a:cubicBezTo>
                  <a:cubicBezTo>
                    <a:pt x="140" y="64"/>
                    <a:pt x="123" y="41"/>
                    <a:pt x="113" y="29"/>
                  </a:cubicBezTo>
                  <a:cubicBezTo>
                    <a:pt x="123" y="26"/>
                    <a:pt x="133" y="24"/>
                    <a:pt x="144" y="24"/>
                  </a:cubicBezTo>
                  <a:cubicBezTo>
                    <a:pt x="174" y="24"/>
                    <a:pt x="201" y="35"/>
                    <a:pt x="222" y="53"/>
                  </a:cubicBezTo>
                  <a:close/>
                  <a:moveTo>
                    <a:pt x="94" y="35"/>
                  </a:moveTo>
                  <a:cubicBezTo>
                    <a:pt x="102" y="44"/>
                    <a:pt x="120" y="67"/>
                    <a:pt x="140" y="106"/>
                  </a:cubicBezTo>
                  <a:cubicBezTo>
                    <a:pt x="102" y="118"/>
                    <a:pt x="64" y="120"/>
                    <a:pt x="41" y="120"/>
                  </a:cubicBezTo>
                  <a:cubicBezTo>
                    <a:pt x="35" y="120"/>
                    <a:pt x="30" y="120"/>
                    <a:pt x="27" y="120"/>
                  </a:cubicBezTo>
                  <a:cubicBezTo>
                    <a:pt x="35" y="82"/>
                    <a:pt x="60" y="51"/>
                    <a:pt x="94" y="35"/>
                  </a:cubicBezTo>
                  <a:close/>
                  <a:moveTo>
                    <a:pt x="25" y="144"/>
                  </a:moveTo>
                  <a:cubicBezTo>
                    <a:pt x="25" y="142"/>
                    <a:pt x="25" y="140"/>
                    <a:pt x="25" y="138"/>
                  </a:cubicBezTo>
                  <a:cubicBezTo>
                    <a:pt x="28" y="138"/>
                    <a:pt x="34" y="138"/>
                    <a:pt x="41" y="138"/>
                  </a:cubicBezTo>
                  <a:cubicBezTo>
                    <a:pt x="65" y="138"/>
                    <a:pt x="107" y="136"/>
                    <a:pt x="148" y="122"/>
                  </a:cubicBezTo>
                  <a:cubicBezTo>
                    <a:pt x="152" y="130"/>
                    <a:pt x="155" y="137"/>
                    <a:pt x="158" y="145"/>
                  </a:cubicBezTo>
                  <a:cubicBezTo>
                    <a:pt x="129" y="154"/>
                    <a:pt x="107" y="169"/>
                    <a:pt x="91" y="184"/>
                  </a:cubicBezTo>
                  <a:cubicBezTo>
                    <a:pt x="73" y="200"/>
                    <a:pt x="62" y="216"/>
                    <a:pt x="57" y="225"/>
                  </a:cubicBezTo>
                  <a:cubicBezTo>
                    <a:pt x="37" y="203"/>
                    <a:pt x="25" y="175"/>
                    <a:pt x="25" y="144"/>
                  </a:cubicBezTo>
                  <a:close/>
                  <a:moveTo>
                    <a:pt x="70" y="237"/>
                  </a:moveTo>
                  <a:cubicBezTo>
                    <a:pt x="71" y="237"/>
                    <a:pt x="71" y="237"/>
                    <a:pt x="71" y="236"/>
                  </a:cubicBezTo>
                  <a:cubicBezTo>
                    <a:pt x="79" y="223"/>
                    <a:pt x="108" y="179"/>
                    <a:pt x="165" y="162"/>
                  </a:cubicBezTo>
                  <a:cubicBezTo>
                    <a:pt x="175" y="189"/>
                    <a:pt x="183" y="219"/>
                    <a:pt x="190" y="254"/>
                  </a:cubicBezTo>
                  <a:cubicBezTo>
                    <a:pt x="176" y="260"/>
                    <a:pt x="160" y="263"/>
                    <a:pt x="144" y="263"/>
                  </a:cubicBezTo>
                  <a:cubicBezTo>
                    <a:pt x="116" y="263"/>
                    <a:pt x="91" y="254"/>
                    <a:pt x="70" y="237"/>
                  </a:cubicBezTo>
                  <a:close/>
                  <a:moveTo>
                    <a:pt x="207" y="245"/>
                  </a:moveTo>
                  <a:cubicBezTo>
                    <a:pt x="200" y="213"/>
                    <a:pt x="192" y="183"/>
                    <a:pt x="183" y="158"/>
                  </a:cubicBezTo>
                  <a:cubicBezTo>
                    <a:pt x="192" y="156"/>
                    <a:pt x="202" y="155"/>
                    <a:pt x="212" y="155"/>
                  </a:cubicBezTo>
                  <a:cubicBezTo>
                    <a:pt x="227" y="155"/>
                    <a:pt x="244" y="157"/>
                    <a:pt x="262" y="162"/>
                  </a:cubicBezTo>
                  <a:cubicBezTo>
                    <a:pt x="257" y="197"/>
                    <a:pt x="236" y="227"/>
                    <a:pt x="207"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7" name="Freeform 389"/>
            <p:cNvSpPr/>
            <p:nvPr/>
          </p:nvSpPr>
          <p:spPr bwMode="auto">
            <a:xfrm>
              <a:off x="8183563" y="5675314"/>
              <a:ext cx="76200" cy="52388"/>
            </a:xfrm>
            <a:custGeom>
              <a:avLst/>
              <a:gdLst>
                <a:gd name="T0" fmla="*/ 84 w 84"/>
                <a:gd name="T1" fmla="*/ 22 h 58"/>
                <a:gd name="T2" fmla="*/ 24 w 84"/>
                <a:gd name="T3" fmla="*/ 0 h 58"/>
                <a:gd name="T4" fmla="*/ 0 w 84"/>
                <a:gd name="T5" fmla="*/ 3 h 58"/>
                <a:gd name="T6" fmla="*/ 34 w 84"/>
                <a:gd name="T7" fmla="*/ 58 h 58"/>
                <a:gd name="T8" fmla="*/ 84 w 84"/>
                <a:gd name="T9" fmla="*/ 22 h 58"/>
              </a:gdLst>
              <a:ahLst/>
              <a:cxnLst>
                <a:cxn ang="0">
                  <a:pos x="T0" y="T1"/>
                </a:cxn>
                <a:cxn ang="0">
                  <a:pos x="T2" y="T3"/>
                </a:cxn>
                <a:cxn ang="0">
                  <a:pos x="T4" y="T5"/>
                </a:cxn>
                <a:cxn ang="0">
                  <a:pos x="T6" y="T7"/>
                </a:cxn>
                <a:cxn ang="0">
                  <a:pos x="T8" y="T9"/>
                </a:cxn>
              </a:cxnLst>
              <a:rect l="0" t="0" r="r" b="b"/>
              <a:pathLst>
                <a:path w="84" h="58">
                  <a:moveTo>
                    <a:pt x="84" y="22"/>
                  </a:moveTo>
                  <a:cubicBezTo>
                    <a:pt x="68" y="8"/>
                    <a:pt x="47" y="0"/>
                    <a:pt x="24" y="0"/>
                  </a:cubicBezTo>
                  <a:cubicBezTo>
                    <a:pt x="16" y="0"/>
                    <a:pt x="7" y="1"/>
                    <a:pt x="0" y="3"/>
                  </a:cubicBezTo>
                  <a:cubicBezTo>
                    <a:pt x="7" y="12"/>
                    <a:pt x="21" y="31"/>
                    <a:pt x="34" y="58"/>
                  </a:cubicBezTo>
                  <a:cubicBezTo>
                    <a:pt x="53" y="50"/>
                    <a:pt x="71" y="39"/>
                    <a:pt x="8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8" name="Freeform 390"/>
            <p:cNvSpPr/>
            <p:nvPr/>
          </p:nvSpPr>
          <p:spPr bwMode="auto">
            <a:xfrm>
              <a:off x="8124826" y="5683251"/>
              <a:ext cx="77788" cy="58738"/>
            </a:xfrm>
            <a:custGeom>
              <a:avLst/>
              <a:gdLst>
                <a:gd name="T0" fmla="*/ 87 w 87"/>
                <a:gd name="T1" fmla="*/ 55 h 66"/>
                <a:gd name="T2" fmla="*/ 51 w 87"/>
                <a:gd name="T3" fmla="*/ 0 h 66"/>
                <a:gd name="T4" fmla="*/ 0 w 87"/>
                <a:gd name="T5" fmla="*/ 65 h 66"/>
                <a:gd name="T6" fmla="*/ 11 w 87"/>
                <a:gd name="T7" fmla="*/ 66 h 66"/>
                <a:gd name="T8" fmla="*/ 87 w 87"/>
                <a:gd name="T9" fmla="*/ 55 h 66"/>
              </a:gdLst>
              <a:ahLst/>
              <a:cxnLst>
                <a:cxn ang="0">
                  <a:pos x="T0" y="T1"/>
                </a:cxn>
                <a:cxn ang="0">
                  <a:pos x="T2" y="T3"/>
                </a:cxn>
                <a:cxn ang="0">
                  <a:pos x="T4" y="T5"/>
                </a:cxn>
                <a:cxn ang="0">
                  <a:pos x="T6" y="T7"/>
                </a:cxn>
                <a:cxn ang="0">
                  <a:pos x="T8" y="T9"/>
                </a:cxn>
              </a:cxnLst>
              <a:rect l="0" t="0" r="r" b="b"/>
              <a:pathLst>
                <a:path w="87" h="66">
                  <a:moveTo>
                    <a:pt x="87" y="55"/>
                  </a:moveTo>
                  <a:cubicBezTo>
                    <a:pt x="72" y="25"/>
                    <a:pt x="57" y="7"/>
                    <a:pt x="51" y="0"/>
                  </a:cubicBezTo>
                  <a:cubicBezTo>
                    <a:pt x="25" y="12"/>
                    <a:pt x="5" y="36"/>
                    <a:pt x="0" y="65"/>
                  </a:cubicBezTo>
                  <a:cubicBezTo>
                    <a:pt x="2" y="66"/>
                    <a:pt x="6" y="66"/>
                    <a:pt x="11" y="66"/>
                  </a:cubicBezTo>
                  <a:cubicBezTo>
                    <a:pt x="28" y="66"/>
                    <a:pt x="58" y="64"/>
                    <a:pt x="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599" name="Freeform 391"/>
            <p:cNvSpPr/>
            <p:nvPr/>
          </p:nvSpPr>
          <p:spPr bwMode="auto">
            <a:xfrm>
              <a:off x="8221663" y="5703889"/>
              <a:ext cx="68263" cy="53975"/>
            </a:xfrm>
            <a:custGeom>
              <a:avLst/>
              <a:gdLst>
                <a:gd name="T0" fmla="*/ 8 w 76"/>
                <a:gd name="T1" fmla="*/ 58 h 60"/>
                <a:gd name="T2" fmla="*/ 36 w 76"/>
                <a:gd name="T3" fmla="*/ 55 h 60"/>
                <a:gd name="T4" fmla="*/ 76 w 76"/>
                <a:gd name="T5" fmla="*/ 60 h 60"/>
                <a:gd name="T6" fmla="*/ 53 w 76"/>
                <a:gd name="T7" fmla="*/ 0 h 60"/>
                <a:gd name="T8" fmla="*/ 0 w 76"/>
                <a:gd name="T9" fmla="*/ 39 h 60"/>
                <a:gd name="T10" fmla="*/ 8 w 76"/>
                <a:gd name="T11" fmla="*/ 58 h 60"/>
              </a:gdLst>
              <a:ahLst/>
              <a:cxnLst>
                <a:cxn ang="0">
                  <a:pos x="T0" y="T1"/>
                </a:cxn>
                <a:cxn ang="0">
                  <a:pos x="T2" y="T3"/>
                </a:cxn>
                <a:cxn ang="0">
                  <a:pos x="T4" y="T5"/>
                </a:cxn>
                <a:cxn ang="0">
                  <a:pos x="T6" y="T7"/>
                </a:cxn>
                <a:cxn ang="0">
                  <a:pos x="T8" y="T9"/>
                </a:cxn>
                <a:cxn ang="0">
                  <a:pos x="T10" y="T11"/>
                </a:cxn>
              </a:cxnLst>
              <a:rect l="0" t="0" r="r" b="b"/>
              <a:pathLst>
                <a:path w="76" h="60">
                  <a:moveTo>
                    <a:pt x="8" y="58"/>
                  </a:moveTo>
                  <a:cubicBezTo>
                    <a:pt x="17" y="56"/>
                    <a:pt x="26" y="55"/>
                    <a:pt x="36" y="55"/>
                  </a:cubicBezTo>
                  <a:cubicBezTo>
                    <a:pt x="48" y="55"/>
                    <a:pt x="61" y="57"/>
                    <a:pt x="76" y="60"/>
                  </a:cubicBezTo>
                  <a:cubicBezTo>
                    <a:pt x="75" y="37"/>
                    <a:pt x="67" y="16"/>
                    <a:pt x="53" y="0"/>
                  </a:cubicBezTo>
                  <a:cubicBezTo>
                    <a:pt x="39" y="18"/>
                    <a:pt x="20" y="30"/>
                    <a:pt x="0" y="39"/>
                  </a:cubicBezTo>
                  <a:cubicBezTo>
                    <a:pt x="2" y="45"/>
                    <a:pt x="5" y="51"/>
                    <a:pt x="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0" name="Freeform 392"/>
            <p:cNvSpPr/>
            <p:nvPr/>
          </p:nvSpPr>
          <p:spPr bwMode="auto">
            <a:xfrm>
              <a:off x="8232776" y="5765801"/>
              <a:ext cx="55563" cy="63500"/>
            </a:xfrm>
            <a:custGeom>
              <a:avLst/>
              <a:gdLst>
                <a:gd name="T0" fmla="*/ 0 w 61"/>
                <a:gd name="T1" fmla="*/ 2 h 70"/>
                <a:gd name="T2" fmla="*/ 19 w 61"/>
                <a:gd name="T3" fmla="*/ 70 h 70"/>
                <a:gd name="T4" fmla="*/ 61 w 61"/>
                <a:gd name="T5" fmla="*/ 5 h 70"/>
                <a:gd name="T6" fmla="*/ 23 w 61"/>
                <a:gd name="T7" fmla="*/ 0 h 70"/>
                <a:gd name="T8" fmla="*/ 0 w 61"/>
                <a:gd name="T9" fmla="*/ 2 h 70"/>
              </a:gdLst>
              <a:ahLst/>
              <a:cxnLst>
                <a:cxn ang="0">
                  <a:pos x="T0" y="T1"/>
                </a:cxn>
                <a:cxn ang="0">
                  <a:pos x="T2" y="T3"/>
                </a:cxn>
                <a:cxn ang="0">
                  <a:pos x="T4" y="T5"/>
                </a:cxn>
                <a:cxn ang="0">
                  <a:pos x="T6" y="T7"/>
                </a:cxn>
                <a:cxn ang="0">
                  <a:pos x="T8" y="T9"/>
                </a:cxn>
              </a:cxnLst>
              <a:rect l="0" t="0" r="r" b="b"/>
              <a:pathLst>
                <a:path w="61" h="70">
                  <a:moveTo>
                    <a:pt x="0" y="2"/>
                  </a:moveTo>
                  <a:cubicBezTo>
                    <a:pt x="7" y="22"/>
                    <a:pt x="14" y="44"/>
                    <a:pt x="19" y="70"/>
                  </a:cubicBezTo>
                  <a:cubicBezTo>
                    <a:pt x="41" y="56"/>
                    <a:pt x="57" y="32"/>
                    <a:pt x="61" y="5"/>
                  </a:cubicBezTo>
                  <a:cubicBezTo>
                    <a:pt x="47" y="2"/>
                    <a:pt x="34" y="0"/>
                    <a:pt x="23" y="0"/>
                  </a:cubicBezTo>
                  <a:cubicBezTo>
                    <a:pt x="15" y="0"/>
                    <a:pt x="7"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1" name="Freeform 393"/>
            <p:cNvSpPr>
              <a:spLocks noEditPoints="1"/>
            </p:cNvSpPr>
            <p:nvPr/>
          </p:nvSpPr>
          <p:spPr bwMode="auto">
            <a:xfrm>
              <a:off x="8075613" y="5629276"/>
              <a:ext cx="260350" cy="2587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256 h 288"/>
                <a:gd name="T12" fmla="*/ 33 w 288"/>
                <a:gd name="T13" fmla="*/ 144 h 288"/>
                <a:gd name="T14" fmla="*/ 144 w 288"/>
                <a:gd name="T15" fmla="*/ 33 h 288"/>
                <a:gd name="T16" fmla="*/ 256 w 288"/>
                <a:gd name="T17" fmla="*/ 144 h 288"/>
                <a:gd name="T18" fmla="*/ 144 w 288"/>
                <a:gd name="T19"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144" y="256"/>
                  </a:moveTo>
                  <a:cubicBezTo>
                    <a:pt x="83" y="256"/>
                    <a:pt x="33" y="206"/>
                    <a:pt x="33" y="144"/>
                  </a:cubicBezTo>
                  <a:cubicBezTo>
                    <a:pt x="33" y="83"/>
                    <a:pt x="83" y="33"/>
                    <a:pt x="144" y="33"/>
                  </a:cubicBezTo>
                  <a:cubicBezTo>
                    <a:pt x="206" y="33"/>
                    <a:pt x="256" y="83"/>
                    <a:pt x="256" y="144"/>
                  </a:cubicBezTo>
                  <a:cubicBezTo>
                    <a:pt x="256" y="206"/>
                    <a:pt x="206" y="256"/>
                    <a:pt x="144" y="2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2" name="Freeform 394"/>
            <p:cNvSpPr/>
            <p:nvPr/>
          </p:nvSpPr>
          <p:spPr bwMode="auto">
            <a:xfrm>
              <a:off x="8154988" y="5770564"/>
              <a:ext cx="82550" cy="71438"/>
            </a:xfrm>
            <a:custGeom>
              <a:avLst/>
              <a:gdLst>
                <a:gd name="T0" fmla="*/ 1 w 92"/>
                <a:gd name="T1" fmla="*/ 57 h 79"/>
                <a:gd name="T2" fmla="*/ 0 w 92"/>
                <a:gd name="T3" fmla="*/ 59 h 79"/>
                <a:gd name="T4" fmla="*/ 57 w 92"/>
                <a:gd name="T5" fmla="*/ 79 h 79"/>
                <a:gd name="T6" fmla="*/ 92 w 92"/>
                <a:gd name="T7" fmla="*/ 72 h 79"/>
                <a:gd name="T8" fmla="*/ 73 w 92"/>
                <a:gd name="T9" fmla="*/ 0 h 79"/>
                <a:gd name="T10" fmla="*/ 1 w 92"/>
                <a:gd name="T11" fmla="*/ 57 h 79"/>
              </a:gdLst>
              <a:ahLst/>
              <a:cxnLst>
                <a:cxn ang="0">
                  <a:pos x="T0" y="T1"/>
                </a:cxn>
                <a:cxn ang="0">
                  <a:pos x="T2" y="T3"/>
                </a:cxn>
                <a:cxn ang="0">
                  <a:pos x="T4" y="T5"/>
                </a:cxn>
                <a:cxn ang="0">
                  <a:pos x="T6" y="T7"/>
                </a:cxn>
                <a:cxn ang="0">
                  <a:pos x="T8" y="T9"/>
                </a:cxn>
                <a:cxn ang="0">
                  <a:pos x="T10" y="T11"/>
                </a:cxn>
              </a:cxnLst>
              <a:rect l="0" t="0" r="r" b="b"/>
              <a:pathLst>
                <a:path w="92" h="79">
                  <a:moveTo>
                    <a:pt x="1" y="57"/>
                  </a:moveTo>
                  <a:cubicBezTo>
                    <a:pt x="0" y="58"/>
                    <a:pt x="0" y="58"/>
                    <a:pt x="0" y="59"/>
                  </a:cubicBezTo>
                  <a:cubicBezTo>
                    <a:pt x="16" y="71"/>
                    <a:pt x="36" y="79"/>
                    <a:pt x="57" y="79"/>
                  </a:cubicBezTo>
                  <a:cubicBezTo>
                    <a:pt x="70" y="79"/>
                    <a:pt x="81" y="76"/>
                    <a:pt x="92" y="72"/>
                  </a:cubicBezTo>
                  <a:cubicBezTo>
                    <a:pt x="87" y="45"/>
                    <a:pt x="81" y="21"/>
                    <a:pt x="73" y="0"/>
                  </a:cubicBezTo>
                  <a:cubicBezTo>
                    <a:pt x="29" y="13"/>
                    <a:pt x="6" y="48"/>
                    <a:pt x="1"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3" name="Freeform 395"/>
            <p:cNvSpPr/>
            <p:nvPr/>
          </p:nvSpPr>
          <p:spPr bwMode="auto">
            <a:xfrm>
              <a:off x="8123238" y="5743576"/>
              <a:ext cx="92075" cy="71438"/>
            </a:xfrm>
            <a:custGeom>
              <a:avLst/>
              <a:gdLst>
                <a:gd name="T0" fmla="*/ 51 w 103"/>
                <a:gd name="T1" fmla="*/ 47 h 79"/>
                <a:gd name="T2" fmla="*/ 103 w 103"/>
                <a:gd name="T3" fmla="*/ 17 h 79"/>
                <a:gd name="T4" fmla="*/ 95 w 103"/>
                <a:gd name="T5" fmla="*/ 0 h 79"/>
                <a:gd name="T6" fmla="*/ 13 w 103"/>
                <a:gd name="T7" fmla="*/ 12 h 79"/>
                <a:gd name="T8" fmla="*/ 0 w 103"/>
                <a:gd name="T9" fmla="*/ 12 h 79"/>
                <a:gd name="T10" fmla="*/ 0 w 103"/>
                <a:gd name="T11" fmla="*/ 16 h 79"/>
                <a:gd name="T12" fmla="*/ 24 w 103"/>
                <a:gd name="T13" fmla="*/ 79 h 79"/>
                <a:gd name="T14" fmla="*/ 51 w 103"/>
                <a:gd name="T15" fmla="*/ 47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79">
                  <a:moveTo>
                    <a:pt x="51" y="47"/>
                  </a:moveTo>
                  <a:cubicBezTo>
                    <a:pt x="63" y="36"/>
                    <a:pt x="81" y="24"/>
                    <a:pt x="103" y="17"/>
                  </a:cubicBezTo>
                  <a:cubicBezTo>
                    <a:pt x="100" y="11"/>
                    <a:pt x="98" y="5"/>
                    <a:pt x="95" y="0"/>
                  </a:cubicBezTo>
                  <a:cubicBezTo>
                    <a:pt x="63" y="10"/>
                    <a:pt x="31" y="12"/>
                    <a:pt x="13" y="12"/>
                  </a:cubicBezTo>
                  <a:cubicBezTo>
                    <a:pt x="7" y="12"/>
                    <a:pt x="2" y="12"/>
                    <a:pt x="0" y="12"/>
                  </a:cubicBezTo>
                  <a:cubicBezTo>
                    <a:pt x="0" y="13"/>
                    <a:pt x="0" y="15"/>
                    <a:pt x="0" y="16"/>
                  </a:cubicBezTo>
                  <a:cubicBezTo>
                    <a:pt x="0" y="40"/>
                    <a:pt x="9" y="62"/>
                    <a:pt x="24" y="79"/>
                  </a:cubicBezTo>
                  <a:cubicBezTo>
                    <a:pt x="28" y="72"/>
                    <a:pt x="37" y="60"/>
                    <a:pt x="51"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4" name="Freeform 396"/>
            <p:cNvSpPr/>
            <p:nvPr/>
          </p:nvSpPr>
          <p:spPr bwMode="auto">
            <a:xfrm>
              <a:off x="9156701" y="5681664"/>
              <a:ext cx="211138" cy="206375"/>
            </a:xfrm>
            <a:custGeom>
              <a:avLst/>
              <a:gdLst>
                <a:gd name="T0" fmla="*/ 224 w 234"/>
                <a:gd name="T1" fmla="*/ 11 h 230"/>
                <a:gd name="T2" fmla="*/ 216 w 234"/>
                <a:gd name="T3" fmla="*/ 0 h 230"/>
                <a:gd name="T4" fmla="*/ 216 w 234"/>
                <a:gd name="T5" fmla="*/ 9 h 230"/>
                <a:gd name="T6" fmla="*/ 207 w 234"/>
                <a:gd name="T7" fmla="*/ 55 h 230"/>
                <a:gd name="T8" fmla="*/ 184 w 234"/>
                <a:gd name="T9" fmla="*/ 91 h 230"/>
                <a:gd name="T10" fmla="*/ 154 w 234"/>
                <a:gd name="T11" fmla="*/ 113 h 230"/>
                <a:gd name="T12" fmla="*/ 115 w 234"/>
                <a:gd name="T13" fmla="*/ 123 h 230"/>
                <a:gd name="T14" fmla="*/ 69 w 234"/>
                <a:gd name="T15" fmla="*/ 125 h 230"/>
                <a:gd name="T16" fmla="*/ 64 w 234"/>
                <a:gd name="T17" fmla="*/ 125 h 230"/>
                <a:gd name="T18" fmla="*/ 51 w 234"/>
                <a:gd name="T19" fmla="*/ 187 h 230"/>
                <a:gd name="T20" fmla="*/ 49 w 234"/>
                <a:gd name="T21" fmla="*/ 196 h 230"/>
                <a:gd name="T22" fmla="*/ 46 w 234"/>
                <a:gd name="T23" fmla="*/ 212 h 230"/>
                <a:gd name="T24" fmla="*/ 29 w 234"/>
                <a:gd name="T25" fmla="*/ 212 h 230"/>
                <a:gd name="T26" fmla="*/ 4 w 234"/>
                <a:gd name="T27" fmla="*/ 212 h 230"/>
                <a:gd name="T28" fmla="*/ 0 w 234"/>
                <a:gd name="T29" fmla="*/ 230 h 230"/>
                <a:gd name="T30" fmla="*/ 68 w 234"/>
                <a:gd name="T31" fmla="*/ 230 h 230"/>
                <a:gd name="T32" fmla="*/ 70 w 234"/>
                <a:gd name="T33" fmla="*/ 222 h 230"/>
                <a:gd name="T34" fmla="*/ 86 w 234"/>
                <a:gd name="T35" fmla="*/ 143 h 230"/>
                <a:gd name="T36" fmla="*/ 108 w 234"/>
                <a:gd name="T37" fmla="*/ 143 h 230"/>
                <a:gd name="T38" fmla="*/ 151 w 234"/>
                <a:gd name="T39" fmla="*/ 141 h 230"/>
                <a:gd name="T40" fmla="*/ 184 w 234"/>
                <a:gd name="T41" fmla="*/ 133 h 230"/>
                <a:gd name="T42" fmla="*/ 208 w 234"/>
                <a:gd name="T43" fmla="*/ 116 h 230"/>
                <a:gd name="T44" fmla="*/ 227 w 234"/>
                <a:gd name="T45" fmla="*/ 86 h 230"/>
                <a:gd name="T46" fmla="*/ 234 w 234"/>
                <a:gd name="T47" fmla="*/ 49 h 230"/>
                <a:gd name="T48" fmla="*/ 224 w 234"/>
                <a:gd name="T49" fmla="*/ 1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4" h="230">
                  <a:moveTo>
                    <a:pt x="224" y="11"/>
                  </a:moveTo>
                  <a:cubicBezTo>
                    <a:pt x="222" y="7"/>
                    <a:pt x="219" y="3"/>
                    <a:pt x="216" y="0"/>
                  </a:cubicBezTo>
                  <a:cubicBezTo>
                    <a:pt x="216" y="3"/>
                    <a:pt x="216" y="6"/>
                    <a:pt x="216" y="9"/>
                  </a:cubicBezTo>
                  <a:cubicBezTo>
                    <a:pt x="216" y="25"/>
                    <a:pt x="213" y="40"/>
                    <a:pt x="207" y="55"/>
                  </a:cubicBezTo>
                  <a:cubicBezTo>
                    <a:pt x="201" y="70"/>
                    <a:pt x="193" y="82"/>
                    <a:pt x="184" y="91"/>
                  </a:cubicBezTo>
                  <a:cubicBezTo>
                    <a:pt x="175" y="101"/>
                    <a:pt x="165" y="108"/>
                    <a:pt x="154" y="113"/>
                  </a:cubicBezTo>
                  <a:cubicBezTo>
                    <a:pt x="143" y="117"/>
                    <a:pt x="131" y="121"/>
                    <a:pt x="115" y="123"/>
                  </a:cubicBezTo>
                  <a:cubicBezTo>
                    <a:pt x="105" y="124"/>
                    <a:pt x="92" y="125"/>
                    <a:pt x="69" y="125"/>
                  </a:cubicBezTo>
                  <a:cubicBezTo>
                    <a:pt x="64" y="125"/>
                    <a:pt x="64" y="125"/>
                    <a:pt x="64" y="125"/>
                  </a:cubicBezTo>
                  <a:cubicBezTo>
                    <a:pt x="51" y="187"/>
                    <a:pt x="51" y="187"/>
                    <a:pt x="51" y="187"/>
                  </a:cubicBezTo>
                  <a:cubicBezTo>
                    <a:pt x="49" y="196"/>
                    <a:pt x="49" y="196"/>
                    <a:pt x="49" y="196"/>
                  </a:cubicBezTo>
                  <a:cubicBezTo>
                    <a:pt x="46" y="212"/>
                    <a:pt x="46" y="212"/>
                    <a:pt x="46" y="212"/>
                  </a:cubicBezTo>
                  <a:cubicBezTo>
                    <a:pt x="29" y="212"/>
                    <a:pt x="29" y="212"/>
                    <a:pt x="29" y="212"/>
                  </a:cubicBezTo>
                  <a:cubicBezTo>
                    <a:pt x="4" y="212"/>
                    <a:pt x="4" y="212"/>
                    <a:pt x="4" y="212"/>
                  </a:cubicBezTo>
                  <a:cubicBezTo>
                    <a:pt x="0" y="230"/>
                    <a:pt x="0" y="230"/>
                    <a:pt x="0" y="230"/>
                  </a:cubicBezTo>
                  <a:cubicBezTo>
                    <a:pt x="68" y="230"/>
                    <a:pt x="68" y="230"/>
                    <a:pt x="68" y="230"/>
                  </a:cubicBezTo>
                  <a:cubicBezTo>
                    <a:pt x="70" y="222"/>
                    <a:pt x="70" y="222"/>
                    <a:pt x="70" y="222"/>
                  </a:cubicBezTo>
                  <a:cubicBezTo>
                    <a:pt x="86" y="143"/>
                    <a:pt x="86" y="143"/>
                    <a:pt x="86" y="143"/>
                  </a:cubicBezTo>
                  <a:cubicBezTo>
                    <a:pt x="108" y="143"/>
                    <a:pt x="108" y="143"/>
                    <a:pt x="108" y="143"/>
                  </a:cubicBezTo>
                  <a:cubicBezTo>
                    <a:pt x="129" y="143"/>
                    <a:pt x="142" y="143"/>
                    <a:pt x="151" y="141"/>
                  </a:cubicBezTo>
                  <a:cubicBezTo>
                    <a:pt x="164" y="140"/>
                    <a:pt x="175" y="137"/>
                    <a:pt x="184" y="133"/>
                  </a:cubicBezTo>
                  <a:cubicBezTo>
                    <a:pt x="193" y="129"/>
                    <a:pt x="201" y="123"/>
                    <a:pt x="208" y="116"/>
                  </a:cubicBezTo>
                  <a:cubicBezTo>
                    <a:pt x="216" y="108"/>
                    <a:pt x="222" y="98"/>
                    <a:pt x="227" y="86"/>
                  </a:cubicBezTo>
                  <a:cubicBezTo>
                    <a:pt x="232" y="74"/>
                    <a:pt x="234" y="61"/>
                    <a:pt x="234" y="49"/>
                  </a:cubicBezTo>
                  <a:cubicBezTo>
                    <a:pt x="234" y="35"/>
                    <a:pt x="231" y="22"/>
                    <a:pt x="22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5" name="Freeform 397"/>
            <p:cNvSpPr>
              <a:spLocks noEditPoints="1"/>
            </p:cNvSpPr>
            <p:nvPr/>
          </p:nvSpPr>
          <p:spPr bwMode="auto">
            <a:xfrm>
              <a:off x="9121776" y="5629276"/>
              <a:ext cx="209550" cy="223838"/>
            </a:xfrm>
            <a:custGeom>
              <a:avLst/>
              <a:gdLst>
                <a:gd name="T0" fmla="*/ 153 w 234"/>
                <a:gd name="T1" fmla="*/ 0 h 249"/>
                <a:gd name="T2" fmla="*/ 52 w 234"/>
                <a:gd name="T3" fmla="*/ 0 h 249"/>
                <a:gd name="T4" fmla="*/ 0 w 234"/>
                <a:gd name="T5" fmla="*/ 249 h 249"/>
                <a:gd name="T6" fmla="*/ 68 w 234"/>
                <a:gd name="T7" fmla="*/ 249 h 249"/>
                <a:gd name="T8" fmla="*/ 70 w 234"/>
                <a:gd name="T9" fmla="*/ 241 h 249"/>
                <a:gd name="T10" fmla="*/ 86 w 234"/>
                <a:gd name="T11" fmla="*/ 162 h 249"/>
                <a:gd name="T12" fmla="*/ 108 w 234"/>
                <a:gd name="T13" fmla="*/ 162 h 249"/>
                <a:gd name="T14" fmla="*/ 151 w 234"/>
                <a:gd name="T15" fmla="*/ 160 h 249"/>
                <a:gd name="T16" fmla="*/ 184 w 234"/>
                <a:gd name="T17" fmla="*/ 152 h 249"/>
                <a:gd name="T18" fmla="*/ 208 w 234"/>
                <a:gd name="T19" fmla="*/ 135 h 249"/>
                <a:gd name="T20" fmla="*/ 227 w 234"/>
                <a:gd name="T21" fmla="*/ 105 h 249"/>
                <a:gd name="T22" fmla="*/ 234 w 234"/>
                <a:gd name="T23" fmla="*/ 68 h 249"/>
                <a:gd name="T24" fmla="*/ 224 w 234"/>
                <a:gd name="T25" fmla="*/ 30 h 249"/>
                <a:gd name="T26" fmla="*/ 197 w 234"/>
                <a:gd name="T27" fmla="*/ 6 h 249"/>
                <a:gd name="T28" fmla="*/ 153 w 234"/>
                <a:gd name="T29" fmla="*/ 0 h 249"/>
                <a:gd name="T30" fmla="*/ 108 w 234"/>
                <a:gd name="T31" fmla="*/ 58 h 249"/>
                <a:gd name="T32" fmla="*/ 133 w 234"/>
                <a:gd name="T33" fmla="*/ 58 h 249"/>
                <a:gd name="T34" fmla="*/ 135 w 234"/>
                <a:gd name="T35" fmla="*/ 58 h 249"/>
                <a:gd name="T36" fmla="*/ 159 w 234"/>
                <a:gd name="T37" fmla="*/ 60 h 249"/>
                <a:gd name="T38" fmla="*/ 159 w 234"/>
                <a:gd name="T39" fmla="*/ 60 h 249"/>
                <a:gd name="T40" fmla="*/ 165 w 234"/>
                <a:gd name="T41" fmla="*/ 64 h 249"/>
                <a:gd name="T42" fmla="*/ 167 w 234"/>
                <a:gd name="T43" fmla="*/ 71 h 249"/>
                <a:gd name="T44" fmla="*/ 161 w 234"/>
                <a:gd name="T45" fmla="*/ 88 h 249"/>
                <a:gd name="T46" fmla="*/ 146 w 234"/>
                <a:gd name="T47" fmla="*/ 99 h 249"/>
                <a:gd name="T48" fmla="*/ 144 w 234"/>
                <a:gd name="T49" fmla="*/ 100 h 249"/>
                <a:gd name="T50" fmla="*/ 102 w 234"/>
                <a:gd name="T51" fmla="*/ 103 h 249"/>
                <a:gd name="T52" fmla="*/ 100 w 234"/>
                <a:gd name="T53" fmla="*/ 103 h 249"/>
                <a:gd name="T54" fmla="*/ 98 w 234"/>
                <a:gd name="T55" fmla="*/ 103 h 249"/>
                <a:gd name="T56" fmla="*/ 108 w 234"/>
                <a:gd name="T57" fmla="*/ 58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4" h="249">
                  <a:moveTo>
                    <a:pt x="153" y="0"/>
                  </a:moveTo>
                  <a:cubicBezTo>
                    <a:pt x="52" y="0"/>
                    <a:pt x="52" y="0"/>
                    <a:pt x="52" y="0"/>
                  </a:cubicBezTo>
                  <a:cubicBezTo>
                    <a:pt x="0" y="249"/>
                    <a:pt x="0" y="249"/>
                    <a:pt x="0" y="249"/>
                  </a:cubicBezTo>
                  <a:cubicBezTo>
                    <a:pt x="68" y="249"/>
                    <a:pt x="68" y="249"/>
                    <a:pt x="68" y="249"/>
                  </a:cubicBezTo>
                  <a:cubicBezTo>
                    <a:pt x="70" y="241"/>
                    <a:pt x="70" y="241"/>
                    <a:pt x="70" y="241"/>
                  </a:cubicBezTo>
                  <a:cubicBezTo>
                    <a:pt x="86" y="162"/>
                    <a:pt x="86" y="162"/>
                    <a:pt x="86" y="162"/>
                  </a:cubicBezTo>
                  <a:cubicBezTo>
                    <a:pt x="108" y="162"/>
                    <a:pt x="108" y="162"/>
                    <a:pt x="108" y="162"/>
                  </a:cubicBezTo>
                  <a:cubicBezTo>
                    <a:pt x="129" y="162"/>
                    <a:pt x="142" y="162"/>
                    <a:pt x="151" y="160"/>
                  </a:cubicBezTo>
                  <a:cubicBezTo>
                    <a:pt x="164" y="159"/>
                    <a:pt x="175" y="156"/>
                    <a:pt x="184" y="152"/>
                  </a:cubicBezTo>
                  <a:cubicBezTo>
                    <a:pt x="193" y="148"/>
                    <a:pt x="201" y="142"/>
                    <a:pt x="208" y="135"/>
                  </a:cubicBezTo>
                  <a:cubicBezTo>
                    <a:pt x="216" y="127"/>
                    <a:pt x="222" y="117"/>
                    <a:pt x="227" y="105"/>
                  </a:cubicBezTo>
                  <a:cubicBezTo>
                    <a:pt x="232" y="93"/>
                    <a:pt x="234" y="80"/>
                    <a:pt x="234" y="68"/>
                  </a:cubicBezTo>
                  <a:cubicBezTo>
                    <a:pt x="234" y="53"/>
                    <a:pt x="231" y="41"/>
                    <a:pt x="224" y="30"/>
                  </a:cubicBezTo>
                  <a:cubicBezTo>
                    <a:pt x="218" y="19"/>
                    <a:pt x="208" y="11"/>
                    <a:pt x="197" y="6"/>
                  </a:cubicBezTo>
                  <a:cubicBezTo>
                    <a:pt x="185" y="2"/>
                    <a:pt x="171" y="0"/>
                    <a:pt x="153" y="0"/>
                  </a:cubicBezTo>
                  <a:close/>
                  <a:moveTo>
                    <a:pt x="108" y="58"/>
                  </a:moveTo>
                  <a:cubicBezTo>
                    <a:pt x="133" y="58"/>
                    <a:pt x="133" y="58"/>
                    <a:pt x="133" y="58"/>
                  </a:cubicBezTo>
                  <a:cubicBezTo>
                    <a:pt x="134" y="58"/>
                    <a:pt x="135" y="58"/>
                    <a:pt x="135" y="58"/>
                  </a:cubicBezTo>
                  <a:cubicBezTo>
                    <a:pt x="147" y="58"/>
                    <a:pt x="156" y="59"/>
                    <a:pt x="159" y="60"/>
                  </a:cubicBezTo>
                  <a:cubicBezTo>
                    <a:pt x="159" y="60"/>
                    <a:pt x="159" y="60"/>
                    <a:pt x="159" y="60"/>
                  </a:cubicBezTo>
                  <a:cubicBezTo>
                    <a:pt x="162" y="61"/>
                    <a:pt x="163" y="62"/>
                    <a:pt x="165" y="64"/>
                  </a:cubicBezTo>
                  <a:cubicBezTo>
                    <a:pt x="166" y="65"/>
                    <a:pt x="167" y="67"/>
                    <a:pt x="167" y="71"/>
                  </a:cubicBezTo>
                  <a:cubicBezTo>
                    <a:pt x="166" y="78"/>
                    <a:pt x="165" y="83"/>
                    <a:pt x="161" y="88"/>
                  </a:cubicBezTo>
                  <a:cubicBezTo>
                    <a:pt x="158" y="93"/>
                    <a:pt x="153" y="97"/>
                    <a:pt x="146" y="99"/>
                  </a:cubicBezTo>
                  <a:cubicBezTo>
                    <a:pt x="146" y="100"/>
                    <a:pt x="145" y="100"/>
                    <a:pt x="144" y="100"/>
                  </a:cubicBezTo>
                  <a:cubicBezTo>
                    <a:pt x="137" y="102"/>
                    <a:pt x="122" y="103"/>
                    <a:pt x="102" y="103"/>
                  </a:cubicBezTo>
                  <a:cubicBezTo>
                    <a:pt x="101" y="103"/>
                    <a:pt x="101" y="103"/>
                    <a:pt x="100" y="103"/>
                  </a:cubicBezTo>
                  <a:cubicBezTo>
                    <a:pt x="98" y="103"/>
                    <a:pt x="98" y="103"/>
                    <a:pt x="98" y="103"/>
                  </a:cubicBezTo>
                  <a:lnTo>
                    <a:pt x="10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6" name="Freeform 398"/>
            <p:cNvSpPr/>
            <p:nvPr/>
          </p:nvSpPr>
          <p:spPr bwMode="auto">
            <a:xfrm>
              <a:off x="8704263" y="5715001"/>
              <a:ext cx="36513" cy="22225"/>
            </a:xfrm>
            <a:custGeom>
              <a:avLst/>
              <a:gdLst>
                <a:gd name="T0" fmla="*/ 2 w 40"/>
                <a:gd name="T1" fmla="*/ 26 h 26"/>
                <a:gd name="T2" fmla="*/ 26 w 40"/>
                <a:gd name="T3" fmla="*/ 24 h 26"/>
                <a:gd name="T4" fmla="*/ 28 w 40"/>
                <a:gd name="T5" fmla="*/ 24 h 26"/>
                <a:gd name="T6" fmla="*/ 37 w 40"/>
                <a:gd name="T7" fmla="*/ 17 h 26"/>
                <a:gd name="T8" fmla="*/ 40 w 40"/>
                <a:gd name="T9" fmla="*/ 7 h 26"/>
                <a:gd name="T10" fmla="*/ 39 w 40"/>
                <a:gd name="T11" fmla="*/ 3 h 26"/>
                <a:gd name="T12" fmla="*/ 35 w 40"/>
                <a:gd name="T13" fmla="*/ 1 h 26"/>
                <a:gd name="T14" fmla="*/ 35 w 40"/>
                <a:gd name="T15" fmla="*/ 1 h 26"/>
                <a:gd name="T16" fmla="*/ 22 w 40"/>
                <a:gd name="T17" fmla="*/ 0 h 26"/>
                <a:gd name="T18" fmla="*/ 20 w 40"/>
                <a:gd name="T19" fmla="*/ 0 h 26"/>
                <a:gd name="T20" fmla="*/ 6 w 40"/>
                <a:gd name="T21" fmla="*/ 0 h 26"/>
                <a:gd name="T22" fmla="*/ 0 w 40"/>
                <a:gd name="T23" fmla="*/ 26 h 26"/>
                <a:gd name="T24" fmla="*/ 1 w 40"/>
                <a:gd name="T25" fmla="*/ 26 h 26"/>
                <a:gd name="T26" fmla="*/ 2 w 4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26">
                  <a:moveTo>
                    <a:pt x="2" y="26"/>
                  </a:moveTo>
                  <a:cubicBezTo>
                    <a:pt x="14" y="26"/>
                    <a:pt x="22" y="25"/>
                    <a:pt x="26" y="24"/>
                  </a:cubicBezTo>
                  <a:cubicBezTo>
                    <a:pt x="27" y="24"/>
                    <a:pt x="28" y="24"/>
                    <a:pt x="28" y="24"/>
                  </a:cubicBezTo>
                  <a:cubicBezTo>
                    <a:pt x="32" y="22"/>
                    <a:pt x="34" y="20"/>
                    <a:pt x="37" y="17"/>
                  </a:cubicBezTo>
                  <a:cubicBezTo>
                    <a:pt x="39" y="14"/>
                    <a:pt x="40" y="11"/>
                    <a:pt x="40" y="7"/>
                  </a:cubicBezTo>
                  <a:cubicBezTo>
                    <a:pt x="40" y="5"/>
                    <a:pt x="39" y="4"/>
                    <a:pt x="39" y="3"/>
                  </a:cubicBezTo>
                  <a:cubicBezTo>
                    <a:pt x="38" y="2"/>
                    <a:pt x="37" y="1"/>
                    <a:pt x="35" y="1"/>
                  </a:cubicBezTo>
                  <a:cubicBezTo>
                    <a:pt x="35" y="1"/>
                    <a:pt x="35" y="1"/>
                    <a:pt x="35" y="1"/>
                  </a:cubicBezTo>
                  <a:cubicBezTo>
                    <a:pt x="33" y="0"/>
                    <a:pt x="28" y="0"/>
                    <a:pt x="22" y="0"/>
                  </a:cubicBezTo>
                  <a:cubicBezTo>
                    <a:pt x="21" y="0"/>
                    <a:pt x="21" y="0"/>
                    <a:pt x="20" y="0"/>
                  </a:cubicBezTo>
                  <a:cubicBezTo>
                    <a:pt x="6" y="0"/>
                    <a:pt x="6" y="0"/>
                    <a:pt x="6" y="0"/>
                  </a:cubicBezTo>
                  <a:cubicBezTo>
                    <a:pt x="0" y="26"/>
                    <a:pt x="0" y="26"/>
                    <a:pt x="0" y="26"/>
                  </a:cubicBezTo>
                  <a:cubicBezTo>
                    <a:pt x="1" y="26"/>
                    <a:pt x="1" y="26"/>
                    <a:pt x="1" y="26"/>
                  </a:cubicBezTo>
                  <a:cubicBezTo>
                    <a:pt x="1" y="26"/>
                    <a:pt x="2" y="26"/>
                    <a:pt x="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7" name="Freeform 399"/>
            <p:cNvSpPr>
              <a:spLocks noEditPoints="1"/>
            </p:cNvSpPr>
            <p:nvPr/>
          </p:nvSpPr>
          <p:spPr bwMode="auto">
            <a:xfrm>
              <a:off x="8594726" y="5629276"/>
              <a:ext cx="258763" cy="2587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95 w 288"/>
                <a:gd name="T11" fmla="*/ 61 h 288"/>
                <a:gd name="T12" fmla="*/ 154 w 288"/>
                <a:gd name="T13" fmla="*/ 61 h 288"/>
                <a:gd name="T14" fmla="*/ 179 w 288"/>
                <a:gd name="T15" fmla="*/ 65 h 288"/>
                <a:gd name="T16" fmla="*/ 195 w 288"/>
                <a:gd name="T17" fmla="*/ 78 h 288"/>
                <a:gd name="T18" fmla="*/ 201 w 288"/>
                <a:gd name="T19" fmla="*/ 100 h 288"/>
                <a:gd name="T20" fmla="*/ 197 w 288"/>
                <a:gd name="T21" fmla="*/ 122 h 288"/>
                <a:gd name="T22" fmla="*/ 186 w 288"/>
                <a:gd name="T23" fmla="*/ 139 h 288"/>
                <a:gd name="T24" fmla="*/ 172 w 288"/>
                <a:gd name="T25" fmla="*/ 149 h 288"/>
                <a:gd name="T26" fmla="*/ 153 w 288"/>
                <a:gd name="T27" fmla="*/ 154 h 288"/>
                <a:gd name="T28" fmla="*/ 128 w 288"/>
                <a:gd name="T29" fmla="*/ 155 h 288"/>
                <a:gd name="T30" fmla="*/ 115 w 288"/>
                <a:gd name="T31" fmla="*/ 155 h 288"/>
                <a:gd name="T32" fmla="*/ 105 w 288"/>
                <a:gd name="T33" fmla="*/ 201 h 288"/>
                <a:gd name="T34" fmla="*/ 104 w 288"/>
                <a:gd name="T35" fmla="*/ 206 h 288"/>
                <a:gd name="T36" fmla="*/ 65 w 288"/>
                <a:gd name="T37" fmla="*/ 206 h 288"/>
                <a:gd name="T38" fmla="*/ 95 w 288"/>
                <a:gd name="T39" fmla="*/ 61 h 288"/>
                <a:gd name="T40" fmla="*/ 219 w 288"/>
                <a:gd name="T41" fmla="*/ 145 h 288"/>
                <a:gd name="T42" fmla="*/ 208 w 288"/>
                <a:gd name="T43" fmla="*/ 162 h 288"/>
                <a:gd name="T44" fmla="*/ 194 w 288"/>
                <a:gd name="T45" fmla="*/ 172 h 288"/>
                <a:gd name="T46" fmla="*/ 175 w 288"/>
                <a:gd name="T47" fmla="*/ 177 h 288"/>
                <a:gd name="T48" fmla="*/ 150 w 288"/>
                <a:gd name="T49" fmla="*/ 178 h 288"/>
                <a:gd name="T50" fmla="*/ 138 w 288"/>
                <a:gd name="T51" fmla="*/ 178 h 288"/>
                <a:gd name="T52" fmla="*/ 128 w 288"/>
                <a:gd name="T53" fmla="*/ 224 h 288"/>
                <a:gd name="T54" fmla="*/ 127 w 288"/>
                <a:gd name="T55" fmla="*/ 228 h 288"/>
                <a:gd name="T56" fmla="*/ 87 w 288"/>
                <a:gd name="T57" fmla="*/ 228 h 288"/>
                <a:gd name="T58" fmla="*/ 90 w 288"/>
                <a:gd name="T59" fmla="*/ 218 h 288"/>
                <a:gd name="T60" fmla="*/ 104 w 288"/>
                <a:gd name="T61" fmla="*/ 218 h 288"/>
                <a:gd name="T62" fmla="*/ 114 w 288"/>
                <a:gd name="T63" fmla="*/ 218 h 288"/>
                <a:gd name="T64" fmla="*/ 116 w 288"/>
                <a:gd name="T65" fmla="*/ 208 h 288"/>
                <a:gd name="T66" fmla="*/ 117 w 288"/>
                <a:gd name="T67" fmla="*/ 204 h 288"/>
                <a:gd name="T68" fmla="*/ 125 w 288"/>
                <a:gd name="T69" fmla="*/ 167 h 288"/>
                <a:gd name="T70" fmla="*/ 128 w 288"/>
                <a:gd name="T71" fmla="*/ 167 h 288"/>
                <a:gd name="T72" fmla="*/ 154 w 288"/>
                <a:gd name="T73" fmla="*/ 166 h 288"/>
                <a:gd name="T74" fmla="*/ 177 w 288"/>
                <a:gd name="T75" fmla="*/ 160 h 288"/>
                <a:gd name="T76" fmla="*/ 194 w 288"/>
                <a:gd name="T77" fmla="*/ 148 h 288"/>
                <a:gd name="T78" fmla="*/ 208 w 288"/>
                <a:gd name="T79" fmla="*/ 127 h 288"/>
                <a:gd name="T80" fmla="*/ 213 w 288"/>
                <a:gd name="T81" fmla="*/ 100 h 288"/>
                <a:gd name="T82" fmla="*/ 213 w 288"/>
                <a:gd name="T83" fmla="*/ 95 h 288"/>
                <a:gd name="T84" fmla="*/ 218 w 288"/>
                <a:gd name="T85" fmla="*/ 101 h 288"/>
                <a:gd name="T86" fmla="*/ 224 w 288"/>
                <a:gd name="T87" fmla="*/ 123 h 288"/>
                <a:gd name="T88" fmla="*/ 219 w 288"/>
                <a:gd name="T89" fmla="*/ 14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95" y="61"/>
                  </a:moveTo>
                  <a:cubicBezTo>
                    <a:pt x="154" y="61"/>
                    <a:pt x="154" y="61"/>
                    <a:pt x="154" y="61"/>
                  </a:cubicBezTo>
                  <a:cubicBezTo>
                    <a:pt x="164" y="61"/>
                    <a:pt x="172" y="62"/>
                    <a:pt x="179" y="65"/>
                  </a:cubicBezTo>
                  <a:cubicBezTo>
                    <a:pt x="186" y="67"/>
                    <a:pt x="191" y="72"/>
                    <a:pt x="195" y="78"/>
                  </a:cubicBezTo>
                  <a:cubicBezTo>
                    <a:pt x="199" y="85"/>
                    <a:pt x="201" y="92"/>
                    <a:pt x="201" y="100"/>
                  </a:cubicBezTo>
                  <a:cubicBezTo>
                    <a:pt x="201" y="108"/>
                    <a:pt x="200" y="115"/>
                    <a:pt x="197" y="122"/>
                  </a:cubicBezTo>
                  <a:cubicBezTo>
                    <a:pt x="194" y="129"/>
                    <a:pt x="190" y="135"/>
                    <a:pt x="186" y="139"/>
                  </a:cubicBezTo>
                  <a:cubicBezTo>
                    <a:pt x="182" y="144"/>
                    <a:pt x="177" y="147"/>
                    <a:pt x="172" y="149"/>
                  </a:cubicBezTo>
                  <a:cubicBezTo>
                    <a:pt x="167" y="152"/>
                    <a:pt x="160" y="153"/>
                    <a:pt x="153" y="154"/>
                  </a:cubicBezTo>
                  <a:cubicBezTo>
                    <a:pt x="148" y="155"/>
                    <a:pt x="140" y="155"/>
                    <a:pt x="128" y="155"/>
                  </a:cubicBezTo>
                  <a:cubicBezTo>
                    <a:pt x="115" y="155"/>
                    <a:pt x="115" y="155"/>
                    <a:pt x="115" y="155"/>
                  </a:cubicBezTo>
                  <a:cubicBezTo>
                    <a:pt x="105" y="201"/>
                    <a:pt x="105" y="201"/>
                    <a:pt x="105" y="201"/>
                  </a:cubicBezTo>
                  <a:cubicBezTo>
                    <a:pt x="104" y="206"/>
                    <a:pt x="104" y="206"/>
                    <a:pt x="104" y="206"/>
                  </a:cubicBezTo>
                  <a:cubicBezTo>
                    <a:pt x="65" y="206"/>
                    <a:pt x="65" y="206"/>
                    <a:pt x="65" y="206"/>
                  </a:cubicBezTo>
                  <a:lnTo>
                    <a:pt x="95" y="61"/>
                  </a:lnTo>
                  <a:close/>
                  <a:moveTo>
                    <a:pt x="219" y="145"/>
                  </a:moveTo>
                  <a:cubicBezTo>
                    <a:pt x="216" y="152"/>
                    <a:pt x="213" y="157"/>
                    <a:pt x="208" y="162"/>
                  </a:cubicBezTo>
                  <a:cubicBezTo>
                    <a:pt x="204" y="166"/>
                    <a:pt x="200" y="170"/>
                    <a:pt x="194" y="172"/>
                  </a:cubicBezTo>
                  <a:cubicBezTo>
                    <a:pt x="189" y="174"/>
                    <a:pt x="183" y="176"/>
                    <a:pt x="175" y="177"/>
                  </a:cubicBezTo>
                  <a:cubicBezTo>
                    <a:pt x="170" y="177"/>
                    <a:pt x="162" y="178"/>
                    <a:pt x="150" y="178"/>
                  </a:cubicBezTo>
                  <a:cubicBezTo>
                    <a:pt x="138" y="178"/>
                    <a:pt x="138" y="178"/>
                    <a:pt x="138" y="178"/>
                  </a:cubicBezTo>
                  <a:cubicBezTo>
                    <a:pt x="128" y="224"/>
                    <a:pt x="128" y="224"/>
                    <a:pt x="128" y="224"/>
                  </a:cubicBezTo>
                  <a:cubicBezTo>
                    <a:pt x="127" y="228"/>
                    <a:pt x="127" y="228"/>
                    <a:pt x="127" y="228"/>
                  </a:cubicBezTo>
                  <a:cubicBezTo>
                    <a:pt x="87" y="228"/>
                    <a:pt x="87" y="228"/>
                    <a:pt x="87" y="228"/>
                  </a:cubicBezTo>
                  <a:cubicBezTo>
                    <a:pt x="90" y="218"/>
                    <a:pt x="90" y="218"/>
                    <a:pt x="90" y="218"/>
                  </a:cubicBezTo>
                  <a:cubicBezTo>
                    <a:pt x="104" y="218"/>
                    <a:pt x="104" y="218"/>
                    <a:pt x="104" y="218"/>
                  </a:cubicBezTo>
                  <a:cubicBezTo>
                    <a:pt x="114" y="218"/>
                    <a:pt x="114" y="218"/>
                    <a:pt x="114" y="218"/>
                  </a:cubicBezTo>
                  <a:cubicBezTo>
                    <a:pt x="116" y="208"/>
                    <a:pt x="116" y="208"/>
                    <a:pt x="116" y="208"/>
                  </a:cubicBezTo>
                  <a:cubicBezTo>
                    <a:pt x="117" y="204"/>
                    <a:pt x="117" y="204"/>
                    <a:pt x="117" y="204"/>
                  </a:cubicBezTo>
                  <a:cubicBezTo>
                    <a:pt x="125" y="167"/>
                    <a:pt x="125" y="167"/>
                    <a:pt x="125" y="167"/>
                  </a:cubicBezTo>
                  <a:cubicBezTo>
                    <a:pt x="128" y="167"/>
                    <a:pt x="128" y="167"/>
                    <a:pt x="128" y="167"/>
                  </a:cubicBezTo>
                  <a:cubicBezTo>
                    <a:pt x="141" y="167"/>
                    <a:pt x="149" y="167"/>
                    <a:pt x="154" y="166"/>
                  </a:cubicBezTo>
                  <a:cubicBezTo>
                    <a:pt x="164" y="165"/>
                    <a:pt x="171" y="163"/>
                    <a:pt x="177" y="160"/>
                  </a:cubicBezTo>
                  <a:cubicBezTo>
                    <a:pt x="183" y="157"/>
                    <a:pt x="189" y="153"/>
                    <a:pt x="194" y="148"/>
                  </a:cubicBezTo>
                  <a:cubicBezTo>
                    <a:pt x="200" y="142"/>
                    <a:pt x="204" y="135"/>
                    <a:pt x="208" y="127"/>
                  </a:cubicBezTo>
                  <a:cubicBezTo>
                    <a:pt x="211" y="118"/>
                    <a:pt x="213" y="109"/>
                    <a:pt x="213" y="100"/>
                  </a:cubicBezTo>
                  <a:cubicBezTo>
                    <a:pt x="213" y="98"/>
                    <a:pt x="213" y="97"/>
                    <a:pt x="213" y="95"/>
                  </a:cubicBezTo>
                  <a:cubicBezTo>
                    <a:pt x="215" y="97"/>
                    <a:pt x="216" y="99"/>
                    <a:pt x="218" y="101"/>
                  </a:cubicBezTo>
                  <a:cubicBezTo>
                    <a:pt x="222" y="107"/>
                    <a:pt x="224" y="115"/>
                    <a:pt x="224" y="123"/>
                  </a:cubicBezTo>
                  <a:cubicBezTo>
                    <a:pt x="224" y="130"/>
                    <a:pt x="222" y="138"/>
                    <a:pt x="219"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8" name="Freeform 400"/>
            <p:cNvSpPr/>
            <p:nvPr/>
          </p:nvSpPr>
          <p:spPr bwMode="auto">
            <a:xfrm>
              <a:off x="9693276" y="5638801"/>
              <a:ext cx="74613" cy="96838"/>
            </a:xfrm>
            <a:custGeom>
              <a:avLst/>
              <a:gdLst>
                <a:gd name="T0" fmla="*/ 82 w 82"/>
                <a:gd name="T1" fmla="*/ 69 h 107"/>
                <a:gd name="T2" fmla="*/ 35 w 82"/>
                <a:gd name="T3" fmla="*/ 0 h 107"/>
                <a:gd name="T4" fmla="*/ 8 w 82"/>
                <a:gd name="T5" fmla="*/ 12 h 107"/>
                <a:gd name="T6" fmla="*/ 0 w 82"/>
                <a:gd name="T7" fmla="*/ 40 h 107"/>
                <a:gd name="T8" fmla="*/ 47 w 82"/>
                <a:gd name="T9" fmla="*/ 107 h 107"/>
                <a:gd name="T10" fmla="*/ 73 w 82"/>
                <a:gd name="T11" fmla="*/ 97 h 107"/>
                <a:gd name="T12" fmla="*/ 82 w 82"/>
                <a:gd name="T13" fmla="*/ 69 h 107"/>
              </a:gdLst>
              <a:ahLst/>
              <a:cxnLst>
                <a:cxn ang="0">
                  <a:pos x="T0" y="T1"/>
                </a:cxn>
                <a:cxn ang="0">
                  <a:pos x="T2" y="T3"/>
                </a:cxn>
                <a:cxn ang="0">
                  <a:pos x="T4" y="T5"/>
                </a:cxn>
                <a:cxn ang="0">
                  <a:pos x="T6" y="T7"/>
                </a:cxn>
                <a:cxn ang="0">
                  <a:pos x="T8" y="T9"/>
                </a:cxn>
                <a:cxn ang="0">
                  <a:pos x="T10" y="T11"/>
                </a:cxn>
                <a:cxn ang="0">
                  <a:pos x="T12" y="T13"/>
                </a:cxn>
              </a:cxnLst>
              <a:rect l="0" t="0" r="r" b="b"/>
              <a:pathLst>
                <a:path w="82" h="107">
                  <a:moveTo>
                    <a:pt x="82" y="69"/>
                  </a:moveTo>
                  <a:cubicBezTo>
                    <a:pt x="82" y="42"/>
                    <a:pt x="66" y="0"/>
                    <a:pt x="35" y="0"/>
                  </a:cubicBezTo>
                  <a:cubicBezTo>
                    <a:pt x="25" y="0"/>
                    <a:pt x="15" y="5"/>
                    <a:pt x="8" y="12"/>
                  </a:cubicBezTo>
                  <a:cubicBezTo>
                    <a:pt x="2" y="20"/>
                    <a:pt x="0" y="30"/>
                    <a:pt x="0" y="40"/>
                  </a:cubicBezTo>
                  <a:cubicBezTo>
                    <a:pt x="0" y="66"/>
                    <a:pt x="15" y="107"/>
                    <a:pt x="47" y="107"/>
                  </a:cubicBezTo>
                  <a:cubicBezTo>
                    <a:pt x="57" y="107"/>
                    <a:pt x="67" y="103"/>
                    <a:pt x="73" y="97"/>
                  </a:cubicBezTo>
                  <a:cubicBezTo>
                    <a:pt x="82" y="88"/>
                    <a:pt x="82" y="76"/>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09" name="Freeform 401"/>
            <p:cNvSpPr/>
            <p:nvPr/>
          </p:nvSpPr>
          <p:spPr bwMode="auto">
            <a:xfrm>
              <a:off x="9737726" y="5635626"/>
              <a:ext cx="153988" cy="252413"/>
            </a:xfrm>
            <a:custGeom>
              <a:avLst/>
              <a:gdLst>
                <a:gd name="T0" fmla="*/ 73 w 171"/>
                <a:gd name="T1" fmla="*/ 0 h 281"/>
                <a:gd name="T2" fmla="*/ 64 w 171"/>
                <a:gd name="T3" fmla="*/ 5 h 281"/>
                <a:gd name="T4" fmla="*/ 41 w 171"/>
                <a:gd name="T5" fmla="*/ 5 h 281"/>
                <a:gd name="T6" fmla="*/ 68 w 171"/>
                <a:gd name="T7" fmla="*/ 56 h 281"/>
                <a:gd name="T8" fmla="*/ 36 w 171"/>
                <a:gd name="T9" fmla="*/ 110 h 281"/>
                <a:gd name="T10" fmla="*/ 25 w 171"/>
                <a:gd name="T11" fmla="*/ 128 h 281"/>
                <a:gd name="T12" fmla="*/ 35 w 171"/>
                <a:gd name="T13" fmla="*/ 144 h 281"/>
                <a:gd name="T14" fmla="*/ 49 w 171"/>
                <a:gd name="T15" fmla="*/ 155 h 281"/>
                <a:gd name="T16" fmla="*/ 81 w 171"/>
                <a:gd name="T17" fmla="*/ 208 h 281"/>
                <a:gd name="T18" fmla="*/ 0 w 171"/>
                <a:gd name="T19" fmla="*/ 278 h 281"/>
                <a:gd name="T20" fmla="*/ 27 w 171"/>
                <a:gd name="T21" fmla="*/ 281 h 281"/>
                <a:gd name="T22" fmla="*/ 171 w 171"/>
                <a:gd name="T23" fmla="*/ 137 h 281"/>
                <a:gd name="T24" fmla="*/ 73 w 171"/>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 h="281">
                  <a:moveTo>
                    <a:pt x="73" y="0"/>
                  </a:moveTo>
                  <a:cubicBezTo>
                    <a:pt x="64" y="5"/>
                    <a:pt x="64" y="5"/>
                    <a:pt x="64" y="5"/>
                  </a:cubicBezTo>
                  <a:cubicBezTo>
                    <a:pt x="41" y="5"/>
                    <a:pt x="41" y="5"/>
                    <a:pt x="41" y="5"/>
                  </a:cubicBezTo>
                  <a:cubicBezTo>
                    <a:pt x="50" y="12"/>
                    <a:pt x="68" y="27"/>
                    <a:pt x="68" y="56"/>
                  </a:cubicBezTo>
                  <a:cubicBezTo>
                    <a:pt x="68" y="84"/>
                    <a:pt x="52" y="97"/>
                    <a:pt x="36" y="110"/>
                  </a:cubicBezTo>
                  <a:cubicBezTo>
                    <a:pt x="31" y="114"/>
                    <a:pt x="25" y="120"/>
                    <a:pt x="25" y="128"/>
                  </a:cubicBezTo>
                  <a:cubicBezTo>
                    <a:pt x="25" y="136"/>
                    <a:pt x="31" y="141"/>
                    <a:pt x="35" y="144"/>
                  </a:cubicBezTo>
                  <a:cubicBezTo>
                    <a:pt x="49" y="155"/>
                    <a:pt x="49" y="155"/>
                    <a:pt x="49" y="155"/>
                  </a:cubicBezTo>
                  <a:cubicBezTo>
                    <a:pt x="65" y="169"/>
                    <a:pt x="81" y="182"/>
                    <a:pt x="81" y="208"/>
                  </a:cubicBezTo>
                  <a:cubicBezTo>
                    <a:pt x="81" y="240"/>
                    <a:pt x="53" y="272"/>
                    <a:pt x="0" y="278"/>
                  </a:cubicBezTo>
                  <a:cubicBezTo>
                    <a:pt x="9" y="280"/>
                    <a:pt x="18" y="281"/>
                    <a:pt x="27" y="281"/>
                  </a:cubicBezTo>
                  <a:cubicBezTo>
                    <a:pt x="106" y="281"/>
                    <a:pt x="171" y="216"/>
                    <a:pt x="171" y="137"/>
                  </a:cubicBezTo>
                  <a:cubicBezTo>
                    <a:pt x="171" y="73"/>
                    <a:pt x="130" y="19"/>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0" name="Freeform 402"/>
            <p:cNvSpPr/>
            <p:nvPr/>
          </p:nvSpPr>
          <p:spPr bwMode="auto">
            <a:xfrm>
              <a:off x="9677401" y="5789614"/>
              <a:ext cx="109538" cy="82550"/>
            </a:xfrm>
            <a:custGeom>
              <a:avLst/>
              <a:gdLst>
                <a:gd name="T0" fmla="*/ 81 w 122"/>
                <a:gd name="T1" fmla="*/ 1 h 91"/>
                <a:gd name="T2" fmla="*/ 72 w 122"/>
                <a:gd name="T3" fmla="*/ 0 h 91"/>
                <a:gd name="T4" fmla="*/ 33 w 122"/>
                <a:gd name="T5" fmla="*/ 6 h 91"/>
                <a:gd name="T6" fmla="*/ 0 w 122"/>
                <a:gd name="T7" fmla="*/ 45 h 91"/>
                <a:gd name="T8" fmla="*/ 67 w 122"/>
                <a:gd name="T9" fmla="*/ 91 h 91"/>
                <a:gd name="T10" fmla="*/ 122 w 122"/>
                <a:gd name="T11" fmla="*/ 51 h 91"/>
                <a:gd name="T12" fmla="*/ 81 w 122"/>
                <a:gd name="T13" fmla="*/ 1 h 91"/>
              </a:gdLst>
              <a:ahLst/>
              <a:cxnLst>
                <a:cxn ang="0">
                  <a:pos x="T0" y="T1"/>
                </a:cxn>
                <a:cxn ang="0">
                  <a:pos x="T2" y="T3"/>
                </a:cxn>
                <a:cxn ang="0">
                  <a:pos x="T4" y="T5"/>
                </a:cxn>
                <a:cxn ang="0">
                  <a:pos x="T6" y="T7"/>
                </a:cxn>
                <a:cxn ang="0">
                  <a:pos x="T8" y="T9"/>
                </a:cxn>
                <a:cxn ang="0">
                  <a:pos x="T10" y="T11"/>
                </a:cxn>
                <a:cxn ang="0">
                  <a:pos x="T12" y="T13"/>
                </a:cxn>
              </a:cxnLst>
              <a:rect l="0" t="0" r="r" b="b"/>
              <a:pathLst>
                <a:path w="122" h="91">
                  <a:moveTo>
                    <a:pt x="81" y="1"/>
                  </a:moveTo>
                  <a:cubicBezTo>
                    <a:pt x="78" y="0"/>
                    <a:pt x="76" y="0"/>
                    <a:pt x="72" y="0"/>
                  </a:cubicBezTo>
                  <a:cubicBezTo>
                    <a:pt x="69" y="0"/>
                    <a:pt x="49" y="1"/>
                    <a:pt x="33" y="6"/>
                  </a:cubicBezTo>
                  <a:cubicBezTo>
                    <a:pt x="24" y="9"/>
                    <a:pt x="0" y="18"/>
                    <a:pt x="0" y="45"/>
                  </a:cubicBezTo>
                  <a:cubicBezTo>
                    <a:pt x="0" y="72"/>
                    <a:pt x="26" y="91"/>
                    <a:pt x="67" y="91"/>
                  </a:cubicBezTo>
                  <a:cubicBezTo>
                    <a:pt x="103" y="91"/>
                    <a:pt x="122" y="74"/>
                    <a:pt x="122" y="51"/>
                  </a:cubicBezTo>
                  <a:cubicBezTo>
                    <a:pt x="122" y="31"/>
                    <a:pt x="110" y="21"/>
                    <a:pt x="8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1" name="Freeform 403"/>
            <p:cNvSpPr/>
            <p:nvPr/>
          </p:nvSpPr>
          <p:spPr bwMode="auto">
            <a:xfrm>
              <a:off x="9631363" y="5665789"/>
              <a:ext cx="106363" cy="158750"/>
            </a:xfrm>
            <a:custGeom>
              <a:avLst/>
              <a:gdLst>
                <a:gd name="T0" fmla="*/ 46 w 118"/>
                <a:gd name="T1" fmla="*/ 145 h 176"/>
                <a:gd name="T2" fmla="*/ 118 w 118"/>
                <a:gd name="T3" fmla="*/ 128 h 176"/>
                <a:gd name="T4" fmla="*/ 107 w 118"/>
                <a:gd name="T5" fmla="*/ 102 h 176"/>
                <a:gd name="T6" fmla="*/ 111 w 118"/>
                <a:gd name="T7" fmla="*/ 87 h 176"/>
                <a:gd name="T8" fmla="*/ 99 w 118"/>
                <a:gd name="T9" fmla="*/ 88 h 176"/>
                <a:gd name="T10" fmla="*/ 36 w 118"/>
                <a:gd name="T11" fmla="*/ 29 h 176"/>
                <a:gd name="T12" fmla="*/ 43 w 118"/>
                <a:gd name="T13" fmla="*/ 0 h 176"/>
                <a:gd name="T14" fmla="*/ 0 w 118"/>
                <a:gd name="T15" fmla="*/ 103 h 176"/>
                <a:gd name="T16" fmla="*/ 20 w 118"/>
                <a:gd name="T17" fmla="*/ 176 h 176"/>
                <a:gd name="T18" fmla="*/ 46 w 118"/>
                <a:gd name="T19" fmla="*/ 1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76">
                  <a:moveTo>
                    <a:pt x="46" y="145"/>
                  </a:moveTo>
                  <a:cubicBezTo>
                    <a:pt x="70" y="131"/>
                    <a:pt x="101" y="129"/>
                    <a:pt x="118" y="128"/>
                  </a:cubicBezTo>
                  <a:cubicBezTo>
                    <a:pt x="113" y="121"/>
                    <a:pt x="107" y="114"/>
                    <a:pt x="107" y="102"/>
                  </a:cubicBezTo>
                  <a:cubicBezTo>
                    <a:pt x="107" y="96"/>
                    <a:pt x="109" y="92"/>
                    <a:pt x="111" y="87"/>
                  </a:cubicBezTo>
                  <a:cubicBezTo>
                    <a:pt x="107" y="88"/>
                    <a:pt x="102" y="88"/>
                    <a:pt x="99" y="88"/>
                  </a:cubicBezTo>
                  <a:cubicBezTo>
                    <a:pt x="59" y="88"/>
                    <a:pt x="36" y="58"/>
                    <a:pt x="36" y="29"/>
                  </a:cubicBezTo>
                  <a:cubicBezTo>
                    <a:pt x="36" y="19"/>
                    <a:pt x="38" y="9"/>
                    <a:pt x="43" y="0"/>
                  </a:cubicBezTo>
                  <a:cubicBezTo>
                    <a:pt x="16" y="26"/>
                    <a:pt x="0" y="62"/>
                    <a:pt x="0" y="103"/>
                  </a:cubicBezTo>
                  <a:cubicBezTo>
                    <a:pt x="0" y="129"/>
                    <a:pt x="7" y="154"/>
                    <a:pt x="20" y="176"/>
                  </a:cubicBezTo>
                  <a:cubicBezTo>
                    <a:pt x="24" y="165"/>
                    <a:pt x="31" y="154"/>
                    <a:pt x="46"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2" name="Freeform 404"/>
            <p:cNvSpPr>
              <a:spLocks noEditPoints="1"/>
            </p:cNvSpPr>
            <p:nvPr/>
          </p:nvSpPr>
          <p:spPr bwMode="auto">
            <a:xfrm>
              <a:off x="4965701" y="3556001"/>
              <a:ext cx="258763" cy="2587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34 w 288"/>
                <a:gd name="T11" fmla="*/ 244 h 288"/>
                <a:gd name="T12" fmla="*/ 107 w 288"/>
                <a:gd name="T13" fmla="*/ 174 h 288"/>
                <a:gd name="T14" fmla="*/ 136 w 288"/>
                <a:gd name="T15" fmla="*/ 174 h 288"/>
                <a:gd name="T16" fmla="*/ 150 w 288"/>
                <a:gd name="T17" fmla="*/ 132 h 288"/>
                <a:gd name="T18" fmla="*/ 90 w 288"/>
                <a:gd name="T19" fmla="*/ 133 h 288"/>
                <a:gd name="T20" fmla="*/ 90 w 288"/>
                <a:gd name="T21" fmla="*/ 132 h 288"/>
                <a:gd name="T22" fmla="*/ 90 w 288"/>
                <a:gd name="T23" fmla="*/ 132 h 288"/>
                <a:gd name="T24" fmla="*/ 90 w 288"/>
                <a:gd name="T25" fmla="*/ 132 h 288"/>
                <a:gd name="T26" fmla="*/ 121 w 288"/>
                <a:gd name="T27" fmla="*/ 44 h 288"/>
                <a:gd name="T28" fmla="*/ 155 w 288"/>
                <a:gd name="T29" fmla="*/ 44 h 288"/>
                <a:gd name="T30" fmla="*/ 133 w 288"/>
                <a:gd name="T31" fmla="*/ 109 h 288"/>
                <a:gd name="T32" fmla="*/ 193 w 288"/>
                <a:gd name="T33" fmla="*/ 109 h 288"/>
                <a:gd name="T34" fmla="*/ 193 w 288"/>
                <a:gd name="T35" fmla="*/ 109 h 288"/>
                <a:gd name="T36" fmla="*/ 193 w 288"/>
                <a:gd name="T37" fmla="*/ 109 h 288"/>
                <a:gd name="T38" fmla="*/ 193 w 288"/>
                <a:gd name="T39" fmla="*/ 109 h 288"/>
                <a:gd name="T40" fmla="*/ 170 w 288"/>
                <a:gd name="T41" fmla="*/ 174 h 288"/>
                <a:gd name="T42" fmla="*/ 200 w 288"/>
                <a:gd name="T43" fmla="*/ 174 h 288"/>
                <a:gd name="T44" fmla="*/ 134 w 288"/>
                <a:gd name="T45"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44" y="0"/>
                  </a:moveTo>
                  <a:cubicBezTo>
                    <a:pt x="64" y="0"/>
                    <a:pt x="0" y="64"/>
                    <a:pt x="0" y="144"/>
                  </a:cubicBezTo>
                  <a:cubicBezTo>
                    <a:pt x="0" y="223"/>
                    <a:pt x="64" y="288"/>
                    <a:pt x="144" y="288"/>
                  </a:cubicBezTo>
                  <a:cubicBezTo>
                    <a:pt x="223" y="288"/>
                    <a:pt x="288" y="223"/>
                    <a:pt x="288" y="144"/>
                  </a:cubicBezTo>
                  <a:cubicBezTo>
                    <a:pt x="288" y="64"/>
                    <a:pt x="223" y="0"/>
                    <a:pt x="144" y="0"/>
                  </a:cubicBezTo>
                  <a:close/>
                  <a:moveTo>
                    <a:pt x="134" y="244"/>
                  </a:moveTo>
                  <a:cubicBezTo>
                    <a:pt x="107" y="174"/>
                    <a:pt x="107" y="174"/>
                    <a:pt x="107" y="174"/>
                  </a:cubicBezTo>
                  <a:cubicBezTo>
                    <a:pt x="136" y="174"/>
                    <a:pt x="136" y="174"/>
                    <a:pt x="136" y="174"/>
                  </a:cubicBezTo>
                  <a:cubicBezTo>
                    <a:pt x="142" y="153"/>
                    <a:pt x="150" y="133"/>
                    <a:pt x="150" y="132"/>
                  </a:cubicBezTo>
                  <a:cubicBezTo>
                    <a:pt x="90" y="133"/>
                    <a:pt x="90" y="133"/>
                    <a:pt x="90" y="133"/>
                  </a:cubicBezTo>
                  <a:cubicBezTo>
                    <a:pt x="90" y="132"/>
                    <a:pt x="90" y="132"/>
                    <a:pt x="90" y="132"/>
                  </a:cubicBezTo>
                  <a:cubicBezTo>
                    <a:pt x="90" y="132"/>
                    <a:pt x="90" y="132"/>
                    <a:pt x="90" y="132"/>
                  </a:cubicBezTo>
                  <a:cubicBezTo>
                    <a:pt x="90" y="132"/>
                    <a:pt x="90" y="132"/>
                    <a:pt x="90" y="132"/>
                  </a:cubicBezTo>
                  <a:cubicBezTo>
                    <a:pt x="121" y="44"/>
                    <a:pt x="121" y="44"/>
                    <a:pt x="121" y="44"/>
                  </a:cubicBezTo>
                  <a:cubicBezTo>
                    <a:pt x="155" y="44"/>
                    <a:pt x="155" y="44"/>
                    <a:pt x="155" y="44"/>
                  </a:cubicBezTo>
                  <a:cubicBezTo>
                    <a:pt x="148" y="69"/>
                    <a:pt x="133" y="108"/>
                    <a:pt x="133" y="109"/>
                  </a:cubicBezTo>
                  <a:cubicBezTo>
                    <a:pt x="193" y="109"/>
                    <a:pt x="193" y="109"/>
                    <a:pt x="193" y="109"/>
                  </a:cubicBezTo>
                  <a:cubicBezTo>
                    <a:pt x="193" y="109"/>
                    <a:pt x="193" y="109"/>
                    <a:pt x="193" y="109"/>
                  </a:cubicBezTo>
                  <a:cubicBezTo>
                    <a:pt x="193" y="109"/>
                    <a:pt x="193" y="109"/>
                    <a:pt x="193" y="109"/>
                  </a:cubicBezTo>
                  <a:cubicBezTo>
                    <a:pt x="193" y="109"/>
                    <a:pt x="193" y="109"/>
                    <a:pt x="193" y="109"/>
                  </a:cubicBezTo>
                  <a:cubicBezTo>
                    <a:pt x="170" y="174"/>
                    <a:pt x="170" y="174"/>
                    <a:pt x="170" y="174"/>
                  </a:cubicBezTo>
                  <a:cubicBezTo>
                    <a:pt x="200" y="174"/>
                    <a:pt x="200" y="174"/>
                    <a:pt x="200" y="174"/>
                  </a:cubicBezTo>
                  <a:lnTo>
                    <a:pt x="134"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3" name="Freeform 405"/>
            <p:cNvSpPr>
              <a:spLocks noEditPoints="1"/>
            </p:cNvSpPr>
            <p:nvPr/>
          </p:nvSpPr>
          <p:spPr bwMode="auto">
            <a:xfrm>
              <a:off x="9674226" y="3036889"/>
              <a:ext cx="171450" cy="260350"/>
            </a:xfrm>
            <a:custGeom>
              <a:avLst/>
              <a:gdLst>
                <a:gd name="T0" fmla="*/ 177 w 190"/>
                <a:gd name="T1" fmla="*/ 0 h 289"/>
                <a:gd name="T2" fmla="*/ 14 w 190"/>
                <a:gd name="T3" fmla="*/ 0 h 289"/>
                <a:gd name="T4" fmla="*/ 0 w 190"/>
                <a:gd name="T5" fmla="*/ 14 h 289"/>
                <a:gd name="T6" fmla="*/ 0 w 190"/>
                <a:gd name="T7" fmla="*/ 275 h 289"/>
                <a:gd name="T8" fmla="*/ 14 w 190"/>
                <a:gd name="T9" fmla="*/ 289 h 289"/>
                <a:gd name="T10" fmla="*/ 177 w 190"/>
                <a:gd name="T11" fmla="*/ 289 h 289"/>
                <a:gd name="T12" fmla="*/ 190 w 190"/>
                <a:gd name="T13" fmla="*/ 275 h 289"/>
                <a:gd name="T14" fmla="*/ 190 w 190"/>
                <a:gd name="T15" fmla="*/ 14 h 289"/>
                <a:gd name="T16" fmla="*/ 177 w 190"/>
                <a:gd name="T17" fmla="*/ 0 h 289"/>
                <a:gd name="T18" fmla="*/ 95 w 190"/>
                <a:gd name="T19" fmla="*/ 265 h 289"/>
                <a:gd name="T20" fmla="*/ 38 w 190"/>
                <a:gd name="T21" fmla="*/ 208 h 289"/>
                <a:gd name="T22" fmla="*/ 95 w 190"/>
                <a:gd name="T23" fmla="*/ 151 h 289"/>
                <a:gd name="T24" fmla="*/ 152 w 190"/>
                <a:gd name="T25" fmla="*/ 208 h 289"/>
                <a:gd name="T26" fmla="*/ 95 w 190"/>
                <a:gd name="T27" fmla="*/ 265 h 289"/>
                <a:gd name="T28" fmla="*/ 161 w 190"/>
                <a:gd name="T29" fmla="*/ 117 h 289"/>
                <a:gd name="T30" fmla="*/ 154 w 190"/>
                <a:gd name="T31" fmla="*/ 124 h 289"/>
                <a:gd name="T32" fmla="*/ 36 w 190"/>
                <a:gd name="T33" fmla="*/ 124 h 289"/>
                <a:gd name="T34" fmla="*/ 29 w 190"/>
                <a:gd name="T35" fmla="*/ 117 h 289"/>
                <a:gd name="T36" fmla="*/ 29 w 190"/>
                <a:gd name="T37" fmla="*/ 34 h 289"/>
                <a:gd name="T38" fmla="*/ 36 w 190"/>
                <a:gd name="T39" fmla="*/ 27 h 289"/>
                <a:gd name="T40" fmla="*/ 154 w 190"/>
                <a:gd name="T41" fmla="*/ 27 h 289"/>
                <a:gd name="T42" fmla="*/ 161 w 190"/>
                <a:gd name="T43" fmla="*/ 34 h 289"/>
                <a:gd name="T44" fmla="*/ 161 w 190"/>
                <a:gd name="T45" fmla="*/ 11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289">
                  <a:moveTo>
                    <a:pt x="177" y="0"/>
                  </a:moveTo>
                  <a:cubicBezTo>
                    <a:pt x="14" y="0"/>
                    <a:pt x="14" y="0"/>
                    <a:pt x="14" y="0"/>
                  </a:cubicBezTo>
                  <a:cubicBezTo>
                    <a:pt x="6" y="0"/>
                    <a:pt x="0" y="7"/>
                    <a:pt x="0" y="14"/>
                  </a:cubicBezTo>
                  <a:cubicBezTo>
                    <a:pt x="0" y="275"/>
                    <a:pt x="0" y="275"/>
                    <a:pt x="0" y="275"/>
                  </a:cubicBezTo>
                  <a:cubicBezTo>
                    <a:pt x="0" y="282"/>
                    <a:pt x="6" y="289"/>
                    <a:pt x="14" y="289"/>
                  </a:cubicBezTo>
                  <a:cubicBezTo>
                    <a:pt x="177" y="289"/>
                    <a:pt x="177" y="289"/>
                    <a:pt x="177" y="289"/>
                  </a:cubicBezTo>
                  <a:cubicBezTo>
                    <a:pt x="184" y="289"/>
                    <a:pt x="190" y="282"/>
                    <a:pt x="190" y="275"/>
                  </a:cubicBezTo>
                  <a:cubicBezTo>
                    <a:pt x="190" y="14"/>
                    <a:pt x="190" y="14"/>
                    <a:pt x="190" y="14"/>
                  </a:cubicBezTo>
                  <a:cubicBezTo>
                    <a:pt x="190" y="7"/>
                    <a:pt x="184" y="0"/>
                    <a:pt x="177" y="0"/>
                  </a:cubicBezTo>
                  <a:close/>
                  <a:moveTo>
                    <a:pt x="95" y="265"/>
                  </a:moveTo>
                  <a:cubicBezTo>
                    <a:pt x="64" y="265"/>
                    <a:pt x="38" y="240"/>
                    <a:pt x="38" y="208"/>
                  </a:cubicBezTo>
                  <a:cubicBezTo>
                    <a:pt x="38" y="177"/>
                    <a:pt x="64" y="151"/>
                    <a:pt x="95" y="151"/>
                  </a:cubicBezTo>
                  <a:cubicBezTo>
                    <a:pt x="127" y="151"/>
                    <a:pt x="152" y="177"/>
                    <a:pt x="152" y="208"/>
                  </a:cubicBezTo>
                  <a:cubicBezTo>
                    <a:pt x="152" y="240"/>
                    <a:pt x="127" y="265"/>
                    <a:pt x="95" y="265"/>
                  </a:cubicBezTo>
                  <a:close/>
                  <a:moveTo>
                    <a:pt x="161" y="117"/>
                  </a:moveTo>
                  <a:cubicBezTo>
                    <a:pt x="161" y="121"/>
                    <a:pt x="158" y="124"/>
                    <a:pt x="154" y="124"/>
                  </a:cubicBezTo>
                  <a:cubicBezTo>
                    <a:pt x="36" y="124"/>
                    <a:pt x="36" y="124"/>
                    <a:pt x="36" y="124"/>
                  </a:cubicBezTo>
                  <a:cubicBezTo>
                    <a:pt x="33" y="124"/>
                    <a:pt x="29" y="121"/>
                    <a:pt x="29" y="117"/>
                  </a:cubicBezTo>
                  <a:cubicBezTo>
                    <a:pt x="29" y="34"/>
                    <a:pt x="29" y="34"/>
                    <a:pt x="29" y="34"/>
                  </a:cubicBezTo>
                  <a:cubicBezTo>
                    <a:pt x="29" y="30"/>
                    <a:pt x="33" y="27"/>
                    <a:pt x="36" y="27"/>
                  </a:cubicBezTo>
                  <a:cubicBezTo>
                    <a:pt x="154" y="27"/>
                    <a:pt x="154" y="27"/>
                    <a:pt x="154" y="27"/>
                  </a:cubicBezTo>
                  <a:cubicBezTo>
                    <a:pt x="158" y="27"/>
                    <a:pt x="161" y="30"/>
                    <a:pt x="161" y="34"/>
                  </a:cubicBezTo>
                  <a:lnTo>
                    <a:pt x="161"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4" name="Oval 407"/>
            <p:cNvSpPr>
              <a:spLocks noChangeArrowheads="1"/>
            </p:cNvSpPr>
            <p:nvPr/>
          </p:nvSpPr>
          <p:spPr bwMode="auto">
            <a:xfrm>
              <a:off x="9740900" y="3205163"/>
              <a:ext cx="38100" cy="38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5" name="Freeform 408"/>
            <p:cNvSpPr/>
            <p:nvPr/>
          </p:nvSpPr>
          <p:spPr bwMode="auto">
            <a:xfrm>
              <a:off x="942975" y="4075113"/>
              <a:ext cx="131763" cy="249238"/>
            </a:xfrm>
            <a:custGeom>
              <a:avLst/>
              <a:gdLst>
                <a:gd name="T0" fmla="*/ 0 w 83"/>
                <a:gd name="T1" fmla="*/ 86 h 157"/>
                <a:gd name="T2" fmla="*/ 21 w 83"/>
                <a:gd name="T3" fmla="*/ 157 h 157"/>
                <a:gd name="T4" fmla="*/ 83 w 83"/>
                <a:gd name="T5" fmla="*/ 0 h 157"/>
                <a:gd name="T6" fmla="*/ 0 w 83"/>
                <a:gd name="T7" fmla="*/ 86 h 157"/>
              </a:gdLst>
              <a:ahLst/>
              <a:cxnLst>
                <a:cxn ang="0">
                  <a:pos x="T0" y="T1"/>
                </a:cxn>
                <a:cxn ang="0">
                  <a:pos x="T2" y="T3"/>
                </a:cxn>
                <a:cxn ang="0">
                  <a:pos x="T4" y="T5"/>
                </a:cxn>
                <a:cxn ang="0">
                  <a:pos x="T6" y="T7"/>
                </a:cxn>
              </a:cxnLst>
              <a:rect l="0" t="0" r="r" b="b"/>
              <a:pathLst>
                <a:path w="83" h="157">
                  <a:moveTo>
                    <a:pt x="0" y="86"/>
                  </a:moveTo>
                  <a:lnTo>
                    <a:pt x="21" y="157"/>
                  </a:lnTo>
                  <a:lnTo>
                    <a:pt x="8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6" name="Freeform 409"/>
            <p:cNvSpPr/>
            <p:nvPr/>
          </p:nvSpPr>
          <p:spPr bwMode="auto">
            <a:xfrm>
              <a:off x="896938" y="4222751"/>
              <a:ext cx="69850" cy="109538"/>
            </a:xfrm>
            <a:custGeom>
              <a:avLst/>
              <a:gdLst>
                <a:gd name="T0" fmla="*/ 0 w 44"/>
                <a:gd name="T1" fmla="*/ 23 h 69"/>
                <a:gd name="T2" fmla="*/ 15 w 44"/>
                <a:gd name="T3" fmla="*/ 69 h 69"/>
                <a:gd name="T4" fmla="*/ 44 w 44"/>
                <a:gd name="T5" fmla="*/ 69 h 69"/>
                <a:gd name="T6" fmla="*/ 23 w 44"/>
                <a:gd name="T7" fmla="*/ 0 h 69"/>
                <a:gd name="T8" fmla="*/ 0 w 44"/>
                <a:gd name="T9" fmla="*/ 23 h 69"/>
              </a:gdLst>
              <a:ahLst/>
              <a:cxnLst>
                <a:cxn ang="0">
                  <a:pos x="T0" y="T1"/>
                </a:cxn>
                <a:cxn ang="0">
                  <a:pos x="T2" y="T3"/>
                </a:cxn>
                <a:cxn ang="0">
                  <a:pos x="T4" y="T5"/>
                </a:cxn>
                <a:cxn ang="0">
                  <a:pos x="T6" y="T7"/>
                </a:cxn>
                <a:cxn ang="0">
                  <a:pos x="T8" y="T9"/>
                </a:cxn>
              </a:cxnLst>
              <a:rect l="0" t="0" r="r" b="b"/>
              <a:pathLst>
                <a:path w="44" h="69">
                  <a:moveTo>
                    <a:pt x="0" y="23"/>
                  </a:moveTo>
                  <a:lnTo>
                    <a:pt x="15" y="69"/>
                  </a:lnTo>
                  <a:lnTo>
                    <a:pt x="44" y="69"/>
                  </a:lnTo>
                  <a:lnTo>
                    <a:pt x="23" y="0"/>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7" name="Freeform 410"/>
            <p:cNvSpPr/>
            <p:nvPr/>
          </p:nvSpPr>
          <p:spPr bwMode="auto">
            <a:xfrm>
              <a:off x="825500" y="4075113"/>
              <a:ext cx="247650" cy="131763"/>
            </a:xfrm>
            <a:custGeom>
              <a:avLst/>
              <a:gdLst>
                <a:gd name="T0" fmla="*/ 156 w 156"/>
                <a:gd name="T1" fmla="*/ 0 h 83"/>
                <a:gd name="T2" fmla="*/ 0 w 156"/>
                <a:gd name="T3" fmla="*/ 62 h 83"/>
                <a:gd name="T4" fmla="*/ 71 w 156"/>
                <a:gd name="T5" fmla="*/ 83 h 83"/>
                <a:gd name="T6" fmla="*/ 156 w 156"/>
                <a:gd name="T7" fmla="*/ 0 h 83"/>
              </a:gdLst>
              <a:ahLst/>
              <a:cxnLst>
                <a:cxn ang="0">
                  <a:pos x="T0" y="T1"/>
                </a:cxn>
                <a:cxn ang="0">
                  <a:pos x="T2" y="T3"/>
                </a:cxn>
                <a:cxn ang="0">
                  <a:pos x="T4" y="T5"/>
                </a:cxn>
                <a:cxn ang="0">
                  <a:pos x="T6" y="T7"/>
                </a:cxn>
              </a:cxnLst>
              <a:rect l="0" t="0" r="r" b="b"/>
              <a:pathLst>
                <a:path w="156" h="83">
                  <a:moveTo>
                    <a:pt x="156" y="0"/>
                  </a:moveTo>
                  <a:lnTo>
                    <a:pt x="0" y="62"/>
                  </a:lnTo>
                  <a:lnTo>
                    <a:pt x="71" y="83"/>
                  </a:lnTo>
                  <a:lnTo>
                    <a:pt x="1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8" name="Freeform 411"/>
            <p:cNvSpPr/>
            <p:nvPr/>
          </p:nvSpPr>
          <p:spPr bwMode="auto">
            <a:xfrm>
              <a:off x="817563" y="4183063"/>
              <a:ext cx="109538" cy="69850"/>
            </a:xfrm>
            <a:custGeom>
              <a:avLst/>
              <a:gdLst>
                <a:gd name="T0" fmla="*/ 69 w 69"/>
                <a:gd name="T1" fmla="*/ 21 h 44"/>
                <a:gd name="T2" fmla="*/ 0 w 69"/>
                <a:gd name="T3" fmla="*/ 0 h 44"/>
                <a:gd name="T4" fmla="*/ 0 w 69"/>
                <a:gd name="T5" fmla="*/ 29 h 44"/>
                <a:gd name="T6" fmla="*/ 46 w 69"/>
                <a:gd name="T7" fmla="*/ 44 h 44"/>
                <a:gd name="T8" fmla="*/ 69 w 69"/>
                <a:gd name="T9" fmla="*/ 21 h 44"/>
              </a:gdLst>
              <a:ahLst/>
              <a:cxnLst>
                <a:cxn ang="0">
                  <a:pos x="T0" y="T1"/>
                </a:cxn>
                <a:cxn ang="0">
                  <a:pos x="T2" y="T3"/>
                </a:cxn>
                <a:cxn ang="0">
                  <a:pos x="T4" y="T5"/>
                </a:cxn>
                <a:cxn ang="0">
                  <a:pos x="T6" y="T7"/>
                </a:cxn>
                <a:cxn ang="0">
                  <a:pos x="T8" y="T9"/>
                </a:cxn>
              </a:cxnLst>
              <a:rect l="0" t="0" r="r" b="b"/>
              <a:pathLst>
                <a:path w="69" h="44">
                  <a:moveTo>
                    <a:pt x="69" y="21"/>
                  </a:moveTo>
                  <a:lnTo>
                    <a:pt x="0" y="0"/>
                  </a:lnTo>
                  <a:lnTo>
                    <a:pt x="0" y="29"/>
                  </a:lnTo>
                  <a:lnTo>
                    <a:pt x="46" y="44"/>
                  </a:lnTo>
                  <a:lnTo>
                    <a:pt x="6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19" name="Freeform 412"/>
            <p:cNvSpPr/>
            <p:nvPr/>
          </p:nvSpPr>
          <p:spPr bwMode="auto">
            <a:xfrm>
              <a:off x="868363" y="4265613"/>
              <a:ext cx="23813" cy="38100"/>
            </a:xfrm>
            <a:custGeom>
              <a:avLst/>
              <a:gdLst>
                <a:gd name="T0" fmla="*/ 0 w 15"/>
                <a:gd name="T1" fmla="*/ 11 h 24"/>
                <a:gd name="T2" fmla="*/ 2 w 15"/>
                <a:gd name="T3" fmla="*/ 24 h 24"/>
                <a:gd name="T4" fmla="*/ 15 w 15"/>
                <a:gd name="T5" fmla="*/ 11 h 24"/>
                <a:gd name="T6" fmla="*/ 11 w 15"/>
                <a:gd name="T7" fmla="*/ 0 h 24"/>
                <a:gd name="T8" fmla="*/ 0 w 15"/>
                <a:gd name="T9" fmla="*/ 11 h 24"/>
              </a:gdLst>
              <a:ahLst/>
              <a:cxnLst>
                <a:cxn ang="0">
                  <a:pos x="T0" y="T1"/>
                </a:cxn>
                <a:cxn ang="0">
                  <a:pos x="T2" y="T3"/>
                </a:cxn>
                <a:cxn ang="0">
                  <a:pos x="T4" y="T5"/>
                </a:cxn>
                <a:cxn ang="0">
                  <a:pos x="T6" y="T7"/>
                </a:cxn>
                <a:cxn ang="0">
                  <a:pos x="T8" y="T9"/>
                </a:cxn>
              </a:cxnLst>
              <a:rect l="0" t="0" r="r" b="b"/>
              <a:pathLst>
                <a:path w="15" h="24">
                  <a:moveTo>
                    <a:pt x="0" y="11"/>
                  </a:moveTo>
                  <a:lnTo>
                    <a:pt x="2" y="24"/>
                  </a:lnTo>
                  <a:lnTo>
                    <a:pt x="15" y="11"/>
                  </a:lnTo>
                  <a:lnTo>
                    <a:pt x="11"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0" name="Oval 413"/>
            <p:cNvSpPr>
              <a:spLocks noChangeArrowheads="1"/>
            </p:cNvSpPr>
            <p:nvPr/>
          </p:nvSpPr>
          <p:spPr bwMode="auto">
            <a:xfrm>
              <a:off x="6683375" y="5721351"/>
              <a:ext cx="22225" cy="22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1" name="Freeform 414"/>
            <p:cNvSpPr>
              <a:spLocks noEditPoints="1"/>
            </p:cNvSpPr>
            <p:nvPr/>
          </p:nvSpPr>
          <p:spPr bwMode="auto">
            <a:xfrm>
              <a:off x="6519863" y="5629276"/>
              <a:ext cx="258763" cy="2587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23 w 288"/>
                <a:gd name="T11" fmla="*/ 144 h 288"/>
                <a:gd name="T12" fmla="*/ 211 w 288"/>
                <a:gd name="T13" fmla="*/ 157 h 288"/>
                <a:gd name="T14" fmla="*/ 131 w 288"/>
                <a:gd name="T15" fmla="*/ 207 h 288"/>
                <a:gd name="T16" fmla="*/ 34 w 288"/>
                <a:gd name="T17" fmla="*/ 153 h 288"/>
                <a:gd name="T18" fmla="*/ 102 w 288"/>
                <a:gd name="T19" fmla="*/ 157 h 288"/>
                <a:gd name="T20" fmla="*/ 82 w 288"/>
                <a:gd name="T21" fmla="*/ 121 h 288"/>
                <a:gd name="T22" fmla="*/ 137 w 288"/>
                <a:gd name="T23" fmla="*/ 132 h 288"/>
                <a:gd name="T24" fmla="*/ 143 w 288"/>
                <a:gd name="T25" fmla="*/ 125 h 288"/>
                <a:gd name="T26" fmla="*/ 143 w 288"/>
                <a:gd name="T27" fmla="*/ 124 h 288"/>
                <a:gd name="T28" fmla="*/ 185 w 288"/>
                <a:gd name="T29" fmla="*/ 82 h 288"/>
                <a:gd name="T30" fmla="*/ 227 w 288"/>
                <a:gd name="T31" fmla="*/ 121 h 288"/>
                <a:gd name="T32" fmla="*/ 254 w 288"/>
                <a:gd name="T33" fmla="*/ 134 h 288"/>
                <a:gd name="T34" fmla="*/ 223 w 288"/>
                <a:gd name="T35"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223" y="144"/>
                  </a:moveTo>
                  <a:cubicBezTo>
                    <a:pt x="220" y="149"/>
                    <a:pt x="216" y="154"/>
                    <a:pt x="211" y="157"/>
                  </a:cubicBezTo>
                  <a:cubicBezTo>
                    <a:pt x="205" y="174"/>
                    <a:pt x="184" y="207"/>
                    <a:pt x="131" y="207"/>
                  </a:cubicBezTo>
                  <a:cubicBezTo>
                    <a:pt x="58" y="207"/>
                    <a:pt x="34" y="153"/>
                    <a:pt x="34" y="153"/>
                  </a:cubicBezTo>
                  <a:cubicBezTo>
                    <a:pt x="34" y="153"/>
                    <a:pt x="67" y="170"/>
                    <a:pt x="102" y="157"/>
                  </a:cubicBezTo>
                  <a:cubicBezTo>
                    <a:pt x="73" y="145"/>
                    <a:pt x="67" y="107"/>
                    <a:pt x="82" y="121"/>
                  </a:cubicBezTo>
                  <a:cubicBezTo>
                    <a:pt x="93" y="132"/>
                    <a:pt x="119" y="133"/>
                    <a:pt x="137" y="132"/>
                  </a:cubicBezTo>
                  <a:cubicBezTo>
                    <a:pt x="139" y="130"/>
                    <a:pt x="141" y="128"/>
                    <a:pt x="143" y="125"/>
                  </a:cubicBezTo>
                  <a:cubicBezTo>
                    <a:pt x="143" y="125"/>
                    <a:pt x="143" y="124"/>
                    <a:pt x="143" y="124"/>
                  </a:cubicBezTo>
                  <a:cubicBezTo>
                    <a:pt x="143" y="101"/>
                    <a:pt x="162" y="82"/>
                    <a:pt x="185" y="82"/>
                  </a:cubicBezTo>
                  <a:cubicBezTo>
                    <a:pt x="208" y="82"/>
                    <a:pt x="226" y="99"/>
                    <a:pt x="227" y="121"/>
                  </a:cubicBezTo>
                  <a:cubicBezTo>
                    <a:pt x="254" y="134"/>
                    <a:pt x="254" y="134"/>
                    <a:pt x="254" y="134"/>
                  </a:cubicBezTo>
                  <a:lnTo>
                    <a:pt x="223"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2" name="Freeform 415"/>
            <p:cNvSpPr>
              <a:spLocks noEditPoints="1"/>
            </p:cNvSpPr>
            <p:nvPr/>
          </p:nvSpPr>
          <p:spPr bwMode="auto">
            <a:xfrm>
              <a:off x="2371725" y="5638801"/>
              <a:ext cx="258763" cy="230188"/>
            </a:xfrm>
            <a:custGeom>
              <a:avLst/>
              <a:gdLst>
                <a:gd name="T0" fmla="*/ 276 w 288"/>
                <a:gd name="T1" fmla="*/ 133 h 256"/>
                <a:gd name="T2" fmla="*/ 282 w 288"/>
                <a:gd name="T3" fmla="*/ 101 h 256"/>
                <a:gd name="T4" fmla="*/ 200 w 288"/>
                <a:gd name="T5" fmla="*/ 19 h 256"/>
                <a:gd name="T6" fmla="*/ 177 w 288"/>
                <a:gd name="T7" fmla="*/ 23 h 256"/>
                <a:gd name="T8" fmla="*/ 135 w 288"/>
                <a:gd name="T9" fmla="*/ 0 h 256"/>
                <a:gd name="T10" fmla="*/ 85 w 288"/>
                <a:gd name="T11" fmla="*/ 42 h 256"/>
                <a:gd name="T12" fmla="*/ 66 w 288"/>
                <a:gd name="T13" fmla="*/ 36 h 256"/>
                <a:gd name="T14" fmla="*/ 29 w 288"/>
                <a:gd name="T15" fmla="*/ 73 h 256"/>
                <a:gd name="T16" fmla="*/ 30 w 288"/>
                <a:gd name="T17" fmla="*/ 80 h 256"/>
                <a:gd name="T18" fmla="*/ 0 w 288"/>
                <a:gd name="T19" fmla="*/ 135 h 256"/>
                <a:gd name="T20" fmla="*/ 39 w 288"/>
                <a:gd name="T21" fmla="*/ 195 h 256"/>
                <a:gd name="T22" fmla="*/ 37 w 288"/>
                <a:gd name="T23" fmla="*/ 207 h 256"/>
                <a:gd name="T24" fmla="*/ 78 w 288"/>
                <a:gd name="T25" fmla="*/ 247 h 256"/>
                <a:gd name="T26" fmla="*/ 109 w 288"/>
                <a:gd name="T27" fmla="*/ 233 h 256"/>
                <a:gd name="T28" fmla="*/ 159 w 288"/>
                <a:gd name="T29" fmla="*/ 256 h 256"/>
                <a:gd name="T30" fmla="*/ 220 w 288"/>
                <a:gd name="T31" fmla="*/ 215 h 256"/>
                <a:gd name="T32" fmla="*/ 236 w 288"/>
                <a:gd name="T33" fmla="*/ 218 h 256"/>
                <a:gd name="T34" fmla="*/ 288 w 288"/>
                <a:gd name="T35" fmla="*/ 166 h 256"/>
                <a:gd name="T36" fmla="*/ 276 w 288"/>
                <a:gd name="T37" fmla="*/ 133 h 256"/>
                <a:gd name="T38" fmla="*/ 236 w 288"/>
                <a:gd name="T39" fmla="*/ 198 h 256"/>
                <a:gd name="T40" fmla="*/ 226 w 288"/>
                <a:gd name="T41" fmla="*/ 196 h 256"/>
                <a:gd name="T42" fmla="*/ 219 w 288"/>
                <a:gd name="T43" fmla="*/ 194 h 256"/>
                <a:gd name="T44" fmla="*/ 210 w 288"/>
                <a:gd name="T45" fmla="*/ 170 h 256"/>
                <a:gd name="T46" fmla="*/ 199 w 288"/>
                <a:gd name="T47" fmla="*/ 162 h 256"/>
                <a:gd name="T48" fmla="*/ 188 w 288"/>
                <a:gd name="T49" fmla="*/ 167 h 256"/>
                <a:gd name="T50" fmla="*/ 193 w 288"/>
                <a:gd name="T51" fmla="*/ 177 h 256"/>
                <a:gd name="T52" fmla="*/ 198 w 288"/>
                <a:gd name="T53" fmla="*/ 181 h 256"/>
                <a:gd name="T54" fmla="*/ 204 w 288"/>
                <a:gd name="T55" fmla="*/ 201 h 256"/>
                <a:gd name="T56" fmla="*/ 204 w 288"/>
                <a:gd name="T57" fmla="*/ 202 h 256"/>
                <a:gd name="T58" fmla="*/ 201 w 288"/>
                <a:gd name="T59" fmla="*/ 207 h 256"/>
                <a:gd name="T60" fmla="*/ 159 w 288"/>
                <a:gd name="T61" fmla="*/ 236 h 256"/>
                <a:gd name="T62" fmla="*/ 124 w 288"/>
                <a:gd name="T63" fmla="*/ 220 h 256"/>
                <a:gd name="T64" fmla="*/ 108 w 288"/>
                <a:gd name="T65" fmla="*/ 202 h 256"/>
                <a:gd name="T66" fmla="*/ 93 w 288"/>
                <a:gd name="T67" fmla="*/ 220 h 256"/>
                <a:gd name="T68" fmla="*/ 78 w 288"/>
                <a:gd name="T69" fmla="*/ 227 h 256"/>
                <a:gd name="T70" fmla="*/ 57 w 288"/>
                <a:gd name="T71" fmla="*/ 207 h 256"/>
                <a:gd name="T72" fmla="*/ 58 w 288"/>
                <a:gd name="T73" fmla="*/ 201 h 256"/>
                <a:gd name="T74" fmla="*/ 63 w 288"/>
                <a:gd name="T75" fmla="*/ 184 h 256"/>
                <a:gd name="T76" fmla="*/ 47 w 288"/>
                <a:gd name="T77" fmla="*/ 177 h 256"/>
                <a:gd name="T78" fmla="*/ 20 w 288"/>
                <a:gd name="T79" fmla="*/ 135 h 256"/>
                <a:gd name="T80" fmla="*/ 41 w 288"/>
                <a:gd name="T81" fmla="*/ 97 h 256"/>
                <a:gd name="T82" fmla="*/ 52 w 288"/>
                <a:gd name="T83" fmla="*/ 90 h 256"/>
                <a:gd name="T84" fmla="*/ 50 w 288"/>
                <a:gd name="T85" fmla="*/ 77 h 256"/>
                <a:gd name="T86" fmla="*/ 49 w 288"/>
                <a:gd name="T87" fmla="*/ 73 h 256"/>
                <a:gd name="T88" fmla="*/ 66 w 288"/>
                <a:gd name="T89" fmla="*/ 56 h 256"/>
                <a:gd name="T90" fmla="*/ 75 w 288"/>
                <a:gd name="T91" fmla="*/ 59 h 256"/>
                <a:gd name="T92" fmla="*/ 99 w 288"/>
                <a:gd name="T93" fmla="*/ 74 h 256"/>
                <a:gd name="T94" fmla="*/ 105 w 288"/>
                <a:gd name="T95" fmla="*/ 45 h 256"/>
                <a:gd name="T96" fmla="*/ 135 w 288"/>
                <a:gd name="T97" fmla="*/ 20 h 256"/>
                <a:gd name="T98" fmla="*/ 160 w 288"/>
                <a:gd name="T99" fmla="*/ 34 h 256"/>
                <a:gd name="T100" fmla="*/ 169 w 288"/>
                <a:gd name="T101" fmla="*/ 46 h 256"/>
                <a:gd name="T102" fmla="*/ 183 w 288"/>
                <a:gd name="T103" fmla="*/ 42 h 256"/>
                <a:gd name="T104" fmla="*/ 200 w 288"/>
                <a:gd name="T105" fmla="*/ 39 h 256"/>
                <a:gd name="T106" fmla="*/ 262 w 288"/>
                <a:gd name="T107" fmla="*/ 101 h 256"/>
                <a:gd name="T108" fmla="*/ 257 w 288"/>
                <a:gd name="T109" fmla="*/ 125 h 256"/>
                <a:gd name="T110" fmla="*/ 253 w 288"/>
                <a:gd name="T111" fmla="*/ 136 h 256"/>
                <a:gd name="T112" fmla="*/ 261 w 288"/>
                <a:gd name="T113" fmla="*/ 146 h 256"/>
                <a:gd name="T114" fmla="*/ 268 w 288"/>
                <a:gd name="T115" fmla="*/ 166 h 256"/>
                <a:gd name="T116" fmla="*/ 236 w 288"/>
                <a:gd name="T117" fmla="*/ 19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8" h="256">
                  <a:moveTo>
                    <a:pt x="276" y="133"/>
                  </a:moveTo>
                  <a:cubicBezTo>
                    <a:pt x="280" y="123"/>
                    <a:pt x="282" y="112"/>
                    <a:pt x="282" y="101"/>
                  </a:cubicBezTo>
                  <a:cubicBezTo>
                    <a:pt x="282" y="56"/>
                    <a:pt x="246" y="19"/>
                    <a:pt x="200" y="19"/>
                  </a:cubicBezTo>
                  <a:cubicBezTo>
                    <a:pt x="192" y="19"/>
                    <a:pt x="185" y="20"/>
                    <a:pt x="177" y="23"/>
                  </a:cubicBezTo>
                  <a:cubicBezTo>
                    <a:pt x="168" y="9"/>
                    <a:pt x="152" y="0"/>
                    <a:pt x="135" y="0"/>
                  </a:cubicBezTo>
                  <a:cubicBezTo>
                    <a:pt x="110" y="0"/>
                    <a:pt x="89" y="18"/>
                    <a:pt x="85" y="42"/>
                  </a:cubicBezTo>
                  <a:cubicBezTo>
                    <a:pt x="79" y="38"/>
                    <a:pt x="73" y="36"/>
                    <a:pt x="66" y="36"/>
                  </a:cubicBezTo>
                  <a:cubicBezTo>
                    <a:pt x="46" y="36"/>
                    <a:pt x="29" y="53"/>
                    <a:pt x="29" y="73"/>
                  </a:cubicBezTo>
                  <a:cubicBezTo>
                    <a:pt x="29" y="76"/>
                    <a:pt x="29" y="78"/>
                    <a:pt x="30" y="80"/>
                  </a:cubicBezTo>
                  <a:cubicBezTo>
                    <a:pt x="12" y="92"/>
                    <a:pt x="0" y="112"/>
                    <a:pt x="0" y="135"/>
                  </a:cubicBezTo>
                  <a:cubicBezTo>
                    <a:pt x="0" y="162"/>
                    <a:pt x="16" y="184"/>
                    <a:pt x="39" y="195"/>
                  </a:cubicBezTo>
                  <a:cubicBezTo>
                    <a:pt x="38" y="199"/>
                    <a:pt x="37" y="203"/>
                    <a:pt x="37" y="207"/>
                  </a:cubicBezTo>
                  <a:cubicBezTo>
                    <a:pt x="37" y="229"/>
                    <a:pt x="55" y="247"/>
                    <a:pt x="78" y="247"/>
                  </a:cubicBezTo>
                  <a:cubicBezTo>
                    <a:pt x="90" y="247"/>
                    <a:pt x="101" y="242"/>
                    <a:pt x="109" y="233"/>
                  </a:cubicBezTo>
                  <a:cubicBezTo>
                    <a:pt x="121" y="247"/>
                    <a:pt x="139" y="256"/>
                    <a:pt x="159" y="256"/>
                  </a:cubicBezTo>
                  <a:cubicBezTo>
                    <a:pt x="186" y="256"/>
                    <a:pt x="210" y="239"/>
                    <a:pt x="220" y="215"/>
                  </a:cubicBezTo>
                  <a:cubicBezTo>
                    <a:pt x="225" y="217"/>
                    <a:pt x="231" y="218"/>
                    <a:pt x="236" y="218"/>
                  </a:cubicBezTo>
                  <a:cubicBezTo>
                    <a:pt x="265" y="218"/>
                    <a:pt x="288" y="195"/>
                    <a:pt x="288" y="166"/>
                  </a:cubicBezTo>
                  <a:cubicBezTo>
                    <a:pt x="288" y="153"/>
                    <a:pt x="284" y="142"/>
                    <a:pt x="276" y="133"/>
                  </a:cubicBezTo>
                  <a:close/>
                  <a:moveTo>
                    <a:pt x="236" y="198"/>
                  </a:moveTo>
                  <a:cubicBezTo>
                    <a:pt x="233" y="198"/>
                    <a:pt x="230" y="197"/>
                    <a:pt x="226" y="196"/>
                  </a:cubicBezTo>
                  <a:cubicBezTo>
                    <a:pt x="219" y="194"/>
                    <a:pt x="219" y="194"/>
                    <a:pt x="219" y="194"/>
                  </a:cubicBezTo>
                  <a:cubicBezTo>
                    <a:pt x="218" y="183"/>
                    <a:pt x="214" y="175"/>
                    <a:pt x="210" y="170"/>
                  </a:cubicBezTo>
                  <a:cubicBezTo>
                    <a:pt x="205" y="164"/>
                    <a:pt x="200" y="162"/>
                    <a:pt x="199" y="162"/>
                  </a:cubicBezTo>
                  <a:cubicBezTo>
                    <a:pt x="194" y="160"/>
                    <a:pt x="190" y="163"/>
                    <a:pt x="188" y="167"/>
                  </a:cubicBezTo>
                  <a:cubicBezTo>
                    <a:pt x="187" y="171"/>
                    <a:pt x="189" y="175"/>
                    <a:pt x="193" y="177"/>
                  </a:cubicBezTo>
                  <a:cubicBezTo>
                    <a:pt x="194" y="177"/>
                    <a:pt x="196" y="178"/>
                    <a:pt x="198" y="181"/>
                  </a:cubicBezTo>
                  <a:cubicBezTo>
                    <a:pt x="201" y="184"/>
                    <a:pt x="203" y="190"/>
                    <a:pt x="204" y="201"/>
                  </a:cubicBezTo>
                  <a:cubicBezTo>
                    <a:pt x="204" y="201"/>
                    <a:pt x="204" y="201"/>
                    <a:pt x="204" y="202"/>
                  </a:cubicBezTo>
                  <a:cubicBezTo>
                    <a:pt x="201" y="207"/>
                    <a:pt x="201" y="207"/>
                    <a:pt x="201" y="207"/>
                  </a:cubicBezTo>
                  <a:cubicBezTo>
                    <a:pt x="194" y="225"/>
                    <a:pt x="177" y="236"/>
                    <a:pt x="159" y="236"/>
                  </a:cubicBezTo>
                  <a:cubicBezTo>
                    <a:pt x="145" y="236"/>
                    <a:pt x="132" y="230"/>
                    <a:pt x="124" y="220"/>
                  </a:cubicBezTo>
                  <a:cubicBezTo>
                    <a:pt x="108" y="202"/>
                    <a:pt x="108" y="202"/>
                    <a:pt x="108" y="202"/>
                  </a:cubicBezTo>
                  <a:cubicBezTo>
                    <a:pt x="93" y="220"/>
                    <a:pt x="93" y="220"/>
                    <a:pt x="93" y="220"/>
                  </a:cubicBezTo>
                  <a:cubicBezTo>
                    <a:pt x="89" y="225"/>
                    <a:pt x="84" y="227"/>
                    <a:pt x="78" y="227"/>
                  </a:cubicBezTo>
                  <a:cubicBezTo>
                    <a:pt x="66" y="227"/>
                    <a:pt x="57" y="218"/>
                    <a:pt x="57" y="207"/>
                  </a:cubicBezTo>
                  <a:cubicBezTo>
                    <a:pt x="57" y="205"/>
                    <a:pt x="57" y="203"/>
                    <a:pt x="58" y="201"/>
                  </a:cubicBezTo>
                  <a:cubicBezTo>
                    <a:pt x="63" y="184"/>
                    <a:pt x="63" y="184"/>
                    <a:pt x="63" y="184"/>
                  </a:cubicBezTo>
                  <a:cubicBezTo>
                    <a:pt x="47" y="177"/>
                    <a:pt x="47" y="177"/>
                    <a:pt x="47" y="177"/>
                  </a:cubicBezTo>
                  <a:cubicBezTo>
                    <a:pt x="31" y="169"/>
                    <a:pt x="20" y="153"/>
                    <a:pt x="20" y="135"/>
                  </a:cubicBezTo>
                  <a:cubicBezTo>
                    <a:pt x="20" y="120"/>
                    <a:pt x="28" y="105"/>
                    <a:pt x="41" y="97"/>
                  </a:cubicBezTo>
                  <a:cubicBezTo>
                    <a:pt x="52" y="90"/>
                    <a:pt x="52" y="90"/>
                    <a:pt x="52" y="90"/>
                  </a:cubicBezTo>
                  <a:cubicBezTo>
                    <a:pt x="50" y="77"/>
                    <a:pt x="50" y="77"/>
                    <a:pt x="50" y="77"/>
                  </a:cubicBezTo>
                  <a:cubicBezTo>
                    <a:pt x="49" y="75"/>
                    <a:pt x="49" y="74"/>
                    <a:pt x="49" y="73"/>
                  </a:cubicBezTo>
                  <a:cubicBezTo>
                    <a:pt x="49" y="64"/>
                    <a:pt x="57" y="56"/>
                    <a:pt x="66" y="56"/>
                  </a:cubicBezTo>
                  <a:cubicBezTo>
                    <a:pt x="69" y="56"/>
                    <a:pt x="72" y="57"/>
                    <a:pt x="75" y="59"/>
                  </a:cubicBezTo>
                  <a:cubicBezTo>
                    <a:pt x="99" y="74"/>
                    <a:pt x="99" y="74"/>
                    <a:pt x="99" y="74"/>
                  </a:cubicBezTo>
                  <a:cubicBezTo>
                    <a:pt x="105" y="45"/>
                    <a:pt x="105" y="45"/>
                    <a:pt x="105" y="45"/>
                  </a:cubicBezTo>
                  <a:cubicBezTo>
                    <a:pt x="107" y="30"/>
                    <a:pt x="120" y="20"/>
                    <a:pt x="135" y="20"/>
                  </a:cubicBezTo>
                  <a:cubicBezTo>
                    <a:pt x="145" y="20"/>
                    <a:pt x="155" y="25"/>
                    <a:pt x="160" y="34"/>
                  </a:cubicBezTo>
                  <a:cubicBezTo>
                    <a:pt x="169" y="46"/>
                    <a:pt x="169" y="46"/>
                    <a:pt x="169" y="46"/>
                  </a:cubicBezTo>
                  <a:cubicBezTo>
                    <a:pt x="183" y="42"/>
                    <a:pt x="183" y="42"/>
                    <a:pt x="183" y="42"/>
                  </a:cubicBezTo>
                  <a:cubicBezTo>
                    <a:pt x="189" y="40"/>
                    <a:pt x="195" y="39"/>
                    <a:pt x="200" y="39"/>
                  </a:cubicBezTo>
                  <a:cubicBezTo>
                    <a:pt x="235" y="39"/>
                    <a:pt x="262" y="67"/>
                    <a:pt x="262" y="101"/>
                  </a:cubicBezTo>
                  <a:cubicBezTo>
                    <a:pt x="262" y="109"/>
                    <a:pt x="261" y="117"/>
                    <a:pt x="257" y="125"/>
                  </a:cubicBezTo>
                  <a:cubicBezTo>
                    <a:pt x="253" y="136"/>
                    <a:pt x="253" y="136"/>
                    <a:pt x="253" y="136"/>
                  </a:cubicBezTo>
                  <a:cubicBezTo>
                    <a:pt x="261" y="146"/>
                    <a:pt x="261" y="146"/>
                    <a:pt x="261" y="146"/>
                  </a:cubicBezTo>
                  <a:cubicBezTo>
                    <a:pt x="264" y="150"/>
                    <a:pt x="268" y="157"/>
                    <a:pt x="268" y="166"/>
                  </a:cubicBezTo>
                  <a:cubicBezTo>
                    <a:pt x="268" y="184"/>
                    <a:pt x="254" y="198"/>
                    <a:pt x="236" y="1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3" name="Freeform 416"/>
            <p:cNvSpPr/>
            <p:nvPr/>
          </p:nvSpPr>
          <p:spPr bwMode="auto">
            <a:xfrm>
              <a:off x="2497138" y="5703888"/>
              <a:ext cx="76200" cy="66675"/>
            </a:xfrm>
            <a:custGeom>
              <a:avLst/>
              <a:gdLst>
                <a:gd name="T0" fmla="*/ 76 w 85"/>
                <a:gd name="T1" fmla="*/ 58 h 74"/>
                <a:gd name="T2" fmla="*/ 66 w 85"/>
                <a:gd name="T3" fmla="*/ 58 h 74"/>
                <a:gd name="T4" fmla="*/ 23 w 85"/>
                <a:gd name="T5" fmla="*/ 39 h 74"/>
                <a:gd name="T6" fmla="*/ 16 w 85"/>
                <a:gd name="T7" fmla="*/ 12 h 74"/>
                <a:gd name="T8" fmla="*/ 16 w 85"/>
                <a:gd name="T9" fmla="*/ 9 h 74"/>
                <a:gd name="T10" fmla="*/ 9 w 85"/>
                <a:gd name="T11" fmla="*/ 1 h 74"/>
                <a:gd name="T12" fmla="*/ 0 w 85"/>
                <a:gd name="T13" fmla="*/ 8 h 74"/>
                <a:gd name="T14" fmla="*/ 0 w 85"/>
                <a:gd name="T15" fmla="*/ 8 h 74"/>
                <a:gd name="T16" fmla="*/ 0 w 85"/>
                <a:gd name="T17" fmla="*/ 12 h 74"/>
                <a:gd name="T18" fmla="*/ 10 w 85"/>
                <a:gd name="T19" fmla="*/ 48 h 74"/>
                <a:gd name="T20" fmla="*/ 65 w 85"/>
                <a:gd name="T21" fmla="*/ 74 h 74"/>
                <a:gd name="T22" fmla="*/ 66 w 85"/>
                <a:gd name="T23" fmla="*/ 74 h 74"/>
                <a:gd name="T24" fmla="*/ 78 w 85"/>
                <a:gd name="T25" fmla="*/ 74 h 74"/>
                <a:gd name="T26" fmla="*/ 85 w 85"/>
                <a:gd name="T27" fmla="*/ 65 h 74"/>
                <a:gd name="T28" fmla="*/ 76 w 85"/>
                <a:gd name="T29"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74">
                  <a:moveTo>
                    <a:pt x="76" y="58"/>
                  </a:moveTo>
                  <a:cubicBezTo>
                    <a:pt x="73" y="58"/>
                    <a:pt x="69" y="58"/>
                    <a:pt x="66" y="58"/>
                  </a:cubicBezTo>
                  <a:cubicBezTo>
                    <a:pt x="41" y="58"/>
                    <a:pt x="30" y="49"/>
                    <a:pt x="23" y="39"/>
                  </a:cubicBezTo>
                  <a:cubicBezTo>
                    <a:pt x="17" y="29"/>
                    <a:pt x="16" y="17"/>
                    <a:pt x="16" y="12"/>
                  </a:cubicBezTo>
                  <a:cubicBezTo>
                    <a:pt x="16" y="10"/>
                    <a:pt x="16" y="9"/>
                    <a:pt x="16" y="9"/>
                  </a:cubicBezTo>
                  <a:cubicBezTo>
                    <a:pt x="16" y="5"/>
                    <a:pt x="13" y="1"/>
                    <a:pt x="9" y="1"/>
                  </a:cubicBezTo>
                  <a:cubicBezTo>
                    <a:pt x="4" y="0"/>
                    <a:pt x="1" y="4"/>
                    <a:pt x="0" y="8"/>
                  </a:cubicBezTo>
                  <a:cubicBezTo>
                    <a:pt x="0" y="8"/>
                    <a:pt x="0" y="8"/>
                    <a:pt x="0" y="8"/>
                  </a:cubicBezTo>
                  <a:cubicBezTo>
                    <a:pt x="0" y="8"/>
                    <a:pt x="0" y="10"/>
                    <a:pt x="0" y="12"/>
                  </a:cubicBezTo>
                  <a:cubicBezTo>
                    <a:pt x="0" y="18"/>
                    <a:pt x="1" y="33"/>
                    <a:pt x="10" y="48"/>
                  </a:cubicBezTo>
                  <a:cubicBezTo>
                    <a:pt x="19" y="62"/>
                    <a:pt x="36" y="74"/>
                    <a:pt x="65" y="74"/>
                  </a:cubicBezTo>
                  <a:cubicBezTo>
                    <a:pt x="65" y="74"/>
                    <a:pt x="66" y="74"/>
                    <a:pt x="66" y="74"/>
                  </a:cubicBezTo>
                  <a:cubicBezTo>
                    <a:pt x="70" y="74"/>
                    <a:pt x="74" y="74"/>
                    <a:pt x="78" y="74"/>
                  </a:cubicBezTo>
                  <a:cubicBezTo>
                    <a:pt x="82" y="73"/>
                    <a:pt x="85" y="69"/>
                    <a:pt x="85" y="65"/>
                  </a:cubicBezTo>
                  <a:cubicBezTo>
                    <a:pt x="85" y="60"/>
                    <a:pt x="81" y="57"/>
                    <a:pt x="76"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4" name="Freeform 417"/>
            <p:cNvSpPr/>
            <p:nvPr/>
          </p:nvSpPr>
          <p:spPr bwMode="auto">
            <a:xfrm>
              <a:off x="2443163" y="5726113"/>
              <a:ext cx="41275" cy="73025"/>
            </a:xfrm>
            <a:custGeom>
              <a:avLst/>
              <a:gdLst>
                <a:gd name="T0" fmla="*/ 41 w 46"/>
                <a:gd name="T1" fmla="*/ 62 h 82"/>
                <a:gd name="T2" fmla="*/ 24 w 46"/>
                <a:gd name="T3" fmla="*/ 51 h 82"/>
                <a:gd name="T4" fmla="*/ 27 w 46"/>
                <a:gd name="T5" fmla="*/ 35 h 82"/>
                <a:gd name="T6" fmla="*/ 16 w 46"/>
                <a:gd name="T7" fmla="*/ 4 h 82"/>
                <a:gd name="T8" fmla="*/ 4 w 46"/>
                <a:gd name="T9" fmla="*/ 3 h 82"/>
                <a:gd name="T10" fmla="*/ 3 w 46"/>
                <a:gd name="T11" fmla="*/ 14 h 82"/>
                <a:gd name="T12" fmla="*/ 3 w 46"/>
                <a:gd name="T13" fmla="*/ 14 h 82"/>
                <a:gd name="T14" fmla="*/ 11 w 46"/>
                <a:gd name="T15" fmla="*/ 35 h 82"/>
                <a:gd name="T16" fmla="*/ 3 w 46"/>
                <a:gd name="T17" fmla="*/ 52 h 82"/>
                <a:gd name="T18" fmla="*/ 1 w 46"/>
                <a:gd name="T19" fmla="*/ 60 h 82"/>
                <a:gd name="T20" fmla="*/ 2 w 46"/>
                <a:gd name="T21" fmla="*/ 63 h 82"/>
                <a:gd name="T22" fmla="*/ 12 w 46"/>
                <a:gd name="T23" fmla="*/ 68 h 82"/>
                <a:gd name="T24" fmla="*/ 19 w 46"/>
                <a:gd name="T25" fmla="*/ 66 h 82"/>
                <a:gd name="T26" fmla="*/ 27 w 46"/>
                <a:gd name="T27" fmla="*/ 71 h 82"/>
                <a:gd name="T28" fmla="*/ 29 w 46"/>
                <a:gd name="T29" fmla="*/ 74 h 82"/>
                <a:gd name="T30" fmla="*/ 29 w 46"/>
                <a:gd name="T31" fmla="*/ 75 h 82"/>
                <a:gd name="T32" fmla="*/ 29 w 46"/>
                <a:gd name="T33" fmla="*/ 75 h 82"/>
                <a:gd name="T34" fmla="*/ 29 w 46"/>
                <a:gd name="T35" fmla="*/ 75 h 82"/>
                <a:gd name="T36" fmla="*/ 37 w 46"/>
                <a:gd name="T37" fmla="*/ 82 h 82"/>
                <a:gd name="T38" fmla="*/ 38 w 46"/>
                <a:gd name="T39" fmla="*/ 82 h 82"/>
                <a:gd name="T40" fmla="*/ 45 w 46"/>
                <a:gd name="T41" fmla="*/ 73 h 82"/>
                <a:gd name="T42" fmla="*/ 41 w 46"/>
                <a:gd name="T43" fmla="*/ 6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82">
                  <a:moveTo>
                    <a:pt x="41" y="62"/>
                  </a:moveTo>
                  <a:cubicBezTo>
                    <a:pt x="38" y="57"/>
                    <a:pt x="32" y="52"/>
                    <a:pt x="24" y="51"/>
                  </a:cubicBezTo>
                  <a:cubicBezTo>
                    <a:pt x="26" y="45"/>
                    <a:pt x="27" y="40"/>
                    <a:pt x="27" y="35"/>
                  </a:cubicBezTo>
                  <a:cubicBezTo>
                    <a:pt x="27" y="17"/>
                    <a:pt x="16" y="5"/>
                    <a:pt x="16" y="4"/>
                  </a:cubicBezTo>
                  <a:cubicBezTo>
                    <a:pt x="13" y="1"/>
                    <a:pt x="8" y="0"/>
                    <a:pt x="4" y="3"/>
                  </a:cubicBezTo>
                  <a:cubicBezTo>
                    <a:pt x="1" y="6"/>
                    <a:pt x="0" y="11"/>
                    <a:pt x="3" y="14"/>
                  </a:cubicBezTo>
                  <a:cubicBezTo>
                    <a:pt x="3" y="14"/>
                    <a:pt x="3" y="14"/>
                    <a:pt x="3" y="14"/>
                  </a:cubicBezTo>
                  <a:cubicBezTo>
                    <a:pt x="5" y="16"/>
                    <a:pt x="11" y="26"/>
                    <a:pt x="11" y="35"/>
                  </a:cubicBezTo>
                  <a:cubicBezTo>
                    <a:pt x="11" y="41"/>
                    <a:pt x="9" y="46"/>
                    <a:pt x="3" y="52"/>
                  </a:cubicBezTo>
                  <a:cubicBezTo>
                    <a:pt x="1" y="54"/>
                    <a:pt x="1" y="58"/>
                    <a:pt x="1" y="60"/>
                  </a:cubicBezTo>
                  <a:cubicBezTo>
                    <a:pt x="1" y="61"/>
                    <a:pt x="1" y="62"/>
                    <a:pt x="2" y="63"/>
                  </a:cubicBezTo>
                  <a:cubicBezTo>
                    <a:pt x="3" y="67"/>
                    <a:pt x="8" y="69"/>
                    <a:pt x="12" y="68"/>
                  </a:cubicBezTo>
                  <a:cubicBezTo>
                    <a:pt x="15" y="67"/>
                    <a:pt x="18" y="66"/>
                    <a:pt x="19" y="66"/>
                  </a:cubicBezTo>
                  <a:cubicBezTo>
                    <a:pt x="24" y="67"/>
                    <a:pt x="26" y="68"/>
                    <a:pt x="27" y="71"/>
                  </a:cubicBezTo>
                  <a:cubicBezTo>
                    <a:pt x="28" y="72"/>
                    <a:pt x="29" y="73"/>
                    <a:pt x="29" y="74"/>
                  </a:cubicBezTo>
                  <a:cubicBezTo>
                    <a:pt x="29" y="75"/>
                    <a:pt x="29" y="75"/>
                    <a:pt x="29" y="75"/>
                  </a:cubicBezTo>
                  <a:cubicBezTo>
                    <a:pt x="29" y="75"/>
                    <a:pt x="29" y="75"/>
                    <a:pt x="29" y="75"/>
                  </a:cubicBezTo>
                  <a:cubicBezTo>
                    <a:pt x="29" y="75"/>
                    <a:pt x="29" y="75"/>
                    <a:pt x="29" y="75"/>
                  </a:cubicBezTo>
                  <a:cubicBezTo>
                    <a:pt x="30" y="79"/>
                    <a:pt x="33" y="82"/>
                    <a:pt x="37" y="82"/>
                  </a:cubicBezTo>
                  <a:cubicBezTo>
                    <a:pt x="38" y="82"/>
                    <a:pt x="38" y="82"/>
                    <a:pt x="38" y="82"/>
                  </a:cubicBezTo>
                  <a:cubicBezTo>
                    <a:pt x="43" y="82"/>
                    <a:pt x="46" y="78"/>
                    <a:pt x="45" y="73"/>
                  </a:cubicBezTo>
                  <a:cubicBezTo>
                    <a:pt x="45" y="73"/>
                    <a:pt x="44" y="68"/>
                    <a:pt x="4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5" name="Freeform 418"/>
            <p:cNvSpPr>
              <a:spLocks noEditPoints="1"/>
            </p:cNvSpPr>
            <p:nvPr/>
          </p:nvSpPr>
          <p:spPr bwMode="auto">
            <a:xfrm>
              <a:off x="2892425" y="5629276"/>
              <a:ext cx="239713" cy="211138"/>
            </a:xfrm>
            <a:custGeom>
              <a:avLst/>
              <a:gdLst>
                <a:gd name="T0" fmla="*/ 217 w 265"/>
                <a:gd name="T1" fmla="*/ 201 h 235"/>
                <a:gd name="T2" fmla="*/ 265 w 265"/>
                <a:gd name="T3" fmla="*/ 153 h 235"/>
                <a:gd name="T4" fmla="*/ 253 w 265"/>
                <a:gd name="T5" fmla="*/ 122 h 235"/>
                <a:gd name="T6" fmla="*/ 259 w 265"/>
                <a:gd name="T7" fmla="*/ 93 h 235"/>
                <a:gd name="T8" fmla="*/ 184 w 265"/>
                <a:gd name="T9" fmla="*/ 18 h 235"/>
                <a:gd name="T10" fmla="*/ 163 w 265"/>
                <a:gd name="T11" fmla="*/ 21 h 235"/>
                <a:gd name="T12" fmla="*/ 124 w 265"/>
                <a:gd name="T13" fmla="*/ 0 h 235"/>
                <a:gd name="T14" fmla="*/ 78 w 265"/>
                <a:gd name="T15" fmla="*/ 38 h 235"/>
                <a:gd name="T16" fmla="*/ 60 w 265"/>
                <a:gd name="T17" fmla="*/ 34 h 235"/>
                <a:gd name="T18" fmla="*/ 26 w 265"/>
                <a:gd name="T19" fmla="*/ 67 h 235"/>
                <a:gd name="T20" fmla="*/ 27 w 265"/>
                <a:gd name="T21" fmla="*/ 74 h 235"/>
                <a:gd name="T22" fmla="*/ 0 w 265"/>
                <a:gd name="T23" fmla="*/ 124 h 235"/>
                <a:gd name="T24" fmla="*/ 35 w 265"/>
                <a:gd name="T25" fmla="*/ 179 h 235"/>
                <a:gd name="T26" fmla="*/ 34 w 265"/>
                <a:gd name="T27" fmla="*/ 190 h 235"/>
                <a:gd name="T28" fmla="*/ 71 w 265"/>
                <a:gd name="T29" fmla="*/ 228 h 235"/>
                <a:gd name="T30" fmla="*/ 99 w 265"/>
                <a:gd name="T31" fmla="*/ 214 h 235"/>
                <a:gd name="T32" fmla="*/ 145 w 265"/>
                <a:gd name="T33" fmla="*/ 235 h 235"/>
                <a:gd name="T34" fmla="*/ 202 w 265"/>
                <a:gd name="T35" fmla="*/ 198 h 235"/>
                <a:gd name="T36" fmla="*/ 217 w 265"/>
                <a:gd name="T37" fmla="*/ 201 h 235"/>
                <a:gd name="T38" fmla="*/ 185 w 265"/>
                <a:gd name="T39" fmla="*/ 191 h 235"/>
                <a:gd name="T40" fmla="*/ 145 w 265"/>
                <a:gd name="T41" fmla="*/ 217 h 235"/>
                <a:gd name="T42" fmla="*/ 113 w 265"/>
                <a:gd name="T43" fmla="*/ 202 h 235"/>
                <a:gd name="T44" fmla="*/ 99 w 265"/>
                <a:gd name="T45" fmla="*/ 186 h 235"/>
                <a:gd name="T46" fmla="*/ 85 w 265"/>
                <a:gd name="T47" fmla="*/ 202 h 235"/>
                <a:gd name="T48" fmla="*/ 71 w 265"/>
                <a:gd name="T49" fmla="*/ 209 h 235"/>
                <a:gd name="T50" fmla="*/ 52 w 265"/>
                <a:gd name="T51" fmla="*/ 190 h 235"/>
                <a:gd name="T52" fmla="*/ 53 w 265"/>
                <a:gd name="T53" fmla="*/ 185 h 235"/>
                <a:gd name="T54" fmla="*/ 57 w 265"/>
                <a:gd name="T55" fmla="*/ 169 h 235"/>
                <a:gd name="T56" fmla="*/ 43 w 265"/>
                <a:gd name="T57" fmla="*/ 163 h 235"/>
                <a:gd name="T58" fmla="*/ 18 w 265"/>
                <a:gd name="T59" fmla="*/ 124 h 235"/>
                <a:gd name="T60" fmla="*/ 37 w 265"/>
                <a:gd name="T61" fmla="*/ 89 h 235"/>
                <a:gd name="T62" fmla="*/ 47 w 265"/>
                <a:gd name="T63" fmla="*/ 82 h 235"/>
                <a:gd name="T64" fmla="*/ 45 w 265"/>
                <a:gd name="T65" fmla="*/ 70 h 235"/>
                <a:gd name="T66" fmla="*/ 45 w 265"/>
                <a:gd name="T67" fmla="*/ 67 h 235"/>
                <a:gd name="T68" fmla="*/ 60 w 265"/>
                <a:gd name="T69" fmla="*/ 52 h 235"/>
                <a:gd name="T70" fmla="*/ 68 w 265"/>
                <a:gd name="T71" fmla="*/ 54 h 235"/>
                <a:gd name="T72" fmla="*/ 91 w 265"/>
                <a:gd name="T73" fmla="*/ 68 h 235"/>
                <a:gd name="T74" fmla="*/ 96 w 265"/>
                <a:gd name="T75" fmla="*/ 42 h 235"/>
                <a:gd name="T76" fmla="*/ 124 w 265"/>
                <a:gd name="T77" fmla="*/ 18 h 235"/>
                <a:gd name="T78" fmla="*/ 147 w 265"/>
                <a:gd name="T79" fmla="*/ 31 h 235"/>
                <a:gd name="T80" fmla="*/ 155 w 265"/>
                <a:gd name="T81" fmla="*/ 42 h 235"/>
                <a:gd name="T82" fmla="*/ 168 w 265"/>
                <a:gd name="T83" fmla="*/ 38 h 235"/>
                <a:gd name="T84" fmla="*/ 184 w 265"/>
                <a:gd name="T85" fmla="*/ 36 h 235"/>
                <a:gd name="T86" fmla="*/ 241 w 265"/>
                <a:gd name="T87" fmla="*/ 93 h 235"/>
                <a:gd name="T88" fmla="*/ 236 w 265"/>
                <a:gd name="T89" fmla="*/ 115 h 235"/>
                <a:gd name="T90" fmla="*/ 232 w 265"/>
                <a:gd name="T91" fmla="*/ 125 h 235"/>
                <a:gd name="T92" fmla="*/ 239 w 265"/>
                <a:gd name="T93" fmla="*/ 134 h 235"/>
                <a:gd name="T94" fmla="*/ 246 w 265"/>
                <a:gd name="T95" fmla="*/ 153 h 235"/>
                <a:gd name="T96" fmla="*/ 217 w 265"/>
                <a:gd name="T97" fmla="*/ 182 h 235"/>
                <a:gd name="T98" fmla="*/ 208 w 265"/>
                <a:gd name="T99" fmla="*/ 181 h 235"/>
                <a:gd name="T100" fmla="*/ 191 w 265"/>
                <a:gd name="T101" fmla="*/ 175 h 235"/>
                <a:gd name="T102" fmla="*/ 185 w 265"/>
                <a:gd name="T103" fmla="*/ 19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5" h="235">
                  <a:moveTo>
                    <a:pt x="217" y="201"/>
                  </a:moveTo>
                  <a:cubicBezTo>
                    <a:pt x="243" y="201"/>
                    <a:pt x="265" y="179"/>
                    <a:pt x="265" y="153"/>
                  </a:cubicBezTo>
                  <a:cubicBezTo>
                    <a:pt x="265" y="141"/>
                    <a:pt x="260" y="130"/>
                    <a:pt x="253" y="122"/>
                  </a:cubicBezTo>
                  <a:cubicBezTo>
                    <a:pt x="257" y="113"/>
                    <a:pt x="259" y="103"/>
                    <a:pt x="259" y="93"/>
                  </a:cubicBezTo>
                  <a:cubicBezTo>
                    <a:pt x="259" y="51"/>
                    <a:pt x="226" y="18"/>
                    <a:pt x="184" y="18"/>
                  </a:cubicBezTo>
                  <a:cubicBezTo>
                    <a:pt x="177" y="18"/>
                    <a:pt x="169" y="19"/>
                    <a:pt x="163" y="21"/>
                  </a:cubicBezTo>
                  <a:cubicBezTo>
                    <a:pt x="154" y="8"/>
                    <a:pt x="140" y="0"/>
                    <a:pt x="124" y="0"/>
                  </a:cubicBezTo>
                  <a:cubicBezTo>
                    <a:pt x="101" y="0"/>
                    <a:pt x="81" y="16"/>
                    <a:pt x="78" y="38"/>
                  </a:cubicBezTo>
                  <a:cubicBezTo>
                    <a:pt x="73" y="35"/>
                    <a:pt x="67" y="34"/>
                    <a:pt x="60" y="34"/>
                  </a:cubicBezTo>
                  <a:cubicBezTo>
                    <a:pt x="42" y="34"/>
                    <a:pt x="26" y="49"/>
                    <a:pt x="26" y="67"/>
                  </a:cubicBezTo>
                  <a:cubicBezTo>
                    <a:pt x="26" y="70"/>
                    <a:pt x="27" y="72"/>
                    <a:pt x="27" y="74"/>
                  </a:cubicBezTo>
                  <a:cubicBezTo>
                    <a:pt x="11" y="85"/>
                    <a:pt x="0" y="103"/>
                    <a:pt x="0" y="124"/>
                  </a:cubicBezTo>
                  <a:cubicBezTo>
                    <a:pt x="0" y="149"/>
                    <a:pt x="14" y="170"/>
                    <a:pt x="35" y="179"/>
                  </a:cubicBezTo>
                  <a:cubicBezTo>
                    <a:pt x="34" y="183"/>
                    <a:pt x="34" y="186"/>
                    <a:pt x="34" y="190"/>
                  </a:cubicBezTo>
                  <a:cubicBezTo>
                    <a:pt x="34" y="211"/>
                    <a:pt x="50" y="228"/>
                    <a:pt x="71" y="228"/>
                  </a:cubicBezTo>
                  <a:cubicBezTo>
                    <a:pt x="82" y="228"/>
                    <a:pt x="93" y="222"/>
                    <a:pt x="99" y="214"/>
                  </a:cubicBezTo>
                  <a:cubicBezTo>
                    <a:pt x="111" y="227"/>
                    <a:pt x="127" y="235"/>
                    <a:pt x="145" y="235"/>
                  </a:cubicBezTo>
                  <a:cubicBezTo>
                    <a:pt x="171" y="235"/>
                    <a:pt x="192" y="220"/>
                    <a:pt x="202" y="198"/>
                  </a:cubicBezTo>
                  <a:cubicBezTo>
                    <a:pt x="207" y="200"/>
                    <a:pt x="212" y="201"/>
                    <a:pt x="217" y="201"/>
                  </a:cubicBezTo>
                  <a:close/>
                  <a:moveTo>
                    <a:pt x="185" y="191"/>
                  </a:moveTo>
                  <a:cubicBezTo>
                    <a:pt x="178" y="207"/>
                    <a:pt x="163" y="217"/>
                    <a:pt x="145" y="217"/>
                  </a:cubicBezTo>
                  <a:cubicBezTo>
                    <a:pt x="133" y="217"/>
                    <a:pt x="121" y="212"/>
                    <a:pt x="113" y="202"/>
                  </a:cubicBezTo>
                  <a:cubicBezTo>
                    <a:pt x="99" y="186"/>
                    <a:pt x="99" y="186"/>
                    <a:pt x="99" y="186"/>
                  </a:cubicBezTo>
                  <a:cubicBezTo>
                    <a:pt x="85" y="202"/>
                    <a:pt x="85" y="202"/>
                    <a:pt x="85" y="202"/>
                  </a:cubicBezTo>
                  <a:cubicBezTo>
                    <a:pt x="82" y="207"/>
                    <a:pt x="77" y="209"/>
                    <a:pt x="71" y="209"/>
                  </a:cubicBezTo>
                  <a:cubicBezTo>
                    <a:pt x="60" y="209"/>
                    <a:pt x="52" y="201"/>
                    <a:pt x="52" y="190"/>
                  </a:cubicBezTo>
                  <a:cubicBezTo>
                    <a:pt x="52" y="188"/>
                    <a:pt x="52" y="186"/>
                    <a:pt x="53" y="185"/>
                  </a:cubicBezTo>
                  <a:cubicBezTo>
                    <a:pt x="57" y="169"/>
                    <a:pt x="57" y="169"/>
                    <a:pt x="57" y="169"/>
                  </a:cubicBezTo>
                  <a:cubicBezTo>
                    <a:pt x="43" y="163"/>
                    <a:pt x="43" y="163"/>
                    <a:pt x="43" y="163"/>
                  </a:cubicBezTo>
                  <a:cubicBezTo>
                    <a:pt x="28" y="156"/>
                    <a:pt x="18" y="141"/>
                    <a:pt x="18" y="124"/>
                  </a:cubicBezTo>
                  <a:cubicBezTo>
                    <a:pt x="18" y="110"/>
                    <a:pt x="25" y="97"/>
                    <a:pt x="37" y="89"/>
                  </a:cubicBezTo>
                  <a:cubicBezTo>
                    <a:pt x="47" y="82"/>
                    <a:pt x="47" y="82"/>
                    <a:pt x="47" y="82"/>
                  </a:cubicBezTo>
                  <a:cubicBezTo>
                    <a:pt x="45" y="70"/>
                    <a:pt x="45" y="70"/>
                    <a:pt x="45" y="70"/>
                  </a:cubicBezTo>
                  <a:cubicBezTo>
                    <a:pt x="45" y="69"/>
                    <a:pt x="45" y="68"/>
                    <a:pt x="45" y="67"/>
                  </a:cubicBezTo>
                  <a:cubicBezTo>
                    <a:pt x="45" y="59"/>
                    <a:pt x="52" y="52"/>
                    <a:pt x="60" y="52"/>
                  </a:cubicBezTo>
                  <a:cubicBezTo>
                    <a:pt x="63" y="52"/>
                    <a:pt x="66" y="53"/>
                    <a:pt x="68" y="54"/>
                  </a:cubicBezTo>
                  <a:cubicBezTo>
                    <a:pt x="91" y="68"/>
                    <a:pt x="91" y="68"/>
                    <a:pt x="91" y="68"/>
                  </a:cubicBezTo>
                  <a:cubicBezTo>
                    <a:pt x="96" y="42"/>
                    <a:pt x="96" y="42"/>
                    <a:pt x="96" y="42"/>
                  </a:cubicBezTo>
                  <a:cubicBezTo>
                    <a:pt x="98" y="28"/>
                    <a:pt x="110" y="18"/>
                    <a:pt x="124" y="18"/>
                  </a:cubicBezTo>
                  <a:cubicBezTo>
                    <a:pt x="133" y="18"/>
                    <a:pt x="142" y="23"/>
                    <a:pt x="147" y="31"/>
                  </a:cubicBezTo>
                  <a:cubicBezTo>
                    <a:pt x="155" y="42"/>
                    <a:pt x="155" y="42"/>
                    <a:pt x="155" y="42"/>
                  </a:cubicBezTo>
                  <a:cubicBezTo>
                    <a:pt x="168" y="38"/>
                    <a:pt x="168" y="38"/>
                    <a:pt x="168" y="38"/>
                  </a:cubicBezTo>
                  <a:cubicBezTo>
                    <a:pt x="173" y="37"/>
                    <a:pt x="179" y="36"/>
                    <a:pt x="184" y="36"/>
                  </a:cubicBezTo>
                  <a:cubicBezTo>
                    <a:pt x="215" y="36"/>
                    <a:pt x="241" y="62"/>
                    <a:pt x="241" y="93"/>
                  </a:cubicBezTo>
                  <a:cubicBezTo>
                    <a:pt x="241" y="101"/>
                    <a:pt x="239" y="108"/>
                    <a:pt x="236" y="115"/>
                  </a:cubicBezTo>
                  <a:cubicBezTo>
                    <a:pt x="232" y="125"/>
                    <a:pt x="232" y="125"/>
                    <a:pt x="232" y="125"/>
                  </a:cubicBezTo>
                  <a:cubicBezTo>
                    <a:pt x="239" y="134"/>
                    <a:pt x="239" y="134"/>
                    <a:pt x="239" y="134"/>
                  </a:cubicBezTo>
                  <a:cubicBezTo>
                    <a:pt x="243" y="138"/>
                    <a:pt x="246" y="144"/>
                    <a:pt x="246" y="153"/>
                  </a:cubicBezTo>
                  <a:cubicBezTo>
                    <a:pt x="246" y="169"/>
                    <a:pt x="233" y="182"/>
                    <a:pt x="217" y="182"/>
                  </a:cubicBezTo>
                  <a:cubicBezTo>
                    <a:pt x="214" y="182"/>
                    <a:pt x="211" y="182"/>
                    <a:pt x="208" y="181"/>
                  </a:cubicBezTo>
                  <a:cubicBezTo>
                    <a:pt x="191" y="175"/>
                    <a:pt x="191" y="175"/>
                    <a:pt x="191" y="175"/>
                  </a:cubicBezTo>
                  <a:lnTo>
                    <a:pt x="185" y="1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6" name="Oval 419"/>
            <p:cNvSpPr>
              <a:spLocks noChangeArrowheads="1"/>
            </p:cNvSpPr>
            <p:nvPr/>
          </p:nvSpPr>
          <p:spPr bwMode="auto">
            <a:xfrm>
              <a:off x="2938463" y="5721351"/>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7" name="Oval 420"/>
            <p:cNvSpPr>
              <a:spLocks noChangeArrowheads="1"/>
            </p:cNvSpPr>
            <p:nvPr/>
          </p:nvSpPr>
          <p:spPr bwMode="auto">
            <a:xfrm>
              <a:off x="2994025" y="5721351"/>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8" name="Oval 421"/>
            <p:cNvSpPr>
              <a:spLocks noChangeArrowheads="1"/>
            </p:cNvSpPr>
            <p:nvPr/>
          </p:nvSpPr>
          <p:spPr bwMode="auto">
            <a:xfrm>
              <a:off x="3049588" y="5721351"/>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29" name="Freeform 422"/>
            <p:cNvSpPr>
              <a:spLocks noEditPoints="1"/>
            </p:cNvSpPr>
            <p:nvPr/>
          </p:nvSpPr>
          <p:spPr bwMode="auto">
            <a:xfrm>
              <a:off x="3071813" y="5818188"/>
              <a:ext cx="50800" cy="49213"/>
            </a:xfrm>
            <a:custGeom>
              <a:avLst/>
              <a:gdLst>
                <a:gd name="T0" fmla="*/ 28 w 56"/>
                <a:gd name="T1" fmla="*/ 0 h 55"/>
                <a:gd name="T2" fmla="*/ 0 w 56"/>
                <a:gd name="T3" fmla="*/ 27 h 55"/>
                <a:gd name="T4" fmla="*/ 28 w 56"/>
                <a:gd name="T5" fmla="*/ 55 h 55"/>
                <a:gd name="T6" fmla="*/ 56 w 56"/>
                <a:gd name="T7" fmla="*/ 27 h 55"/>
                <a:gd name="T8" fmla="*/ 28 w 56"/>
                <a:gd name="T9" fmla="*/ 0 h 55"/>
                <a:gd name="T10" fmla="*/ 28 w 56"/>
                <a:gd name="T11" fmla="*/ 40 h 55"/>
                <a:gd name="T12" fmla="*/ 15 w 56"/>
                <a:gd name="T13" fmla="*/ 27 h 55"/>
                <a:gd name="T14" fmla="*/ 28 w 56"/>
                <a:gd name="T15" fmla="*/ 15 h 55"/>
                <a:gd name="T16" fmla="*/ 41 w 56"/>
                <a:gd name="T17" fmla="*/ 27 h 55"/>
                <a:gd name="T18" fmla="*/ 28 w 56"/>
                <a:gd name="T19" fmla="*/ 4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5">
                  <a:moveTo>
                    <a:pt x="28" y="0"/>
                  </a:moveTo>
                  <a:cubicBezTo>
                    <a:pt x="13" y="0"/>
                    <a:pt x="0" y="12"/>
                    <a:pt x="0" y="27"/>
                  </a:cubicBezTo>
                  <a:cubicBezTo>
                    <a:pt x="0" y="43"/>
                    <a:pt x="13" y="55"/>
                    <a:pt x="28" y="55"/>
                  </a:cubicBezTo>
                  <a:cubicBezTo>
                    <a:pt x="43" y="55"/>
                    <a:pt x="56" y="43"/>
                    <a:pt x="56" y="27"/>
                  </a:cubicBezTo>
                  <a:cubicBezTo>
                    <a:pt x="56" y="12"/>
                    <a:pt x="43" y="0"/>
                    <a:pt x="28" y="0"/>
                  </a:cubicBezTo>
                  <a:close/>
                  <a:moveTo>
                    <a:pt x="28" y="40"/>
                  </a:moveTo>
                  <a:cubicBezTo>
                    <a:pt x="21" y="40"/>
                    <a:pt x="15" y="34"/>
                    <a:pt x="15" y="27"/>
                  </a:cubicBezTo>
                  <a:cubicBezTo>
                    <a:pt x="15" y="20"/>
                    <a:pt x="21" y="15"/>
                    <a:pt x="28" y="15"/>
                  </a:cubicBezTo>
                  <a:cubicBezTo>
                    <a:pt x="35" y="15"/>
                    <a:pt x="41" y="20"/>
                    <a:pt x="41" y="27"/>
                  </a:cubicBezTo>
                  <a:cubicBezTo>
                    <a:pt x="41" y="34"/>
                    <a:pt x="35" y="40"/>
                    <a:pt x="2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0" name="Oval 423"/>
            <p:cNvSpPr>
              <a:spLocks noChangeArrowheads="1"/>
            </p:cNvSpPr>
            <p:nvPr/>
          </p:nvSpPr>
          <p:spPr bwMode="auto">
            <a:xfrm>
              <a:off x="3121025" y="5862638"/>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1" name="Freeform 424"/>
            <p:cNvSpPr/>
            <p:nvPr/>
          </p:nvSpPr>
          <p:spPr bwMode="auto">
            <a:xfrm>
              <a:off x="3448050" y="5638801"/>
              <a:ext cx="98425" cy="249238"/>
            </a:xfrm>
            <a:custGeom>
              <a:avLst/>
              <a:gdLst>
                <a:gd name="T0" fmla="*/ 86 w 109"/>
                <a:gd name="T1" fmla="*/ 94 h 276"/>
                <a:gd name="T2" fmla="*/ 76 w 109"/>
                <a:gd name="T3" fmla="*/ 104 h 276"/>
                <a:gd name="T4" fmla="*/ 66 w 109"/>
                <a:gd name="T5" fmla="*/ 94 h 276"/>
                <a:gd name="T6" fmla="*/ 66 w 109"/>
                <a:gd name="T7" fmla="*/ 0 h 276"/>
                <a:gd name="T8" fmla="*/ 42 w 109"/>
                <a:gd name="T9" fmla="*/ 0 h 276"/>
                <a:gd name="T10" fmla="*/ 42 w 109"/>
                <a:gd name="T11" fmla="*/ 94 h 276"/>
                <a:gd name="T12" fmla="*/ 32 w 109"/>
                <a:gd name="T13" fmla="*/ 104 h 276"/>
                <a:gd name="T14" fmla="*/ 22 w 109"/>
                <a:gd name="T15" fmla="*/ 94 h 276"/>
                <a:gd name="T16" fmla="*/ 22 w 109"/>
                <a:gd name="T17" fmla="*/ 0 h 276"/>
                <a:gd name="T18" fmla="*/ 0 w 109"/>
                <a:gd name="T19" fmla="*/ 0 h 276"/>
                <a:gd name="T20" fmla="*/ 1 w 109"/>
                <a:gd name="T21" fmla="*/ 96 h 276"/>
                <a:gd name="T22" fmla="*/ 37 w 109"/>
                <a:gd name="T23" fmla="*/ 133 h 276"/>
                <a:gd name="T24" fmla="*/ 36 w 109"/>
                <a:gd name="T25" fmla="*/ 276 h 276"/>
                <a:gd name="T26" fmla="*/ 73 w 109"/>
                <a:gd name="T27" fmla="*/ 276 h 276"/>
                <a:gd name="T28" fmla="*/ 73 w 109"/>
                <a:gd name="T29" fmla="*/ 132 h 276"/>
                <a:gd name="T30" fmla="*/ 108 w 109"/>
                <a:gd name="T31" fmla="*/ 96 h 276"/>
                <a:gd name="T32" fmla="*/ 108 w 109"/>
                <a:gd name="T33" fmla="*/ 0 h 276"/>
                <a:gd name="T34" fmla="*/ 86 w 109"/>
                <a:gd name="T35" fmla="*/ 0 h 276"/>
                <a:gd name="T36" fmla="*/ 86 w 109"/>
                <a:gd name="T37" fmla="*/ 9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276">
                  <a:moveTo>
                    <a:pt x="86" y="94"/>
                  </a:moveTo>
                  <a:cubicBezTo>
                    <a:pt x="86" y="100"/>
                    <a:pt x="82" y="104"/>
                    <a:pt x="76" y="104"/>
                  </a:cubicBezTo>
                  <a:cubicBezTo>
                    <a:pt x="71" y="104"/>
                    <a:pt x="66" y="100"/>
                    <a:pt x="66" y="94"/>
                  </a:cubicBezTo>
                  <a:cubicBezTo>
                    <a:pt x="66" y="0"/>
                    <a:pt x="66" y="0"/>
                    <a:pt x="66" y="0"/>
                  </a:cubicBezTo>
                  <a:cubicBezTo>
                    <a:pt x="42" y="0"/>
                    <a:pt x="42" y="0"/>
                    <a:pt x="42" y="0"/>
                  </a:cubicBezTo>
                  <a:cubicBezTo>
                    <a:pt x="42" y="94"/>
                    <a:pt x="42" y="94"/>
                    <a:pt x="42" y="94"/>
                  </a:cubicBezTo>
                  <a:cubicBezTo>
                    <a:pt x="42" y="100"/>
                    <a:pt x="38" y="104"/>
                    <a:pt x="32" y="104"/>
                  </a:cubicBezTo>
                  <a:cubicBezTo>
                    <a:pt x="27" y="104"/>
                    <a:pt x="22" y="100"/>
                    <a:pt x="22" y="94"/>
                  </a:cubicBezTo>
                  <a:cubicBezTo>
                    <a:pt x="22" y="0"/>
                    <a:pt x="22" y="0"/>
                    <a:pt x="22" y="0"/>
                  </a:cubicBezTo>
                  <a:cubicBezTo>
                    <a:pt x="0" y="0"/>
                    <a:pt x="0" y="0"/>
                    <a:pt x="0" y="0"/>
                  </a:cubicBezTo>
                  <a:cubicBezTo>
                    <a:pt x="1" y="96"/>
                    <a:pt x="1" y="96"/>
                    <a:pt x="1" y="96"/>
                  </a:cubicBezTo>
                  <a:cubicBezTo>
                    <a:pt x="1" y="96"/>
                    <a:pt x="1" y="133"/>
                    <a:pt x="37" y="133"/>
                  </a:cubicBezTo>
                  <a:cubicBezTo>
                    <a:pt x="36" y="276"/>
                    <a:pt x="36" y="276"/>
                    <a:pt x="36" y="276"/>
                  </a:cubicBezTo>
                  <a:cubicBezTo>
                    <a:pt x="73" y="276"/>
                    <a:pt x="73" y="276"/>
                    <a:pt x="73" y="276"/>
                  </a:cubicBezTo>
                  <a:cubicBezTo>
                    <a:pt x="73" y="132"/>
                    <a:pt x="73" y="132"/>
                    <a:pt x="73" y="132"/>
                  </a:cubicBezTo>
                  <a:cubicBezTo>
                    <a:pt x="109" y="132"/>
                    <a:pt x="108" y="96"/>
                    <a:pt x="108" y="96"/>
                  </a:cubicBezTo>
                  <a:cubicBezTo>
                    <a:pt x="108" y="0"/>
                    <a:pt x="108" y="0"/>
                    <a:pt x="108" y="0"/>
                  </a:cubicBezTo>
                  <a:cubicBezTo>
                    <a:pt x="86" y="0"/>
                    <a:pt x="86" y="0"/>
                    <a:pt x="86" y="0"/>
                  </a:cubicBezTo>
                  <a:lnTo>
                    <a:pt x="86"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2" name="Freeform 425"/>
            <p:cNvSpPr/>
            <p:nvPr/>
          </p:nvSpPr>
          <p:spPr bwMode="auto">
            <a:xfrm>
              <a:off x="3579813" y="5629276"/>
              <a:ext cx="49213" cy="258763"/>
            </a:xfrm>
            <a:custGeom>
              <a:avLst/>
              <a:gdLst>
                <a:gd name="T0" fmla="*/ 0 w 55"/>
                <a:gd name="T1" fmla="*/ 92 h 288"/>
                <a:gd name="T2" fmla="*/ 19 w 55"/>
                <a:gd name="T3" fmla="*/ 180 h 288"/>
                <a:gd name="T4" fmla="*/ 19 w 55"/>
                <a:gd name="T5" fmla="*/ 288 h 288"/>
                <a:gd name="T6" fmla="*/ 55 w 55"/>
                <a:gd name="T7" fmla="*/ 288 h 288"/>
                <a:gd name="T8" fmla="*/ 55 w 55"/>
                <a:gd name="T9" fmla="*/ 0 h 288"/>
                <a:gd name="T10" fmla="*/ 0 w 55"/>
                <a:gd name="T11" fmla="*/ 92 h 288"/>
              </a:gdLst>
              <a:ahLst/>
              <a:cxnLst>
                <a:cxn ang="0">
                  <a:pos x="T0" y="T1"/>
                </a:cxn>
                <a:cxn ang="0">
                  <a:pos x="T2" y="T3"/>
                </a:cxn>
                <a:cxn ang="0">
                  <a:pos x="T4" y="T5"/>
                </a:cxn>
                <a:cxn ang="0">
                  <a:pos x="T6" y="T7"/>
                </a:cxn>
                <a:cxn ang="0">
                  <a:pos x="T8" y="T9"/>
                </a:cxn>
                <a:cxn ang="0">
                  <a:pos x="T10" y="T11"/>
                </a:cxn>
              </a:cxnLst>
              <a:rect l="0" t="0" r="r" b="b"/>
              <a:pathLst>
                <a:path w="55" h="288">
                  <a:moveTo>
                    <a:pt x="0" y="92"/>
                  </a:moveTo>
                  <a:cubicBezTo>
                    <a:pt x="0" y="144"/>
                    <a:pt x="19" y="180"/>
                    <a:pt x="19" y="180"/>
                  </a:cubicBezTo>
                  <a:cubicBezTo>
                    <a:pt x="19" y="288"/>
                    <a:pt x="19" y="288"/>
                    <a:pt x="19" y="288"/>
                  </a:cubicBezTo>
                  <a:cubicBezTo>
                    <a:pt x="55" y="288"/>
                    <a:pt x="55" y="288"/>
                    <a:pt x="55" y="288"/>
                  </a:cubicBezTo>
                  <a:cubicBezTo>
                    <a:pt x="55" y="0"/>
                    <a:pt x="55" y="0"/>
                    <a:pt x="55" y="0"/>
                  </a:cubicBezTo>
                  <a:cubicBezTo>
                    <a:pt x="55" y="0"/>
                    <a:pt x="0" y="0"/>
                    <a:pt x="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3" name="Freeform 426"/>
            <p:cNvSpPr>
              <a:spLocks noEditPoints="1"/>
            </p:cNvSpPr>
            <p:nvPr/>
          </p:nvSpPr>
          <p:spPr bwMode="auto">
            <a:xfrm>
              <a:off x="4095750" y="5629276"/>
              <a:ext cx="74613" cy="258763"/>
            </a:xfrm>
            <a:custGeom>
              <a:avLst/>
              <a:gdLst>
                <a:gd name="T0" fmla="*/ 0 w 47"/>
                <a:gd name="T1" fmla="*/ 0 h 163"/>
                <a:gd name="T2" fmla="*/ 0 w 47"/>
                <a:gd name="T3" fmla="*/ 163 h 163"/>
                <a:gd name="T4" fmla="*/ 47 w 47"/>
                <a:gd name="T5" fmla="*/ 163 h 163"/>
                <a:gd name="T6" fmla="*/ 47 w 47"/>
                <a:gd name="T7" fmla="*/ 0 h 163"/>
                <a:gd name="T8" fmla="*/ 0 w 47"/>
                <a:gd name="T9" fmla="*/ 0 h 163"/>
                <a:gd name="T10" fmla="*/ 34 w 47"/>
                <a:gd name="T11" fmla="*/ 122 h 163"/>
                <a:gd name="T12" fmla="*/ 13 w 47"/>
                <a:gd name="T13" fmla="*/ 122 h 163"/>
                <a:gd name="T14" fmla="*/ 13 w 47"/>
                <a:gd name="T15" fmla="*/ 102 h 163"/>
                <a:gd name="T16" fmla="*/ 34 w 47"/>
                <a:gd name="T17" fmla="*/ 102 h 163"/>
                <a:gd name="T18" fmla="*/ 34 w 47"/>
                <a:gd name="T19" fmla="*/ 122 h 163"/>
                <a:gd name="T20" fmla="*/ 34 w 47"/>
                <a:gd name="T21" fmla="*/ 81 h 163"/>
                <a:gd name="T22" fmla="*/ 13 w 47"/>
                <a:gd name="T23" fmla="*/ 81 h 163"/>
                <a:gd name="T24" fmla="*/ 13 w 47"/>
                <a:gd name="T25" fmla="*/ 61 h 163"/>
                <a:gd name="T26" fmla="*/ 34 w 47"/>
                <a:gd name="T27" fmla="*/ 61 h 163"/>
                <a:gd name="T28" fmla="*/ 34 w 47"/>
                <a:gd name="T29" fmla="*/ 81 h 163"/>
                <a:gd name="T30" fmla="*/ 34 w 47"/>
                <a:gd name="T31" fmla="*/ 41 h 163"/>
                <a:gd name="T32" fmla="*/ 13 w 47"/>
                <a:gd name="T33" fmla="*/ 41 h 163"/>
                <a:gd name="T34" fmla="*/ 13 w 47"/>
                <a:gd name="T35" fmla="*/ 20 h 163"/>
                <a:gd name="T36" fmla="*/ 34 w 47"/>
                <a:gd name="T37" fmla="*/ 20 h 163"/>
                <a:gd name="T38" fmla="*/ 34 w 47"/>
                <a:gd name="T39"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 h="163">
                  <a:moveTo>
                    <a:pt x="0" y="0"/>
                  </a:moveTo>
                  <a:lnTo>
                    <a:pt x="0" y="163"/>
                  </a:lnTo>
                  <a:lnTo>
                    <a:pt x="47" y="163"/>
                  </a:lnTo>
                  <a:lnTo>
                    <a:pt x="47" y="0"/>
                  </a:lnTo>
                  <a:lnTo>
                    <a:pt x="0" y="0"/>
                  </a:lnTo>
                  <a:close/>
                  <a:moveTo>
                    <a:pt x="34" y="122"/>
                  </a:moveTo>
                  <a:lnTo>
                    <a:pt x="13" y="122"/>
                  </a:lnTo>
                  <a:lnTo>
                    <a:pt x="13" y="102"/>
                  </a:lnTo>
                  <a:lnTo>
                    <a:pt x="34" y="102"/>
                  </a:lnTo>
                  <a:lnTo>
                    <a:pt x="34" y="122"/>
                  </a:lnTo>
                  <a:close/>
                  <a:moveTo>
                    <a:pt x="34" y="81"/>
                  </a:moveTo>
                  <a:lnTo>
                    <a:pt x="13" y="81"/>
                  </a:lnTo>
                  <a:lnTo>
                    <a:pt x="13" y="61"/>
                  </a:lnTo>
                  <a:lnTo>
                    <a:pt x="34" y="61"/>
                  </a:lnTo>
                  <a:lnTo>
                    <a:pt x="34" y="81"/>
                  </a:lnTo>
                  <a:close/>
                  <a:moveTo>
                    <a:pt x="34" y="41"/>
                  </a:moveTo>
                  <a:lnTo>
                    <a:pt x="13" y="41"/>
                  </a:lnTo>
                  <a:lnTo>
                    <a:pt x="13" y="20"/>
                  </a:lnTo>
                  <a:lnTo>
                    <a:pt x="34" y="20"/>
                  </a:lnTo>
                  <a:lnTo>
                    <a:pt x="3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4" name="Freeform 427"/>
            <p:cNvSpPr>
              <a:spLocks noEditPoints="1"/>
            </p:cNvSpPr>
            <p:nvPr/>
          </p:nvSpPr>
          <p:spPr bwMode="auto">
            <a:xfrm>
              <a:off x="3943350" y="5664201"/>
              <a:ext cx="130175" cy="223838"/>
            </a:xfrm>
            <a:custGeom>
              <a:avLst/>
              <a:gdLst>
                <a:gd name="T0" fmla="*/ 68 w 82"/>
                <a:gd name="T1" fmla="*/ 7 h 141"/>
                <a:gd name="T2" fmla="*/ 38 w 82"/>
                <a:gd name="T3" fmla="*/ 7 h 141"/>
                <a:gd name="T4" fmla="*/ 38 w 82"/>
                <a:gd name="T5" fmla="*/ 19 h 141"/>
                <a:gd name="T6" fmla="*/ 19 w 82"/>
                <a:gd name="T7" fmla="*/ 19 h 141"/>
                <a:gd name="T8" fmla="*/ 19 w 82"/>
                <a:gd name="T9" fmla="*/ 0 h 141"/>
                <a:gd name="T10" fmla="*/ 12 w 82"/>
                <a:gd name="T11" fmla="*/ 0 h 141"/>
                <a:gd name="T12" fmla="*/ 12 w 82"/>
                <a:gd name="T13" fmla="*/ 19 h 141"/>
                <a:gd name="T14" fmla="*/ 0 w 82"/>
                <a:gd name="T15" fmla="*/ 19 h 141"/>
                <a:gd name="T16" fmla="*/ 0 w 82"/>
                <a:gd name="T17" fmla="*/ 141 h 141"/>
                <a:gd name="T18" fmla="*/ 82 w 82"/>
                <a:gd name="T19" fmla="*/ 141 h 141"/>
                <a:gd name="T20" fmla="*/ 82 w 82"/>
                <a:gd name="T21" fmla="*/ 19 h 141"/>
                <a:gd name="T22" fmla="*/ 68 w 82"/>
                <a:gd name="T23" fmla="*/ 19 h 141"/>
                <a:gd name="T24" fmla="*/ 68 w 82"/>
                <a:gd name="T25" fmla="*/ 7 h 141"/>
                <a:gd name="T26" fmla="*/ 33 w 82"/>
                <a:gd name="T27" fmla="*/ 100 h 141"/>
                <a:gd name="T28" fmla="*/ 13 w 82"/>
                <a:gd name="T29" fmla="*/ 100 h 141"/>
                <a:gd name="T30" fmla="*/ 13 w 82"/>
                <a:gd name="T31" fmla="*/ 80 h 141"/>
                <a:gd name="T32" fmla="*/ 33 w 82"/>
                <a:gd name="T33" fmla="*/ 80 h 141"/>
                <a:gd name="T34" fmla="*/ 33 w 82"/>
                <a:gd name="T35" fmla="*/ 100 h 141"/>
                <a:gd name="T36" fmla="*/ 33 w 82"/>
                <a:gd name="T37" fmla="*/ 59 h 141"/>
                <a:gd name="T38" fmla="*/ 13 w 82"/>
                <a:gd name="T39" fmla="*/ 59 h 141"/>
                <a:gd name="T40" fmla="*/ 13 w 82"/>
                <a:gd name="T41" fmla="*/ 39 h 141"/>
                <a:gd name="T42" fmla="*/ 33 w 82"/>
                <a:gd name="T43" fmla="*/ 39 h 141"/>
                <a:gd name="T44" fmla="*/ 33 w 82"/>
                <a:gd name="T45" fmla="*/ 59 h 141"/>
                <a:gd name="T46" fmla="*/ 68 w 82"/>
                <a:gd name="T47" fmla="*/ 100 h 141"/>
                <a:gd name="T48" fmla="*/ 48 w 82"/>
                <a:gd name="T49" fmla="*/ 100 h 141"/>
                <a:gd name="T50" fmla="*/ 48 w 82"/>
                <a:gd name="T51" fmla="*/ 80 h 141"/>
                <a:gd name="T52" fmla="*/ 68 w 82"/>
                <a:gd name="T53" fmla="*/ 80 h 141"/>
                <a:gd name="T54" fmla="*/ 68 w 82"/>
                <a:gd name="T55" fmla="*/ 100 h 141"/>
                <a:gd name="T56" fmla="*/ 68 w 82"/>
                <a:gd name="T57" fmla="*/ 59 h 141"/>
                <a:gd name="T58" fmla="*/ 48 w 82"/>
                <a:gd name="T59" fmla="*/ 59 h 141"/>
                <a:gd name="T60" fmla="*/ 48 w 82"/>
                <a:gd name="T61" fmla="*/ 39 h 141"/>
                <a:gd name="T62" fmla="*/ 68 w 82"/>
                <a:gd name="T63" fmla="*/ 39 h 141"/>
                <a:gd name="T64" fmla="*/ 68 w 82"/>
                <a:gd name="T65" fmla="*/ 5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141">
                  <a:moveTo>
                    <a:pt x="68" y="7"/>
                  </a:moveTo>
                  <a:lnTo>
                    <a:pt x="38" y="7"/>
                  </a:lnTo>
                  <a:lnTo>
                    <a:pt x="38" y="19"/>
                  </a:lnTo>
                  <a:lnTo>
                    <a:pt x="19" y="19"/>
                  </a:lnTo>
                  <a:lnTo>
                    <a:pt x="19" y="0"/>
                  </a:lnTo>
                  <a:lnTo>
                    <a:pt x="12" y="0"/>
                  </a:lnTo>
                  <a:lnTo>
                    <a:pt x="12" y="19"/>
                  </a:lnTo>
                  <a:lnTo>
                    <a:pt x="0" y="19"/>
                  </a:lnTo>
                  <a:lnTo>
                    <a:pt x="0" y="141"/>
                  </a:lnTo>
                  <a:lnTo>
                    <a:pt x="82" y="141"/>
                  </a:lnTo>
                  <a:lnTo>
                    <a:pt x="82" y="19"/>
                  </a:lnTo>
                  <a:lnTo>
                    <a:pt x="68" y="19"/>
                  </a:lnTo>
                  <a:lnTo>
                    <a:pt x="68" y="7"/>
                  </a:lnTo>
                  <a:close/>
                  <a:moveTo>
                    <a:pt x="33" y="100"/>
                  </a:moveTo>
                  <a:lnTo>
                    <a:pt x="13" y="100"/>
                  </a:lnTo>
                  <a:lnTo>
                    <a:pt x="13" y="80"/>
                  </a:lnTo>
                  <a:lnTo>
                    <a:pt x="33" y="80"/>
                  </a:lnTo>
                  <a:lnTo>
                    <a:pt x="33" y="100"/>
                  </a:lnTo>
                  <a:close/>
                  <a:moveTo>
                    <a:pt x="33" y="59"/>
                  </a:moveTo>
                  <a:lnTo>
                    <a:pt x="13" y="59"/>
                  </a:lnTo>
                  <a:lnTo>
                    <a:pt x="13" y="39"/>
                  </a:lnTo>
                  <a:lnTo>
                    <a:pt x="33" y="39"/>
                  </a:lnTo>
                  <a:lnTo>
                    <a:pt x="33" y="59"/>
                  </a:lnTo>
                  <a:close/>
                  <a:moveTo>
                    <a:pt x="68" y="100"/>
                  </a:moveTo>
                  <a:lnTo>
                    <a:pt x="48" y="100"/>
                  </a:lnTo>
                  <a:lnTo>
                    <a:pt x="48" y="80"/>
                  </a:lnTo>
                  <a:lnTo>
                    <a:pt x="68" y="80"/>
                  </a:lnTo>
                  <a:lnTo>
                    <a:pt x="68" y="100"/>
                  </a:lnTo>
                  <a:close/>
                  <a:moveTo>
                    <a:pt x="68" y="59"/>
                  </a:moveTo>
                  <a:lnTo>
                    <a:pt x="48" y="59"/>
                  </a:lnTo>
                  <a:lnTo>
                    <a:pt x="48" y="39"/>
                  </a:lnTo>
                  <a:lnTo>
                    <a:pt x="68" y="39"/>
                  </a:lnTo>
                  <a:lnTo>
                    <a:pt x="68"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5" name="Freeform 428"/>
            <p:cNvSpPr>
              <a:spLocks noEditPoints="1"/>
            </p:cNvSpPr>
            <p:nvPr/>
          </p:nvSpPr>
          <p:spPr bwMode="auto">
            <a:xfrm>
              <a:off x="4445000" y="5683251"/>
              <a:ext cx="260350" cy="150813"/>
            </a:xfrm>
            <a:custGeom>
              <a:avLst/>
              <a:gdLst>
                <a:gd name="T0" fmla="*/ 278 w 288"/>
                <a:gd name="T1" fmla="*/ 87 h 168"/>
                <a:gd name="T2" fmla="*/ 278 w 288"/>
                <a:gd name="T3" fmla="*/ 87 h 168"/>
                <a:gd name="T4" fmla="*/ 199 w 288"/>
                <a:gd name="T5" fmla="*/ 0 h 168"/>
                <a:gd name="T6" fmla="*/ 161 w 288"/>
                <a:gd name="T7" fmla="*/ 22 h 168"/>
                <a:gd name="T8" fmla="*/ 170 w 288"/>
                <a:gd name="T9" fmla="*/ 37 h 168"/>
                <a:gd name="T10" fmla="*/ 195 w 288"/>
                <a:gd name="T11" fmla="*/ 23 h 168"/>
                <a:gd name="T12" fmla="*/ 240 w 288"/>
                <a:gd name="T13" fmla="*/ 72 h 168"/>
                <a:gd name="T14" fmla="*/ 222 w 288"/>
                <a:gd name="T15" fmla="*/ 71 h 168"/>
                <a:gd name="T16" fmla="*/ 161 w 288"/>
                <a:gd name="T17" fmla="*/ 109 h 168"/>
                <a:gd name="T18" fmla="*/ 128 w 288"/>
                <a:gd name="T19" fmla="*/ 109 h 168"/>
                <a:gd name="T20" fmla="*/ 62 w 288"/>
                <a:gd name="T21" fmla="*/ 71 h 168"/>
                <a:gd name="T22" fmla="*/ 48 w 288"/>
                <a:gd name="T23" fmla="*/ 72 h 168"/>
                <a:gd name="T24" fmla="*/ 92 w 288"/>
                <a:gd name="T25" fmla="*/ 23 h 168"/>
                <a:gd name="T26" fmla="*/ 117 w 288"/>
                <a:gd name="T27" fmla="*/ 37 h 168"/>
                <a:gd name="T28" fmla="*/ 126 w 288"/>
                <a:gd name="T29" fmla="*/ 22 h 168"/>
                <a:gd name="T30" fmla="*/ 88 w 288"/>
                <a:gd name="T31" fmla="*/ 0 h 168"/>
                <a:gd name="T32" fmla="*/ 11 w 288"/>
                <a:gd name="T33" fmla="*/ 85 h 168"/>
                <a:gd name="T34" fmla="*/ 11 w 288"/>
                <a:gd name="T35" fmla="*/ 86 h 168"/>
                <a:gd name="T36" fmla="*/ 9 w 288"/>
                <a:gd name="T37" fmla="*/ 87 h 168"/>
                <a:gd name="T38" fmla="*/ 9 w 288"/>
                <a:gd name="T39" fmla="*/ 87 h 168"/>
                <a:gd name="T40" fmla="*/ 0 w 288"/>
                <a:gd name="T41" fmla="*/ 117 h 168"/>
                <a:gd name="T42" fmla="*/ 62 w 288"/>
                <a:gd name="T43" fmla="*/ 168 h 168"/>
                <a:gd name="T44" fmla="*/ 128 w 288"/>
                <a:gd name="T45" fmla="*/ 127 h 168"/>
                <a:gd name="T46" fmla="*/ 161 w 288"/>
                <a:gd name="T47" fmla="*/ 127 h 168"/>
                <a:gd name="T48" fmla="*/ 222 w 288"/>
                <a:gd name="T49" fmla="*/ 168 h 168"/>
                <a:gd name="T50" fmla="*/ 288 w 288"/>
                <a:gd name="T51" fmla="*/ 117 h 168"/>
                <a:gd name="T52" fmla="*/ 278 w 288"/>
                <a:gd name="T53" fmla="*/ 87 h 168"/>
                <a:gd name="T54" fmla="*/ 62 w 288"/>
                <a:gd name="T55" fmla="*/ 149 h 168"/>
                <a:gd name="T56" fmla="*/ 19 w 288"/>
                <a:gd name="T57" fmla="*/ 117 h 168"/>
                <a:gd name="T58" fmla="*/ 24 w 288"/>
                <a:gd name="T59" fmla="*/ 99 h 168"/>
                <a:gd name="T60" fmla="*/ 24 w 288"/>
                <a:gd name="T61" fmla="*/ 98 h 168"/>
                <a:gd name="T62" fmla="*/ 62 w 288"/>
                <a:gd name="T63" fmla="*/ 90 h 168"/>
                <a:gd name="T64" fmla="*/ 110 w 288"/>
                <a:gd name="T65" fmla="*/ 117 h 168"/>
                <a:gd name="T66" fmla="*/ 62 w 288"/>
                <a:gd name="T67" fmla="*/ 149 h 168"/>
                <a:gd name="T68" fmla="*/ 222 w 288"/>
                <a:gd name="T69" fmla="*/ 149 h 168"/>
                <a:gd name="T70" fmla="*/ 178 w 288"/>
                <a:gd name="T71" fmla="*/ 117 h 168"/>
                <a:gd name="T72" fmla="*/ 222 w 288"/>
                <a:gd name="T73" fmla="*/ 90 h 168"/>
                <a:gd name="T74" fmla="*/ 270 w 288"/>
                <a:gd name="T75" fmla="*/ 117 h 168"/>
                <a:gd name="T76" fmla="*/ 222 w 288"/>
                <a:gd name="T77"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8" h="168">
                  <a:moveTo>
                    <a:pt x="278" y="87"/>
                  </a:moveTo>
                  <a:cubicBezTo>
                    <a:pt x="278" y="87"/>
                    <a:pt x="278" y="87"/>
                    <a:pt x="278" y="87"/>
                  </a:cubicBezTo>
                  <a:cubicBezTo>
                    <a:pt x="199" y="0"/>
                    <a:pt x="199" y="0"/>
                    <a:pt x="199" y="0"/>
                  </a:cubicBezTo>
                  <a:cubicBezTo>
                    <a:pt x="161" y="22"/>
                    <a:pt x="161" y="22"/>
                    <a:pt x="161" y="22"/>
                  </a:cubicBezTo>
                  <a:cubicBezTo>
                    <a:pt x="170" y="37"/>
                    <a:pt x="170" y="37"/>
                    <a:pt x="170" y="37"/>
                  </a:cubicBezTo>
                  <a:cubicBezTo>
                    <a:pt x="195" y="23"/>
                    <a:pt x="195" y="23"/>
                    <a:pt x="195" y="23"/>
                  </a:cubicBezTo>
                  <a:cubicBezTo>
                    <a:pt x="240" y="72"/>
                    <a:pt x="240" y="72"/>
                    <a:pt x="240" y="72"/>
                  </a:cubicBezTo>
                  <a:cubicBezTo>
                    <a:pt x="234" y="72"/>
                    <a:pt x="228" y="71"/>
                    <a:pt x="222" y="71"/>
                  </a:cubicBezTo>
                  <a:cubicBezTo>
                    <a:pt x="190" y="71"/>
                    <a:pt x="164" y="76"/>
                    <a:pt x="161" y="109"/>
                  </a:cubicBezTo>
                  <a:cubicBezTo>
                    <a:pt x="128" y="109"/>
                    <a:pt x="128" y="109"/>
                    <a:pt x="128" y="109"/>
                  </a:cubicBezTo>
                  <a:cubicBezTo>
                    <a:pt x="124" y="76"/>
                    <a:pt x="94" y="71"/>
                    <a:pt x="62" y="71"/>
                  </a:cubicBezTo>
                  <a:cubicBezTo>
                    <a:pt x="57" y="71"/>
                    <a:pt x="52" y="72"/>
                    <a:pt x="48" y="72"/>
                  </a:cubicBezTo>
                  <a:cubicBezTo>
                    <a:pt x="92" y="23"/>
                    <a:pt x="92" y="23"/>
                    <a:pt x="92" y="23"/>
                  </a:cubicBezTo>
                  <a:cubicBezTo>
                    <a:pt x="117" y="37"/>
                    <a:pt x="117" y="37"/>
                    <a:pt x="117" y="37"/>
                  </a:cubicBezTo>
                  <a:cubicBezTo>
                    <a:pt x="126" y="22"/>
                    <a:pt x="126" y="22"/>
                    <a:pt x="126" y="22"/>
                  </a:cubicBezTo>
                  <a:cubicBezTo>
                    <a:pt x="88" y="0"/>
                    <a:pt x="88" y="0"/>
                    <a:pt x="88" y="0"/>
                  </a:cubicBezTo>
                  <a:cubicBezTo>
                    <a:pt x="11" y="85"/>
                    <a:pt x="11" y="85"/>
                    <a:pt x="11" y="85"/>
                  </a:cubicBezTo>
                  <a:cubicBezTo>
                    <a:pt x="11" y="85"/>
                    <a:pt x="11" y="85"/>
                    <a:pt x="11" y="86"/>
                  </a:cubicBezTo>
                  <a:cubicBezTo>
                    <a:pt x="9" y="87"/>
                    <a:pt x="9" y="87"/>
                    <a:pt x="9" y="87"/>
                  </a:cubicBezTo>
                  <a:cubicBezTo>
                    <a:pt x="9" y="87"/>
                    <a:pt x="9" y="87"/>
                    <a:pt x="9" y="87"/>
                  </a:cubicBezTo>
                  <a:cubicBezTo>
                    <a:pt x="4" y="94"/>
                    <a:pt x="0" y="103"/>
                    <a:pt x="0" y="117"/>
                  </a:cubicBezTo>
                  <a:cubicBezTo>
                    <a:pt x="0" y="158"/>
                    <a:pt x="28" y="168"/>
                    <a:pt x="62" y="168"/>
                  </a:cubicBezTo>
                  <a:cubicBezTo>
                    <a:pt x="93" y="168"/>
                    <a:pt x="123" y="160"/>
                    <a:pt x="128" y="127"/>
                  </a:cubicBezTo>
                  <a:cubicBezTo>
                    <a:pt x="161" y="127"/>
                    <a:pt x="161" y="127"/>
                    <a:pt x="161" y="127"/>
                  </a:cubicBezTo>
                  <a:cubicBezTo>
                    <a:pt x="165" y="159"/>
                    <a:pt x="191" y="168"/>
                    <a:pt x="222" y="168"/>
                  </a:cubicBezTo>
                  <a:cubicBezTo>
                    <a:pt x="256" y="168"/>
                    <a:pt x="288" y="158"/>
                    <a:pt x="288" y="117"/>
                  </a:cubicBezTo>
                  <a:cubicBezTo>
                    <a:pt x="288" y="103"/>
                    <a:pt x="284" y="94"/>
                    <a:pt x="278" y="87"/>
                  </a:cubicBezTo>
                  <a:close/>
                  <a:moveTo>
                    <a:pt x="62" y="149"/>
                  </a:moveTo>
                  <a:cubicBezTo>
                    <a:pt x="26" y="149"/>
                    <a:pt x="19" y="138"/>
                    <a:pt x="19" y="117"/>
                  </a:cubicBezTo>
                  <a:cubicBezTo>
                    <a:pt x="19" y="109"/>
                    <a:pt x="19" y="103"/>
                    <a:pt x="24" y="99"/>
                  </a:cubicBezTo>
                  <a:cubicBezTo>
                    <a:pt x="24" y="98"/>
                    <a:pt x="24" y="98"/>
                    <a:pt x="24" y="98"/>
                  </a:cubicBezTo>
                  <a:cubicBezTo>
                    <a:pt x="29" y="93"/>
                    <a:pt x="40" y="90"/>
                    <a:pt x="62" y="90"/>
                  </a:cubicBezTo>
                  <a:cubicBezTo>
                    <a:pt x="107" y="90"/>
                    <a:pt x="110" y="102"/>
                    <a:pt x="110" y="117"/>
                  </a:cubicBezTo>
                  <a:cubicBezTo>
                    <a:pt x="110" y="133"/>
                    <a:pt x="107" y="149"/>
                    <a:pt x="62" y="149"/>
                  </a:cubicBezTo>
                  <a:close/>
                  <a:moveTo>
                    <a:pt x="222" y="149"/>
                  </a:moveTo>
                  <a:cubicBezTo>
                    <a:pt x="185" y="149"/>
                    <a:pt x="178" y="138"/>
                    <a:pt x="178" y="117"/>
                  </a:cubicBezTo>
                  <a:cubicBezTo>
                    <a:pt x="178" y="99"/>
                    <a:pt x="183" y="90"/>
                    <a:pt x="222" y="90"/>
                  </a:cubicBezTo>
                  <a:cubicBezTo>
                    <a:pt x="266" y="90"/>
                    <a:pt x="270" y="102"/>
                    <a:pt x="270" y="117"/>
                  </a:cubicBezTo>
                  <a:cubicBezTo>
                    <a:pt x="270" y="133"/>
                    <a:pt x="266" y="149"/>
                    <a:pt x="22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6" name="Freeform 429"/>
            <p:cNvSpPr>
              <a:spLocks noEditPoints="1"/>
            </p:cNvSpPr>
            <p:nvPr/>
          </p:nvSpPr>
          <p:spPr bwMode="auto">
            <a:xfrm>
              <a:off x="8075613" y="5160963"/>
              <a:ext cx="258763" cy="157163"/>
            </a:xfrm>
            <a:custGeom>
              <a:avLst/>
              <a:gdLst>
                <a:gd name="T0" fmla="*/ 267 w 287"/>
                <a:gd name="T1" fmla="*/ 0 h 174"/>
                <a:gd name="T2" fmla="*/ 20 w 287"/>
                <a:gd name="T3" fmla="*/ 0 h 174"/>
                <a:gd name="T4" fmla="*/ 0 w 287"/>
                <a:gd name="T5" fmla="*/ 26 h 174"/>
                <a:gd name="T6" fmla="*/ 0 w 287"/>
                <a:gd name="T7" fmla="*/ 148 h 174"/>
                <a:gd name="T8" fmla="*/ 20 w 287"/>
                <a:gd name="T9" fmla="*/ 174 h 174"/>
                <a:gd name="T10" fmla="*/ 267 w 287"/>
                <a:gd name="T11" fmla="*/ 174 h 174"/>
                <a:gd name="T12" fmla="*/ 287 w 287"/>
                <a:gd name="T13" fmla="*/ 148 h 174"/>
                <a:gd name="T14" fmla="*/ 287 w 287"/>
                <a:gd name="T15" fmla="*/ 26 h 174"/>
                <a:gd name="T16" fmla="*/ 267 w 287"/>
                <a:gd name="T17" fmla="*/ 0 h 174"/>
                <a:gd name="T18" fmla="*/ 258 w 287"/>
                <a:gd name="T19" fmla="*/ 135 h 174"/>
                <a:gd name="T20" fmla="*/ 240 w 287"/>
                <a:gd name="T21" fmla="*/ 154 h 174"/>
                <a:gd name="T22" fmla="*/ 47 w 287"/>
                <a:gd name="T23" fmla="*/ 154 h 174"/>
                <a:gd name="T24" fmla="*/ 28 w 287"/>
                <a:gd name="T25" fmla="*/ 135 h 174"/>
                <a:gd name="T26" fmla="*/ 28 w 287"/>
                <a:gd name="T27" fmla="*/ 39 h 174"/>
                <a:gd name="T28" fmla="*/ 46 w 287"/>
                <a:gd name="T29" fmla="*/ 21 h 174"/>
                <a:gd name="T30" fmla="*/ 240 w 287"/>
                <a:gd name="T31" fmla="*/ 21 h 174"/>
                <a:gd name="T32" fmla="*/ 258 w 287"/>
                <a:gd name="T33" fmla="*/ 39 h 174"/>
                <a:gd name="T34" fmla="*/ 258 w 287"/>
                <a:gd name="T35" fmla="*/ 13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7" h="174">
                  <a:moveTo>
                    <a:pt x="267" y="0"/>
                  </a:moveTo>
                  <a:cubicBezTo>
                    <a:pt x="20" y="0"/>
                    <a:pt x="20" y="0"/>
                    <a:pt x="20" y="0"/>
                  </a:cubicBezTo>
                  <a:cubicBezTo>
                    <a:pt x="19" y="26"/>
                    <a:pt x="0" y="26"/>
                    <a:pt x="0" y="26"/>
                  </a:cubicBezTo>
                  <a:cubicBezTo>
                    <a:pt x="0" y="148"/>
                    <a:pt x="0" y="148"/>
                    <a:pt x="0" y="148"/>
                  </a:cubicBezTo>
                  <a:cubicBezTo>
                    <a:pt x="0" y="148"/>
                    <a:pt x="20" y="148"/>
                    <a:pt x="20" y="174"/>
                  </a:cubicBezTo>
                  <a:cubicBezTo>
                    <a:pt x="267" y="174"/>
                    <a:pt x="267" y="174"/>
                    <a:pt x="267" y="174"/>
                  </a:cubicBezTo>
                  <a:cubicBezTo>
                    <a:pt x="267" y="148"/>
                    <a:pt x="287" y="148"/>
                    <a:pt x="287" y="148"/>
                  </a:cubicBezTo>
                  <a:cubicBezTo>
                    <a:pt x="287" y="26"/>
                    <a:pt x="287" y="26"/>
                    <a:pt x="287" y="26"/>
                  </a:cubicBezTo>
                  <a:cubicBezTo>
                    <a:pt x="287" y="26"/>
                    <a:pt x="268" y="26"/>
                    <a:pt x="267" y="0"/>
                  </a:cubicBezTo>
                  <a:close/>
                  <a:moveTo>
                    <a:pt x="258" y="135"/>
                  </a:moveTo>
                  <a:cubicBezTo>
                    <a:pt x="258" y="135"/>
                    <a:pt x="244" y="140"/>
                    <a:pt x="240" y="154"/>
                  </a:cubicBezTo>
                  <a:cubicBezTo>
                    <a:pt x="47" y="154"/>
                    <a:pt x="47" y="154"/>
                    <a:pt x="47" y="154"/>
                  </a:cubicBezTo>
                  <a:cubicBezTo>
                    <a:pt x="42" y="140"/>
                    <a:pt x="28" y="135"/>
                    <a:pt x="28" y="135"/>
                  </a:cubicBezTo>
                  <a:cubicBezTo>
                    <a:pt x="28" y="39"/>
                    <a:pt x="28" y="39"/>
                    <a:pt x="28" y="39"/>
                  </a:cubicBezTo>
                  <a:cubicBezTo>
                    <a:pt x="28" y="39"/>
                    <a:pt x="41" y="34"/>
                    <a:pt x="46" y="21"/>
                  </a:cubicBezTo>
                  <a:cubicBezTo>
                    <a:pt x="240" y="21"/>
                    <a:pt x="240" y="21"/>
                    <a:pt x="240" y="21"/>
                  </a:cubicBezTo>
                  <a:cubicBezTo>
                    <a:pt x="245" y="33"/>
                    <a:pt x="258" y="39"/>
                    <a:pt x="258" y="39"/>
                  </a:cubicBezTo>
                  <a:lnTo>
                    <a:pt x="258"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7" name="Freeform 430"/>
            <p:cNvSpPr/>
            <p:nvPr/>
          </p:nvSpPr>
          <p:spPr bwMode="auto">
            <a:xfrm>
              <a:off x="8143875" y="5235576"/>
              <a:ext cx="4763" cy="6350"/>
            </a:xfrm>
            <a:custGeom>
              <a:avLst/>
              <a:gdLst>
                <a:gd name="T0" fmla="*/ 2 w 3"/>
                <a:gd name="T1" fmla="*/ 0 h 4"/>
                <a:gd name="T2" fmla="*/ 2 w 3"/>
                <a:gd name="T3" fmla="*/ 1 h 4"/>
                <a:gd name="T4" fmla="*/ 0 w 3"/>
                <a:gd name="T5" fmla="*/ 4 h 4"/>
                <a:gd name="T6" fmla="*/ 3 w 3"/>
                <a:gd name="T7" fmla="*/ 4 h 4"/>
                <a:gd name="T8" fmla="*/ 2 w 3"/>
                <a:gd name="T9" fmla="*/ 1 h 4"/>
                <a:gd name="T10" fmla="*/ 2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2" y="0"/>
                  </a:moveTo>
                  <a:lnTo>
                    <a:pt x="2" y="1"/>
                  </a:lnTo>
                  <a:lnTo>
                    <a:pt x="0" y="4"/>
                  </a:lnTo>
                  <a:lnTo>
                    <a:pt x="3" y="4"/>
                  </a:lnTo>
                  <a:lnTo>
                    <a:pt x="2" y="1"/>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8" name="Freeform 431"/>
            <p:cNvSpPr/>
            <p:nvPr/>
          </p:nvSpPr>
          <p:spPr bwMode="auto">
            <a:xfrm>
              <a:off x="8174038" y="5230813"/>
              <a:ext cx="9525" cy="17463"/>
            </a:xfrm>
            <a:custGeom>
              <a:avLst/>
              <a:gdLst>
                <a:gd name="T0" fmla="*/ 11 w 11"/>
                <a:gd name="T1" fmla="*/ 15 h 21"/>
                <a:gd name="T2" fmla="*/ 11 w 11"/>
                <a:gd name="T3" fmla="*/ 11 h 21"/>
                <a:gd name="T4" fmla="*/ 11 w 11"/>
                <a:gd name="T5" fmla="*/ 7 h 21"/>
                <a:gd name="T6" fmla="*/ 9 w 11"/>
                <a:gd name="T7" fmla="*/ 4 h 21"/>
                <a:gd name="T8" fmla="*/ 7 w 11"/>
                <a:gd name="T9" fmla="*/ 1 h 21"/>
                <a:gd name="T10" fmla="*/ 3 w 11"/>
                <a:gd name="T11" fmla="*/ 0 h 21"/>
                <a:gd name="T12" fmla="*/ 1 w 11"/>
                <a:gd name="T13" fmla="*/ 1 h 21"/>
                <a:gd name="T14" fmla="*/ 0 w 11"/>
                <a:gd name="T15" fmla="*/ 1 h 21"/>
                <a:gd name="T16" fmla="*/ 0 w 11"/>
                <a:gd name="T17" fmla="*/ 21 h 21"/>
                <a:gd name="T18" fmla="*/ 1 w 11"/>
                <a:gd name="T19" fmla="*/ 21 h 21"/>
                <a:gd name="T20" fmla="*/ 1 w 11"/>
                <a:gd name="T21" fmla="*/ 21 h 21"/>
                <a:gd name="T22" fmla="*/ 2 w 11"/>
                <a:gd name="T23" fmla="*/ 21 h 21"/>
                <a:gd name="T24" fmla="*/ 3 w 11"/>
                <a:gd name="T25" fmla="*/ 21 h 21"/>
                <a:gd name="T26" fmla="*/ 7 w 11"/>
                <a:gd name="T27" fmla="*/ 20 h 21"/>
                <a:gd name="T28" fmla="*/ 9 w 11"/>
                <a:gd name="T29" fmla="*/ 18 h 21"/>
                <a:gd name="T30" fmla="*/ 11 w 11"/>
                <a:gd name="T31"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21">
                  <a:moveTo>
                    <a:pt x="11" y="15"/>
                  </a:moveTo>
                  <a:cubicBezTo>
                    <a:pt x="11" y="13"/>
                    <a:pt x="11" y="12"/>
                    <a:pt x="11" y="11"/>
                  </a:cubicBezTo>
                  <a:cubicBezTo>
                    <a:pt x="11" y="9"/>
                    <a:pt x="11" y="8"/>
                    <a:pt x="11" y="7"/>
                  </a:cubicBezTo>
                  <a:cubicBezTo>
                    <a:pt x="10" y="6"/>
                    <a:pt x="10" y="5"/>
                    <a:pt x="9" y="4"/>
                  </a:cubicBezTo>
                  <a:cubicBezTo>
                    <a:pt x="9" y="3"/>
                    <a:pt x="8" y="2"/>
                    <a:pt x="7" y="1"/>
                  </a:cubicBezTo>
                  <a:cubicBezTo>
                    <a:pt x="6" y="1"/>
                    <a:pt x="5" y="0"/>
                    <a:pt x="3" y="0"/>
                  </a:cubicBezTo>
                  <a:cubicBezTo>
                    <a:pt x="2" y="0"/>
                    <a:pt x="2" y="0"/>
                    <a:pt x="1" y="1"/>
                  </a:cubicBezTo>
                  <a:cubicBezTo>
                    <a:pt x="1" y="1"/>
                    <a:pt x="0" y="1"/>
                    <a:pt x="0" y="1"/>
                  </a:cubicBezTo>
                  <a:cubicBezTo>
                    <a:pt x="0" y="21"/>
                    <a:pt x="0" y="21"/>
                    <a:pt x="0" y="21"/>
                  </a:cubicBezTo>
                  <a:cubicBezTo>
                    <a:pt x="1" y="21"/>
                    <a:pt x="1" y="21"/>
                    <a:pt x="1" y="21"/>
                  </a:cubicBezTo>
                  <a:cubicBezTo>
                    <a:pt x="1" y="21"/>
                    <a:pt x="1" y="21"/>
                    <a:pt x="1" y="21"/>
                  </a:cubicBezTo>
                  <a:cubicBezTo>
                    <a:pt x="2" y="21"/>
                    <a:pt x="2" y="21"/>
                    <a:pt x="2" y="21"/>
                  </a:cubicBezTo>
                  <a:cubicBezTo>
                    <a:pt x="2" y="21"/>
                    <a:pt x="2" y="21"/>
                    <a:pt x="3" y="21"/>
                  </a:cubicBezTo>
                  <a:cubicBezTo>
                    <a:pt x="4" y="21"/>
                    <a:pt x="6" y="21"/>
                    <a:pt x="7" y="20"/>
                  </a:cubicBezTo>
                  <a:cubicBezTo>
                    <a:pt x="8" y="20"/>
                    <a:pt x="9" y="19"/>
                    <a:pt x="9" y="18"/>
                  </a:cubicBezTo>
                  <a:cubicBezTo>
                    <a:pt x="10" y="17"/>
                    <a:pt x="10" y="16"/>
                    <a:pt x="1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39" name="Freeform 432"/>
            <p:cNvSpPr>
              <a:spLocks noEditPoints="1"/>
            </p:cNvSpPr>
            <p:nvPr/>
          </p:nvSpPr>
          <p:spPr bwMode="auto">
            <a:xfrm>
              <a:off x="8115300" y="5194301"/>
              <a:ext cx="179388" cy="92075"/>
            </a:xfrm>
            <a:custGeom>
              <a:avLst/>
              <a:gdLst>
                <a:gd name="T0" fmla="*/ 13 w 198"/>
                <a:gd name="T1" fmla="*/ 0 h 101"/>
                <a:gd name="T2" fmla="*/ 0 w 198"/>
                <a:gd name="T3" fmla="*/ 87 h 101"/>
                <a:gd name="T4" fmla="*/ 184 w 198"/>
                <a:gd name="T5" fmla="*/ 101 h 101"/>
                <a:gd name="T6" fmla="*/ 198 w 198"/>
                <a:gd name="T7" fmla="*/ 13 h 101"/>
                <a:gd name="T8" fmla="*/ 49 w 198"/>
                <a:gd name="T9" fmla="*/ 68 h 101"/>
                <a:gd name="T10" fmla="*/ 41 w 198"/>
                <a:gd name="T11" fmla="*/ 68 h 101"/>
                <a:gd name="T12" fmla="*/ 39 w 198"/>
                <a:gd name="T13" fmla="*/ 60 h 101"/>
                <a:gd name="T14" fmla="*/ 27 w 198"/>
                <a:gd name="T15" fmla="*/ 67 h 101"/>
                <a:gd name="T16" fmla="*/ 26 w 198"/>
                <a:gd name="T17" fmla="*/ 68 h 101"/>
                <a:gd name="T18" fmla="*/ 18 w 198"/>
                <a:gd name="T19" fmla="*/ 68 h 101"/>
                <a:gd name="T20" fmla="*/ 31 w 198"/>
                <a:gd name="T21" fmla="*/ 33 h 101"/>
                <a:gd name="T22" fmla="*/ 32 w 198"/>
                <a:gd name="T23" fmla="*/ 32 h 101"/>
                <a:gd name="T24" fmla="*/ 38 w 198"/>
                <a:gd name="T25" fmla="*/ 32 h 101"/>
                <a:gd name="T26" fmla="*/ 50 w 198"/>
                <a:gd name="T27" fmla="*/ 66 h 101"/>
                <a:gd name="T28" fmla="*/ 49 w 198"/>
                <a:gd name="T29" fmla="*/ 68 h 101"/>
                <a:gd name="T30" fmla="*/ 80 w 198"/>
                <a:gd name="T31" fmla="*/ 62 h 101"/>
                <a:gd name="T32" fmla="*/ 66 w 198"/>
                <a:gd name="T33" fmla="*/ 68 h 101"/>
                <a:gd name="T34" fmla="*/ 61 w 198"/>
                <a:gd name="T35" fmla="*/ 68 h 101"/>
                <a:gd name="T36" fmla="*/ 56 w 198"/>
                <a:gd name="T37" fmla="*/ 68 h 101"/>
                <a:gd name="T38" fmla="*/ 56 w 198"/>
                <a:gd name="T39" fmla="*/ 67 h 101"/>
                <a:gd name="T40" fmla="*/ 56 w 198"/>
                <a:gd name="T41" fmla="*/ 32 h 101"/>
                <a:gd name="T42" fmla="*/ 59 w 198"/>
                <a:gd name="T43" fmla="*/ 32 h 101"/>
                <a:gd name="T44" fmla="*/ 64 w 198"/>
                <a:gd name="T45" fmla="*/ 32 h 101"/>
                <a:gd name="T46" fmla="*/ 74 w 198"/>
                <a:gd name="T47" fmla="*/ 33 h 101"/>
                <a:gd name="T48" fmla="*/ 83 w 198"/>
                <a:gd name="T49" fmla="*/ 42 h 101"/>
                <a:gd name="T50" fmla="*/ 83 w 198"/>
                <a:gd name="T51" fmla="*/ 56 h 101"/>
                <a:gd name="T52" fmla="*/ 126 w 198"/>
                <a:gd name="T53" fmla="*/ 67 h 101"/>
                <a:gd name="T54" fmla="*/ 125 w 198"/>
                <a:gd name="T55" fmla="*/ 68 h 101"/>
                <a:gd name="T56" fmla="*/ 118 w 198"/>
                <a:gd name="T57" fmla="*/ 68 h 101"/>
                <a:gd name="T58" fmla="*/ 118 w 198"/>
                <a:gd name="T59" fmla="*/ 49 h 101"/>
                <a:gd name="T60" fmla="*/ 111 w 198"/>
                <a:gd name="T61" fmla="*/ 61 h 101"/>
                <a:gd name="T62" fmla="*/ 110 w 198"/>
                <a:gd name="T63" fmla="*/ 61 h 101"/>
                <a:gd name="T64" fmla="*/ 107 w 198"/>
                <a:gd name="T65" fmla="*/ 61 h 101"/>
                <a:gd name="T66" fmla="*/ 100 w 198"/>
                <a:gd name="T67" fmla="*/ 49 h 101"/>
                <a:gd name="T68" fmla="*/ 100 w 198"/>
                <a:gd name="T69" fmla="*/ 67 h 101"/>
                <a:gd name="T70" fmla="*/ 99 w 198"/>
                <a:gd name="T71" fmla="*/ 68 h 101"/>
                <a:gd name="T72" fmla="*/ 91 w 198"/>
                <a:gd name="T73" fmla="*/ 68 h 101"/>
                <a:gd name="T74" fmla="*/ 91 w 198"/>
                <a:gd name="T75" fmla="*/ 33 h 101"/>
                <a:gd name="T76" fmla="*/ 92 w 198"/>
                <a:gd name="T77" fmla="*/ 32 h 101"/>
                <a:gd name="T78" fmla="*/ 99 w 198"/>
                <a:gd name="T79" fmla="*/ 32 h 101"/>
                <a:gd name="T80" fmla="*/ 108 w 198"/>
                <a:gd name="T81" fmla="*/ 48 h 101"/>
                <a:gd name="T82" fmla="*/ 110 w 198"/>
                <a:gd name="T83" fmla="*/ 48 h 101"/>
                <a:gd name="T84" fmla="*/ 119 w 198"/>
                <a:gd name="T85" fmla="*/ 32 h 101"/>
                <a:gd name="T86" fmla="*/ 125 w 198"/>
                <a:gd name="T87" fmla="*/ 32 h 101"/>
                <a:gd name="T88" fmla="*/ 126 w 198"/>
                <a:gd name="T89" fmla="*/ 33 h 101"/>
                <a:gd name="T90" fmla="*/ 144 w 198"/>
                <a:gd name="T91" fmla="*/ 67 h 101"/>
                <a:gd name="T92" fmla="*/ 143 w 198"/>
                <a:gd name="T93" fmla="*/ 68 h 101"/>
                <a:gd name="T94" fmla="*/ 135 w 198"/>
                <a:gd name="T95" fmla="*/ 68 h 101"/>
                <a:gd name="T96" fmla="*/ 135 w 198"/>
                <a:gd name="T97" fmla="*/ 33 h 101"/>
                <a:gd name="T98" fmla="*/ 136 w 198"/>
                <a:gd name="T99" fmla="*/ 32 h 101"/>
                <a:gd name="T100" fmla="*/ 144 w 198"/>
                <a:gd name="T101" fmla="*/ 32 h 101"/>
                <a:gd name="T102" fmla="*/ 179 w 198"/>
                <a:gd name="T103" fmla="*/ 33 h 101"/>
                <a:gd name="T104" fmla="*/ 179 w 198"/>
                <a:gd name="T105" fmla="*/ 40 h 101"/>
                <a:gd name="T106" fmla="*/ 169 w 198"/>
                <a:gd name="T107" fmla="*/ 40 h 101"/>
                <a:gd name="T108" fmla="*/ 169 w 198"/>
                <a:gd name="T109" fmla="*/ 68 h 101"/>
                <a:gd name="T110" fmla="*/ 162 w 198"/>
                <a:gd name="T111" fmla="*/ 68 h 101"/>
                <a:gd name="T112" fmla="*/ 161 w 198"/>
                <a:gd name="T113" fmla="*/ 67 h 101"/>
                <a:gd name="T114" fmla="*/ 152 w 198"/>
                <a:gd name="T115" fmla="*/ 40 h 101"/>
                <a:gd name="T116" fmla="*/ 151 w 198"/>
                <a:gd name="T117" fmla="*/ 39 h 101"/>
                <a:gd name="T118" fmla="*/ 151 w 198"/>
                <a:gd name="T119" fmla="*/ 32 h 101"/>
                <a:gd name="T120" fmla="*/ 178 w 198"/>
                <a:gd name="T121" fmla="*/ 32 h 101"/>
                <a:gd name="T122" fmla="*/ 179 w 198"/>
                <a:gd name="T12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8" h="101">
                  <a:moveTo>
                    <a:pt x="185" y="0"/>
                  </a:moveTo>
                  <a:cubicBezTo>
                    <a:pt x="13" y="0"/>
                    <a:pt x="13" y="0"/>
                    <a:pt x="13" y="0"/>
                  </a:cubicBezTo>
                  <a:cubicBezTo>
                    <a:pt x="9" y="6"/>
                    <a:pt x="4" y="10"/>
                    <a:pt x="0" y="13"/>
                  </a:cubicBezTo>
                  <a:cubicBezTo>
                    <a:pt x="0" y="87"/>
                    <a:pt x="0" y="87"/>
                    <a:pt x="0" y="87"/>
                  </a:cubicBezTo>
                  <a:cubicBezTo>
                    <a:pt x="4" y="90"/>
                    <a:pt x="10" y="94"/>
                    <a:pt x="14" y="101"/>
                  </a:cubicBezTo>
                  <a:cubicBezTo>
                    <a:pt x="184" y="101"/>
                    <a:pt x="184" y="101"/>
                    <a:pt x="184" y="101"/>
                  </a:cubicBezTo>
                  <a:cubicBezTo>
                    <a:pt x="189" y="94"/>
                    <a:pt x="194" y="90"/>
                    <a:pt x="198" y="87"/>
                  </a:cubicBezTo>
                  <a:cubicBezTo>
                    <a:pt x="198" y="13"/>
                    <a:pt x="198" y="13"/>
                    <a:pt x="198" y="13"/>
                  </a:cubicBezTo>
                  <a:cubicBezTo>
                    <a:pt x="194" y="10"/>
                    <a:pt x="189" y="6"/>
                    <a:pt x="185" y="0"/>
                  </a:cubicBezTo>
                  <a:close/>
                  <a:moveTo>
                    <a:pt x="49" y="68"/>
                  </a:moveTo>
                  <a:cubicBezTo>
                    <a:pt x="42" y="68"/>
                    <a:pt x="42" y="68"/>
                    <a:pt x="42" y="68"/>
                  </a:cubicBezTo>
                  <a:cubicBezTo>
                    <a:pt x="41" y="68"/>
                    <a:pt x="41" y="68"/>
                    <a:pt x="41" y="68"/>
                  </a:cubicBezTo>
                  <a:cubicBezTo>
                    <a:pt x="41" y="67"/>
                    <a:pt x="41" y="67"/>
                    <a:pt x="41" y="67"/>
                  </a:cubicBezTo>
                  <a:cubicBezTo>
                    <a:pt x="39" y="60"/>
                    <a:pt x="39" y="60"/>
                    <a:pt x="39" y="60"/>
                  </a:cubicBezTo>
                  <a:cubicBezTo>
                    <a:pt x="30" y="60"/>
                    <a:pt x="30" y="60"/>
                    <a:pt x="30" y="60"/>
                  </a:cubicBezTo>
                  <a:cubicBezTo>
                    <a:pt x="27" y="67"/>
                    <a:pt x="27" y="67"/>
                    <a:pt x="27" y="67"/>
                  </a:cubicBezTo>
                  <a:cubicBezTo>
                    <a:pt x="27" y="68"/>
                    <a:pt x="27" y="68"/>
                    <a:pt x="27" y="68"/>
                  </a:cubicBezTo>
                  <a:cubicBezTo>
                    <a:pt x="26" y="68"/>
                    <a:pt x="26" y="68"/>
                    <a:pt x="26" y="68"/>
                  </a:cubicBezTo>
                  <a:cubicBezTo>
                    <a:pt x="20" y="68"/>
                    <a:pt x="20" y="68"/>
                    <a:pt x="20" y="68"/>
                  </a:cubicBezTo>
                  <a:cubicBezTo>
                    <a:pt x="18" y="68"/>
                    <a:pt x="18" y="68"/>
                    <a:pt x="18" y="68"/>
                  </a:cubicBezTo>
                  <a:cubicBezTo>
                    <a:pt x="19" y="66"/>
                    <a:pt x="19" y="66"/>
                    <a:pt x="19" y="66"/>
                  </a:cubicBezTo>
                  <a:cubicBezTo>
                    <a:pt x="31" y="33"/>
                    <a:pt x="31" y="33"/>
                    <a:pt x="31" y="33"/>
                  </a:cubicBezTo>
                  <a:cubicBezTo>
                    <a:pt x="31" y="32"/>
                    <a:pt x="31" y="32"/>
                    <a:pt x="31" y="32"/>
                  </a:cubicBezTo>
                  <a:cubicBezTo>
                    <a:pt x="32" y="32"/>
                    <a:pt x="32" y="32"/>
                    <a:pt x="32" y="32"/>
                  </a:cubicBezTo>
                  <a:cubicBezTo>
                    <a:pt x="37" y="32"/>
                    <a:pt x="37" y="32"/>
                    <a:pt x="37" y="32"/>
                  </a:cubicBezTo>
                  <a:cubicBezTo>
                    <a:pt x="38" y="32"/>
                    <a:pt x="38" y="32"/>
                    <a:pt x="38" y="32"/>
                  </a:cubicBezTo>
                  <a:cubicBezTo>
                    <a:pt x="38" y="33"/>
                    <a:pt x="38" y="33"/>
                    <a:pt x="38" y="33"/>
                  </a:cubicBezTo>
                  <a:cubicBezTo>
                    <a:pt x="50" y="66"/>
                    <a:pt x="50" y="66"/>
                    <a:pt x="50" y="66"/>
                  </a:cubicBezTo>
                  <a:cubicBezTo>
                    <a:pt x="50" y="68"/>
                    <a:pt x="50" y="68"/>
                    <a:pt x="50" y="68"/>
                  </a:cubicBezTo>
                  <a:lnTo>
                    <a:pt x="49" y="68"/>
                  </a:lnTo>
                  <a:close/>
                  <a:moveTo>
                    <a:pt x="83" y="56"/>
                  </a:moveTo>
                  <a:cubicBezTo>
                    <a:pt x="82" y="59"/>
                    <a:pt x="81" y="61"/>
                    <a:pt x="80" y="62"/>
                  </a:cubicBezTo>
                  <a:cubicBezTo>
                    <a:pt x="79" y="64"/>
                    <a:pt x="77" y="66"/>
                    <a:pt x="74" y="67"/>
                  </a:cubicBezTo>
                  <a:cubicBezTo>
                    <a:pt x="72" y="68"/>
                    <a:pt x="69" y="68"/>
                    <a:pt x="66" y="68"/>
                  </a:cubicBezTo>
                  <a:cubicBezTo>
                    <a:pt x="65" y="68"/>
                    <a:pt x="65" y="68"/>
                    <a:pt x="64" y="68"/>
                  </a:cubicBezTo>
                  <a:cubicBezTo>
                    <a:pt x="63" y="68"/>
                    <a:pt x="62" y="68"/>
                    <a:pt x="61" y="68"/>
                  </a:cubicBezTo>
                  <a:cubicBezTo>
                    <a:pt x="58" y="68"/>
                    <a:pt x="58" y="68"/>
                    <a:pt x="58" y="68"/>
                  </a:cubicBezTo>
                  <a:cubicBezTo>
                    <a:pt x="58" y="68"/>
                    <a:pt x="57" y="68"/>
                    <a:pt x="56" y="68"/>
                  </a:cubicBezTo>
                  <a:cubicBezTo>
                    <a:pt x="56" y="68"/>
                    <a:pt x="56" y="68"/>
                    <a:pt x="56" y="68"/>
                  </a:cubicBezTo>
                  <a:cubicBezTo>
                    <a:pt x="56" y="67"/>
                    <a:pt x="56" y="67"/>
                    <a:pt x="56" y="67"/>
                  </a:cubicBezTo>
                  <a:cubicBezTo>
                    <a:pt x="56" y="33"/>
                    <a:pt x="56" y="33"/>
                    <a:pt x="56" y="33"/>
                  </a:cubicBezTo>
                  <a:cubicBezTo>
                    <a:pt x="56" y="32"/>
                    <a:pt x="56" y="32"/>
                    <a:pt x="56" y="32"/>
                  </a:cubicBezTo>
                  <a:cubicBezTo>
                    <a:pt x="56" y="32"/>
                    <a:pt x="56" y="32"/>
                    <a:pt x="56" y="32"/>
                  </a:cubicBezTo>
                  <a:cubicBezTo>
                    <a:pt x="57" y="32"/>
                    <a:pt x="58" y="32"/>
                    <a:pt x="59" y="32"/>
                  </a:cubicBezTo>
                  <a:cubicBezTo>
                    <a:pt x="60" y="32"/>
                    <a:pt x="61" y="32"/>
                    <a:pt x="61" y="32"/>
                  </a:cubicBezTo>
                  <a:cubicBezTo>
                    <a:pt x="62" y="32"/>
                    <a:pt x="63" y="32"/>
                    <a:pt x="64" y="32"/>
                  </a:cubicBezTo>
                  <a:cubicBezTo>
                    <a:pt x="65" y="32"/>
                    <a:pt x="66" y="32"/>
                    <a:pt x="66" y="32"/>
                  </a:cubicBezTo>
                  <a:cubicBezTo>
                    <a:pt x="69" y="32"/>
                    <a:pt x="72" y="32"/>
                    <a:pt x="74" y="33"/>
                  </a:cubicBezTo>
                  <a:cubicBezTo>
                    <a:pt x="77" y="34"/>
                    <a:pt x="78" y="35"/>
                    <a:pt x="80" y="37"/>
                  </a:cubicBezTo>
                  <a:cubicBezTo>
                    <a:pt x="81" y="38"/>
                    <a:pt x="82" y="40"/>
                    <a:pt x="83" y="42"/>
                  </a:cubicBezTo>
                  <a:cubicBezTo>
                    <a:pt x="84" y="45"/>
                    <a:pt x="84" y="47"/>
                    <a:pt x="84" y="50"/>
                  </a:cubicBezTo>
                  <a:cubicBezTo>
                    <a:pt x="84" y="52"/>
                    <a:pt x="84" y="54"/>
                    <a:pt x="83" y="56"/>
                  </a:cubicBezTo>
                  <a:close/>
                  <a:moveTo>
                    <a:pt x="126" y="33"/>
                  </a:moveTo>
                  <a:cubicBezTo>
                    <a:pt x="126" y="67"/>
                    <a:pt x="126" y="67"/>
                    <a:pt x="126" y="67"/>
                  </a:cubicBezTo>
                  <a:cubicBezTo>
                    <a:pt x="126" y="68"/>
                    <a:pt x="126" y="68"/>
                    <a:pt x="126" y="68"/>
                  </a:cubicBezTo>
                  <a:cubicBezTo>
                    <a:pt x="125" y="68"/>
                    <a:pt x="125" y="68"/>
                    <a:pt x="125" y="68"/>
                  </a:cubicBezTo>
                  <a:cubicBezTo>
                    <a:pt x="119" y="68"/>
                    <a:pt x="119" y="68"/>
                    <a:pt x="119" y="68"/>
                  </a:cubicBezTo>
                  <a:cubicBezTo>
                    <a:pt x="118" y="68"/>
                    <a:pt x="118" y="68"/>
                    <a:pt x="118" y="68"/>
                  </a:cubicBezTo>
                  <a:cubicBezTo>
                    <a:pt x="118" y="67"/>
                    <a:pt x="118" y="67"/>
                    <a:pt x="118" y="67"/>
                  </a:cubicBezTo>
                  <a:cubicBezTo>
                    <a:pt x="118" y="49"/>
                    <a:pt x="118" y="49"/>
                    <a:pt x="118" y="49"/>
                  </a:cubicBezTo>
                  <a:cubicBezTo>
                    <a:pt x="118" y="49"/>
                    <a:pt x="118" y="49"/>
                    <a:pt x="118" y="49"/>
                  </a:cubicBezTo>
                  <a:cubicBezTo>
                    <a:pt x="111" y="61"/>
                    <a:pt x="111" y="61"/>
                    <a:pt x="111" y="61"/>
                  </a:cubicBezTo>
                  <a:cubicBezTo>
                    <a:pt x="110" y="61"/>
                    <a:pt x="110" y="61"/>
                    <a:pt x="110" y="61"/>
                  </a:cubicBezTo>
                  <a:cubicBezTo>
                    <a:pt x="110" y="61"/>
                    <a:pt x="110" y="61"/>
                    <a:pt x="110" y="61"/>
                  </a:cubicBezTo>
                  <a:cubicBezTo>
                    <a:pt x="108" y="61"/>
                    <a:pt x="108" y="61"/>
                    <a:pt x="108" y="61"/>
                  </a:cubicBezTo>
                  <a:cubicBezTo>
                    <a:pt x="107" y="61"/>
                    <a:pt x="107" y="61"/>
                    <a:pt x="107" y="61"/>
                  </a:cubicBezTo>
                  <a:cubicBezTo>
                    <a:pt x="107" y="61"/>
                    <a:pt x="107" y="61"/>
                    <a:pt x="107" y="61"/>
                  </a:cubicBezTo>
                  <a:cubicBezTo>
                    <a:pt x="100" y="49"/>
                    <a:pt x="100" y="49"/>
                    <a:pt x="100" y="49"/>
                  </a:cubicBezTo>
                  <a:cubicBezTo>
                    <a:pt x="100" y="49"/>
                    <a:pt x="100" y="49"/>
                    <a:pt x="100" y="49"/>
                  </a:cubicBezTo>
                  <a:cubicBezTo>
                    <a:pt x="100" y="67"/>
                    <a:pt x="100" y="67"/>
                    <a:pt x="100" y="67"/>
                  </a:cubicBezTo>
                  <a:cubicBezTo>
                    <a:pt x="100" y="68"/>
                    <a:pt x="100" y="68"/>
                    <a:pt x="100" y="68"/>
                  </a:cubicBezTo>
                  <a:cubicBezTo>
                    <a:pt x="99" y="68"/>
                    <a:pt x="99" y="68"/>
                    <a:pt x="99" y="68"/>
                  </a:cubicBezTo>
                  <a:cubicBezTo>
                    <a:pt x="92" y="68"/>
                    <a:pt x="92" y="68"/>
                    <a:pt x="92" y="68"/>
                  </a:cubicBezTo>
                  <a:cubicBezTo>
                    <a:pt x="91" y="68"/>
                    <a:pt x="91" y="68"/>
                    <a:pt x="91" y="68"/>
                  </a:cubicBezTo>
                  <a:cubicBezTo>
                    <a:pt x="91" y="67"/>
                    <a:pt x="91" y="67"/>
                    <a:pt x="91" y="67"/>
                  </a:cubicBezTo>
                  <a:cubicBezTo>
                    <a:pt x="91" y="33"/>
                    <a:pt x="91" y="33"/>
                    <a:pt x="91" y="33"/>
                  </a:cubicBezTo>
                  <a:cubicBezTo>
                    <a:pt x="91" y="32"/>
                    <a:pt x="91" y="32"/>
                    <a:pt x="91" y="32"/>
                  </a:cubicBezTo>
                  <a:cubicBezTo>
                    <a:pt x="92" y="32"/>
                    <a:pt x="92" y="32"/>
                    <a:pt x="92" y="32"/>
                  </a:cubicBezTo>
                  <a:cubicBezTo>
                    <a:pt x="98" y="32"/>
                    <a:pt x="98" y="32"/>
                    <a:pt x="98" y="32"/>
                  </a:cubicBezTo>
                  <a:cubicBezTo>
                    <a:pt x="99" y="32"/>
                    <a:pt x="99" y="32"/>
                    <a:pt x="99" y="32"/>
                  </a:cubicBezTo>
                  <a:cubicBezTo>
                    <a:pt x="99" y="33"/>
                    <a:pt x="99" y="33"/>
                    <a:pt x="99" y="33"/>
                  </a:cubicBezTo>
                  <a:cubicBezTo>
                    <a:pt x="108" y="48"/>
                    <a:pt x="108" y="48"/>
                    <a:pt x="108" y="48"/>
                  </a:cubicBezTo>
                  <a:cubicBezTo>
                    <a:pt x="109" y="50"/>
                    <a:pt x="109" y="50"/>
                    <a:pt x="109" y="50"/>
                  </a:cubicBezTo>
                  <a:cubicBezTo>
                    <a:pt x="110" y="48"/>
                    <a:pt x="110" y="48"/>
                    <a:pt x="110" y="48"/>
                  </a:cubicBezTo>
                  <a:cubicBezTo>
                    <a:pt x="118" y="33"/>
                    <a:pt x="118" y="33"/>
                    <a:pt x="118" y="33"/>
                  </a:cubicBezTo>
                  <a:cubicBezTo>
                    <a:pt x="119" y="32"/>
                    <a:pt x="119" y="32"/>
                    <a:pt x="119" y="32"/>
                  </a:cubicBezTo>
                  <a:cubicBezTo>
                    <a:pt x="119" y="32"/>
                    <a:pt x="119" y="32"/>
                    <a:pt x="119" y="32"/>
                  </a:cubicBezTo>
                  <a:cubicBezTo>
                    <a:pt x="125" y="32"/>
                    <a:pt x="125" y="32"/>
                    <a:pt x="125" y="32"/>
                  </a:cubicBezTo>
                  <a:cubicBezTo>
                    <a:pt x="126" y="32"/>
                    <a:pt x="126" y="32"/>
                    <a:pt x="126" y="32"/>
                  </a:cubicBezTo>
                  <a:lnTo>
                    <a:pt x="126" y="33"/>
                  </a:lnTo>
                  <a:close/>
                  <a:moveTo>
                    <a:pt x="144" y="33"/>
                  </a:moveTo>
                  <a:cubicBezTo>
                    <a:pt x="144" y="67"/>
                    <a:pt x="144" y="67"/>
                    <a:pt x="144" y="67"/>
                  </a:cubicBezTo>
                  <a:cubicBezTo>
                    <a:pt x="144" y="68"/>
                    <a:pt x="144" y="68"/>
                    <a:pt x="144" y="68"/>
                  </a:cubicBezTo>
                  <a:cubicBezTo>
                    <a:pt x="143" y="68"/>
                    <a:pt x="143" y="68"/>
                    <a:pt x="143" y="68"/>
                  </a:cubicBezTo>
                  <a:cubicBezTo>
                    <a:pt x="136" y="68"/>
                    <a:pt x="136" y="68"/>
                    <a:pt x="136" y="68"/>
                  </a:cubicBezTo>
                  <a:cubicBezTo>
                    <a:pt x="135" y="68"/>
                    <a:pt x="135" y="68"/>
                    <a:pt x="135" y="68"/>
                  </a:cubicBezTo>
                  <a:cubicBezTo>
                    <a:pt x="135" y="67"/>
                    <a:pt x="135" y="67"/>
                    <a:pt x="135" y="67"/>
                  </a:cubicBezTo>
                  <a:cubicBezTo>
                    <a:pt x="135" y="33"/>
                    <a:pt x="135" y="33"/>
                    <a:pt x="135" y="33"/>
                  </a:cubicBezTo>
                  <a:cubicBezTo>
                    <a:pt x="135" y="32"/>
                    <a:pt x="135" y="32"/>
                    <a:pt x="135" y="32"/>
                  </a:cubicBezTo>
                  <a:cubicBezTo>
                    <a:pt x="136" y="32"/>
                    <a:pt x="136" y="32"/>
                    <a:pt x="136" y="32"/>
                  </a:cubicBezTo>
                  <a:cubicBezTo>
                    <a:pt x="143" y="32"/>
                    <a:pt x="143" y="32"/>
                    <a:pt x="143" y="32"/>
                  </a:cubicBezTo>
                  <a:cubicBezTo>
                    <a:pt x="144" y="32"/>
                    <a:pt x="144" y="32"/>
                    <a:pt x="144" y="32"/>
                  </a:cubicBezTo>
                  <a:lnTo>
                    <a:pt x="144" y="33"/>
                  </a:lnTo>
                  <a:close/>
                  <a:moveTo>
                    <a:pt x="179" y="33"/>
                  </a:moveTo>
                  <a:cubicBezTo>
                    <a:pt x="179" y="39"/>
                    <a:pt x="179" y="39"/>
                    <a:pt x="179" y="39"/>
                  </a:cubicBezTo>
                  <a:cubicBezTo>
                    <a:pt x="179" y="40"/>
                    <a:pt x="179" y="40"/>
                    <a:pt x="179" y="40"/>
                  </a:cubicBezTo>
                  <a:cubicBezTo>
                    <a:pt x="178" y="40"/>
                    <a:pt x="178" y="40"/>
                    <a:pt x="178" y="40"/>
                  </a:cubicBezTo>
                  <a:cubicBezTo>
                    <a:pt x="169" y="40"/>
                    <a:pt x="169" y="40"/>
                    <a:pt x="169" y="40"/>
                  </a:cubicBezTo>
                  <a:cubicBezTo>
                    <a:pt x="169" y="67"/>
                    <a:pt x="169" y="67"/>
                    <a:pt x="169" y="67"/>
                  </a:cubicBezTo>
                  <a:cubicBezTo>
                    <a:pt x="169" y="68"/>
                    <a:pt x="169" y="68"/>
                    <a:pt x="169" y="68"/>
                  </a:cubicBezTo>
                  <a:cubicBezTo>
                    <a:pt x="168" y="68"/>
                    <a:pt x="168" y="68"/>
                    <a:pt x="168" y="68"/>
                  </a:cubicBezTo>
                  <a:cubicBezTo>
                    <a:pt x="162" y="68"/>
                    <a:pt x="162" y="68"/>
                    <a:pt x="162" y="68"/>
                  </a:cubicBezTo>
                  <a:cubicBezTo>
                    <a:pt x="161" y="68"/>
                    <a:pt x="161" y="68"/>
                    <a:pt x="161" y="68"/>
                  </a:cubicBezTo>
                  <a:cubicBezTo>
                    <a:pt x="161" y="67"/>
                    <a:pt x="161" y="67"/>
                    <a:pt x="161" y="67"/>
                  </a:cubicBezTo>
                  <a:cubicBezTo>
                    <a:pt x="161" y="40"/>
                    <a:pt x="161" y="40"/>
                    <a:pt x="161" y="40"/>
                  </a:cubicBezTo>
                  <a:cubicBezTo>
                    <a:pt x="152" y="40"/>
                    <a:pt x="152" y="40"/>
                    <a:pt x="152" y="40"/>
                  </a:cubicBezTo>
                  <a:cubicBezTo>
                    <a:pt x="151" y="40"/>
                    <a:pt x="151" y="40"/>
                    <a:pt x="151" y="40"/>
                  </a:cubicBezTo>
                  <a:cubicBezTo>
                    <a:pt x="151" y="39"/>
                    <a:pt x="151" y="39"/>
                    <a:pt x="151" y="39"/>
                  </a:cubicBezTo>
                  <a:cubicBezTo>
                    <a:pt x="151" y="33"/>
                    <a:pt x="151" y="33"/>
                    <a:pt x="151" y="33"/>
                  </a:cubicBezTo>
                  <a:cubicBezTo>
                    <a:pt x="151" y="32"/>
                    <a:pt x="151" y="32"/>
                    <a:pt x="151" y="32"/>
                  </a:cubicBezTo>
                  <a:cubicBezTo>
                    <a:pt x="152" y="32"/>
                    <a:pt x="152" y="32"/>
                    <a:pt x="152" y="32"/>
                  </a:cubicBezTo>
                  <a:cubicBezTo>
                    <a:pt x="178" y="32"/>
                    <a:pt x="178" y="32"/>
                    <a:pt x="178" y="32"/>
                  </a:cubicBezTo>
                  <a:cubicBezTo>
                    <a:pt x="179" y="32"/>
                    <a:pt x="179" y="32"/>
                    <a:pt x="179" y="32"/>
                  </a:cubicBezTo>
                  <a:lnTo>
                    <a:pt x="179"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0" name="Freeform 433"/>
            <p:cNvSpPr/>
            <p:nvPr/>
          </p:nvSpPr>
          <p:spPr bwMode="auto">
            <a:xfrm>
              <a:off x="4995863" y="5672138"/>
              <a:ext cx="195263" cy="76200"/>
            </a:xfrm>
            <a:custGeom>
              <a:avLst/>
              <a:gdLst>
                <a:gd name="T0" fmla="*/ 20 w 216"/>
                <a:gd name="T1" fmla="*/ 72 h 84"/>
                <a:gd name="T2" fmla="*/ 20 w 216"/>
                <a:gd name="T3" fmla="*/ 84 h 84"/>
                <a:gd name="T4" fmla="*/ 196 w 216"/>
                <a:gd name="T5" fmla="*/ 84 h 84"/>
                <a:gd name="T6" fmla="*/ 196 w 216"/>
                <a:gd name="T7" fmla="*/ 72 h 84"/>
                <a:gd name="T8" fmla="*/ 216 w 216"/>
                <a:gd name="T9" fmla="*/ 40 h 84"/>
                <a:gd name="T10" fmla="*/ 184 w 216"/>
                <a:gd name="T11" fmla="*/ 27 h 84"/>
                <a:gd name="T12" fmla="*/ 177 w 216"/>
                <a:gd name="T13" fmla="*/ 27 h 84"/>
                <a:gd name="T14" fmla="*/ 108 w 216"/>
                <a:gd name="T15" fmla="*/ 0 h 84"/>
                <a:gd name="T16" fmla="*/ 39 w 216"/>
                <a:gd name="T17" fmla="*/ 27 h 84"/>
                <a:gd name="T18" fmla="*/ 32 w 216"/>
                <a:gd name="T19" fmla="*/ 27 h 84"/>
                <a:gd name="T20" fmla="*/ 0 w 216"/>
                <a:gd name="T21" fmla="*/ 40 h 84"/>
                <a:gd name="T22" fmla="*/ 20 w 216"/>
                <a:gd name="T23"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6" h="84">
                  <a:moveTo>
                    <a:pt x="20" y="72"/>
                  </a:moveTo>
                  <a:cubicBezTo>
                    <a:pt x="20" y="84"/>
                    <a:pt x="20" y="84"/>
                    <a:pt x="20" y="84"/>
                  </a:cubicBezTo>
                  <a:cubicBezTo>
                    <a:pt x="196" y="84"/>
                    <a:pt x="196" y="84"/>
                    <a:pt x="196" y="84"/>
                  </a:cubicBezTo>
                  <a:cubicBezTo>
                    <a:pt x="196" y="72"/>
                    <a:pt x="196" y="72"/>
                    <a:pt x="196" y="72"/>
                  </a:cubicBezTo>
                  <a:cubicBezTo>
                    <a:pt x="196" y="58"/>
                    <a:pt x="204" y="46"/>
                    <a:pt x="216" y="40"/>
                  </a:cubicBezTo>
                  <a:cubicBezTo>
                    <a:pt x="209" y="32"/>
                    <a:pt x="197" y="27"/>
                    <a:pt x="184" y="27"/>
                  </a:cubicBezTo>
                  <a:cubicBezTo>
                    <a:pt x="181" y="27"/>
                    <a:pt x="179" y="27"/>
                    <a:pt x="177" y="27"/>
                  </a:cubicBezTo>
                  <a:cubicBezTo>
                    <a:pt x="167" y="12"/>
                    <a:pt x="134" y="0"/>
                    <a:pt x="108" y="0"/>
                  </a:cubicBezTo>
                  <a:cubicBezTo>
                    <a:pt x="82" y="0"/>
                    <a:pt x="48" y="12"/>
                    <a:pt x="39" y="27"/>
                  </a:cubicBezTo>
                  <a:cubicBezTo>
                    <a:pt x="37" y="27"/>
                    <a:pt x="34" y="27"/>
                    <a:pt x="32" y="27"/>
                  </a:cubicBezTo>
                  <a:cubicBezTo>
                    <a:pt x="18" y="27"/>
                    <a:pt x="6" y="32"/>
                    <a:pt x="0" y="40"/>
                  </a:cubicBezTo>
                  <a:cubicBezTo>
                    <a:pt x="12" y="46"/>
                    <a:pt x="20" y="58"/>
                    <a:pt x="20"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1" name="Rectangle 434"/>
            <p:cNvSpPr>
              <a:spLocks noChangeArrowheads="1"/>
            </p:cNvSpPr>
            <p:nvPr/>
          </p:nvSpPr>
          <p:spPr bwMode="auto">
            <a:xfrm>
              <a:off x="5014913" y="5762626"/>
              <a:ext cx="158750"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42" name="Rectangle 435"/>
            <p:cNvSpPr>
              <a:spLocks noChangeArrowheads="1"/>
            </p:cNvSpPr>
            <p:nvPr/>
          </p:nvSpPr>
          <p:spPr bwMode="auto">
            <a:xfrm>
              <a:off x="5014913" y="5797551"/>
              <a:ext cx="1587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43" name="Freeform 436"/>
            <p:cNvSpPr/>
            <p:nvPr/>
          </p:nvSpPr>
          <p:spPr bwMode="auto">
            <a:xfrm>
              <a:off x="5186363" y="5719763"/>
              <a:ext cx="36513" cy="123825"/>
            </a:xfrm>
            <a:custGeom>
              <a:avLst/>
              <a:gdLst>
                <a:gd name="T0" fmla="*/ 35 w 41"/>
                <a:gd name="T1" fmla="*/ 98 h 137"/>
                <a:gd name="T2" fmla="*/ 30 w 41"/>
                <a:gd name="T3" fmla="*/ 39 h 137"/>
                <a:gd name="T4" fmla="*/ 41 w 41"/>
                <a:gd name="T5" fmla="*/ 20 h 137"/>
                <a:gd name="T6" fmla="*/ 20 w 41"/>
                <a:gd name="T7" fmla="*/ 0 h 137"/>
                <a:gd name="T8" fmla="*/ 0 w 41"/>
                <a:gd name="T9" fmla="*/ 20 h 137"/>
                <a:gd name="T10" fmla="*/ 0 w 41"/>
                <a:gd name="T11" fmla="*/ 137 h 137"/>
                <a:gd name="T12" fmla="*/ 24 w 41"/>
                <a:gd name="T13" fmla="*/ 137 h 137"/>
                <a:gd name="T14" fmla="*/ 35 w 41"/>
                <a:gd name="T15" fmla="*/ 98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7">
                  <a:moveTo>
                    <a:pt x="35" y="98"/>
                  </a:moveTo>
                  <a:cubicBezTo>
                    <a:pt x="30" y="39"/>
                    <a:pt x="30" y="39"/>
                    <a:pt x="30" y="39"/>
                  </a:cubicBezTo>
                  <a:cubicBezTo>
                    <a:pt x="37" y="35"/>
                    <a:pt x="41" y="28"/>
                    <a:pt x="41" y="20"/>
                  </a:cubicBezTo>
                  <a:cubicBezTo>
                    <a:pt x="41" y="9"/>
                    <a:pt x="32" y="0"/>
                    <a:pt x="20" y="0"/>
                  </a:cubicBezTo>
                  <a:cubicBezTo>
                    <a:pt x="9" y="0"/>
                    <a:pt x="0" y="9"/>
                    <a:pt x="0" y="20"/>
                  </a:cubicBezTo>
                  <a:cubicBezTo>
                    <a:pt x="0" y="137"/>
                    <a:pt x="0" y="137"/>
                    <a:pt x="0" y="137"/>
                  </a:cubicBezTo>
                  <a:cubicBezTo>
                    <a:pt x="24" y="137"/>
                    <a:pt x="24" y="137"/>
                    <a:pt x="24" y="137"/>
                  </a:cubicBezTo>
                  <a:cubicBezTo>
                    <a:pt x="30" y="133"/>
                    <a:pt x="22" y="109"/>
                    <a:pt x="35"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4" name="Freeform 437"/>
            <p:cNvSpPr/>
            <p:nvPr/>
          </p:nvSpPr>
          <p:spPr bwMode="auto">
            <a:xfrm>
              <a:off x="4964113" y="5719763"/>
              <a:ext cx="36513" cy="123825"/>
            </a:xfrm>
            <a:custGeom>
              <a:avLst/>
              <a:gdLst>
                <a:gd name="T0" fmla="*/ 41 w 41"/>
                <a:gd name="T1" fmla="*/ 20 h 137"/>
                <a:gd name="T2" fmla="*/ 20 w 41"/>
                <a:gd name="T3" fmla="*/ 0 h 137"/>
                <a:gd name="T4" fmla="*/ 0 w 41"/>
                <a:gd name="T5" fmla="*/ 20 h 137"/>
                <a:gd name="T6" fmla="*/ 10 w 41"/>
                <a:gd name="T7" fmla="*/ 39 h 137"/>
                <a:gd name="T8" fmla="*/ 5 w 41"/>
                <a:gd name="T9" fmla="*/ 98 h 137"/>
                <a:gd name="T10" fmla="*/ 17 w 41"/>
                <a:gd name="T11" fmla="*/ 137 h 137"/>
                <a:gd name="T12" fmla="*/ 41 w 41"/>
                <a:gd name="T13" fmla="*/ 137 h 137"/>
                <a:gd name="T14" fmla="*/ 41 w 41"/>
                <a:gd name="T15" fmla="*/ 20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7">
                  <a:moveTo>
                    <a:pt x="41" y="20"/>
                  </a:moveTo>
                  <a:cubicBezTo>
                    <a:pt x="41" y="9"/>
                    <a:pt x="32" y="0"/>
                    <a:pt x="20" y="0"/>
                  </a:cubicBezTo>
                  <a:cubicBezTo>
                    <a:pt x="9" y="0"/>
                    <a:pt x="0" y="9"/>
                    <a:pt x="0" y="20"/>
                  </a:cubicBezTo>
                  <a:cubicBezTo>
                    <a:pt x="0" y="28"/>
                    <a:pt x="4" y="35"/>
                    <a:pt x="10" y="39"/>
                  </a:cubicBezTo>
                  <a:cubicBezTo>
                    <a:pt x="5" y="98"/>
                    <a:pt x="5" y="98"/>
                    <a:pt x="5" y="98"/>
                  </a:cubicBezTo>
                  <a:cubicBezTo>
                    <a:pt x="19" y="109"/>
                    <a:pt x="11" y="133"/>
                    <a:pt x="17" y="137"/>
                  </a:cubicBezTo>
                  <a:cubicBezTo>
                    <a:pt x="41" y="137"/>
                    <a:pt x="41" y="137"/>
                    <a:pt x="41" y="137"/>
                  </a:cubicBezTo>
                  <a:lnTo>
                    <a:pt x="41"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5" name="Freeform 438"/>
            <p:cNvSpPr>
              <a:spLocks noEditPoints="1"/>
            </p:cNvSpPr>
            <p:nvPr/>
          </p:nvSpPr>
          <p:spPr bwMode="auto">
            <a:xfrm>
              <a:off x="6530975" y="4073526"/>
              <a:ext cx="239713" cy="258763"/>
            </a:xfrm>
            <a:custGeom>
              <a:avLst/>
              <a:gdLst>
                <a:gd name="T0" fmla="*/ 266 w 266"/>
                <a:gd name="T1" fmla="*/ 64 h 288"/>
                <a:gd name="T2" fmla="*/ 261 w 266"/>
                <a:gd name="T3" fmla="*/ 22 h 288"/>
                <a:gd name="T4" fmla="*/ 234 w 266"/>
                <a:gd name="T5" fmla="*/ 0 h 288"/>
                <a:gd name="T6" fmla="*/ 31 w 266"/>
                <a:gd name="T7" fmla="*/ 0 h 288"/>
                <a:gd name="T8" fmla="*/ 4 w 266"/>
                <a:gd name="T9" fmla="*/ 22 h 288"/>
                <a:gd name="T10" fmla="*/ 0 w 266"/>
                <a:gd name="T11" fmla="*/ 63 h 288"/>
                <a:gd name="T12" fmla="*/ 0 w 266"/>
                <a:gd name="T13" fmla="*/ 248 h 288"/>
                <a:gd name="T14" fmla="*/ 23 w 266"/>
                <a:gd name="T15" fmla="*/ 248 h 288"/>
                <a:gd name="T16" fmla="*/ 23 w 266"/>
                <a:gd name="T17" fmla="*/ 268 h 288"/>
                <a:gd name="T18" fmla="*/ 43 w 266"/>
                <a:gd name="T19" fmla="*/ 288 h 288"/>
                <a:gd name="T20" fmla="*/ 63 w 266"/>
                <a:gd name="T21" fmla="*/ 268 h 288"/>
                <a:gd name="T22" fmla="*/ 63 w 266"/>
                <a:gd name="T23" fmla="*/ 248 h 288"/>
                <a:gd name="T24" fmla="*/ 204 w 266"/>
                <a:gd name="T25" fmla="*/ 248 h 288"/>
                <a:gd name="T26" fmla="*/ 204 w 266"/>
                <a:gd name="T27" fmla="*/ 268 h 288"/>
                <a:gd name="T28" fmla="*/ 224 w 266"/>
                <a:gd name="T29" fmla="*/ 288 h 288"/>
                <a:gd name="T30" fmla="*/ 244 w 266"/>
                <a:gd name="T31" fmla="*/ 268 h 288"/>
                <a:gd name="T32" fmla="*/ 244 w 266"/>
                <a:gd name="T33" fmla="*/ 248 h 288"/>
                <a:gd name="T34" fmla="*/ 266 w 266"/>
                <a:gd name="T35" fmla="*/ 248 h 288"/>
                <a:gd name="T36" fmla="*/ 266 w 266"/>
                <a:gd name="T37" fmla="*/ 64 h 288"/>
                <a:gd name="T38" fmla="*/ 101 w 266"/>
                <a:gd name="T39" fmla="*/ 16 h 288"/>
                <a:gd name="T40" fmla="*/ 165 w 266"/>
                <a:gd name="T41" fmla="*/ 16 h 288"/>
                <a:gd name="T42" fmla="*/ 174 w 266"/>
                <a:gd name="T43" fmla="*/ 25 h 288"/>
                <a:gd name="T44" fmla="*/ 165 w 266"/>
                <a:gd name="T45" fmla="*/ 33 h 288"/>
                <a:gd name="T46" fmla="*/ 101 w 266"/>
                <a:gd name="T47" fmla="*/ 33 h 288"/>
                <a:gd name="T48" fmla="*/ 93 w 266"/>
                <a:gd name="T49" fmla="*/ 25 h 288"/>
                <a:gd name="T50" fmla="*/ 101 w 266"/>
                <a:gd name="T51" fmla="*/ 16 h 288"/>
                <a:gd name="T52" fmla="*/ 33 w 266"/>
                <a:gd name="T53" fmla="*/ 67 h 288"/>
                <a:gd name="T54" fmla="*/ 47 w 266"/>
                <a:gd name="T55" fmla="*/ 52 h 288"/>
                <a:gd name="T56" fmla="*/ 219 w 266"/>
                <a:gd name="T57" fmla="*/ 52 h 288"/>
                <a:gd name="T58" fmla="*/ 234 w 266"/>
                <a:gd name="T59" fmla="*/ 67 h 288"/>
                <a:gd name="T60" fmla="*/ 238 w 266"/>
                <a:gd name="T61" fmla="*/ 156 h 288"/>
                <a:gd name="T62" fmla="*/ 223 w 266"/>
                <a:gd name="T63" fmla="*/ 171 h 288"/>
                <a:gd name="T64" fmla="*/ 43 w 266"/>
                <a:gd name="T65" fmla="*/ 171 h 288"/>
                <a:gd name="T66" fmla="*/ 28 w 266"/>
                <a:gd name="T67" fmla="*/ 156 h 288"/>
                <a:gd name="T68" fmla="*/ 33 w 266"/>
                <a:gd name="T69" fmla="*/ 67 h 288"/>
                <a:gd name="T70" fmla="*/ 63 w 266"/>
                <a:gd name="T71" fmla="*/ 223 h 288"/>
                <a:gd name="T72" fmla="*/ 48 w 266"/>
                <a:gd name="T73" fmla="*/ 230 h 288"/>
                <a:gd name="T74" fmla="*/ 27 w 266"/>
                <a:gd name="T75" fmla="*/ 210 h 288"/>
                <a:gd name="T76" fmla="*/ 27 w 266"/>
                <a:gd name="T77" fmla="*/ 210 h 288"/>
                <a:gd name="T78" fmla="*/ 48 w 266"/>
                <a:gd name="T79" fmla="*/ 189 h 288"/>
                <a:gd name="T80" fmla="*/ 69 w 266"/>
                <a:gd name="T81" fmla="*/ 210 h 288"/>
                <a:gd name="T82" fmla="*/ 63 w 266"/>
                <a:gd name="T83" fmla="*/ 223 h 288"/>
                <a:gd name="T84" fmla="*/ 220 w 266"/>
                <a:gd name="T85" fmla="*/ 230 h 288"/>
                <a:gd name="T86" fmla="*/ 204 w 266"/>
                <a:gd name="T87" fmla="*/ 222 h 288"/>
                <a:gd name="T88" fmla="*/ 199 w 266"/>
                <a:gd name="T89" fmla="*/ 210 h 288"/>
                <a:gd name="T90" fmla="*/ 220 w 266"/>
                <a:gd name="T91" fmla="*/ 189 h 288"/>
                <a:gd name="T92" fmla="*/ 240 w 266"/>
                <a:gd name="T93" fmla="*/ 210 h 288"/>
                <a:gd name="T94" fmla="*/ 240 w 266"/>
                <a:gd name="T95" fmla="*/ 211 h 288"/>
                <a:gd name="T96" fmla="*/ 220 w 266"/>
                <a:gd name="T97" fmla="*/ 2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288">
                  <a:moveTo>
                    <a:pt x="266" y="64"/>
                  </a:moveTo>
                  <a:cubicBezTo>
                    <a:pt x="261" y="22"/>
                    <a:pt x="261" y="22"/>
                    <a:pt x="261" y="22"/>
                  </a:cubicBezTo>
                  <a:cubicBezTo>
                    <a:pt x="261" y="10"/>
                    <a:pt x="247" y="0"/>
                    <a:pt x="234" y="0"/>
                  </a:cubicBezTo>
                  <a:cubicBezTo>
                    <a:pt x="31" y="0"/>
                    <a:pt x="31" y="0"/>
                    <a:pt x="31" y="0"/>
                  </a:cubicBezTo>
                  <a:cubicBezTo>
                    <a:pt x="19" y="0"/>
                    <a:pt x="4" y="10"/>
                    <a:pt x="4" y="22"/>
                  </a:cubicBezTo>
                  <a:cubicBezTo>
                    <a:pt x="0" y="63"/>
                    <a:pt x="0" y="63"/>
                    <a:pt x="0" y="63"/>
                  </a:cubicBezTo>
                  <a:cubicBezTo>
                    <a:pt x="0" y="248"/>
                    <a:pt x="0" y="248"/>
                    <a:pt x="0" y="248"/>
                  </a:cubicBezTo>
                  <a:cubicBezTo>
                    <a:pt x="23" y="248"/>
                    <a:pt x="23" y="248"/>
                    <a:pt x="23" y="248"/>
                  </a:cubicBezTo>
                  <a:cubicBezTo>
                    <a:pt x="23" y="268"/>
                    <a:pt x="23" y="268"/>
                    <a:pt x="23" y="268"/>
                  </a:cubicBezTo>
                  <a:cubicBezTo>
                    <a:pt x="23" y="279"/>
                    <a:pt x="32" y="288"/>
                    <a:pt x="43" y="288"/>
                  </a:cubicBezTo>
                  <a:cubicBezTo>
                    <a:pt x="54" y="288"/>
                    <a:pt x="63" y="279"/>
                    <a:pt x="63" y="268"/>
                  </a:cubicBezTo>
                  <a:cubicBezTo>
                    <a:pt x="63" y="248"/>
                    <a:pt x="63" y="248"/>
                    <a:pt x="63" y="248"/>
                  </a:cubicBezTo>
                  <a:cubicBezTo>
                    <a:pt x="204" y="248"/>
                    <a:pt x="204" y="248"/>
                    <a:pt x="204" y="248"/>
                  </a:cubicBezTo>
                  <a:cubicBezTo>
                    <a:pt x="204" y="268"/>
                    <a:pt x="204" y="268"/>
                    <a:pt x="204" y="268"/>
                  </a:cubicBezTo>
                  <a:cubicBezTo>
                    <a:pt x="204" y="279"/>
                    <a:pt x="213" y="288"/>
                    <a:pt x="224" y="288"/>
                  </a:cubicBezTo>
                  <a:cubicBezTo>
                    <a:pt x="235" y="288"/>
                    <a:pt x="244" y="279"/>
                    <a:pt x="244" y="268"/>
                  </a:cubicBezTo>
                  <a:cubicBezTo>
                    <a:pt x="244" y="248"/>
                    <a:pt x="244" y="248"/>
                    <a:pt x="244" y="248"/>
                  </a:cubicBezTo>
                  <a:cubicBezTo>
                    <a:pt x="266" y="248"/>
                    <a:pt x="266" y="248"/>
                    <a:pt x="266" y="248"/>
                  </a:cubicBezTo>
                  <a:lnTo>
                    <a:pt x="266" y="64"/>
                  </a:lnTo>
                  <a:close/>
                  <a:moveTo>
                    <a:pt x="101" y="16"/>
                  </a:moveTo>
                  <a:cubicBezTo>
                    <a:pt x="165" y="16"/>
                    <a:pt x="165" y="16"/>
                    <a:pt x="165" y="16"/>
                  </a:cubicBezTo>
                  <a:cubicBezTo>
                    <a:pt x="170" y="16"/>
                    <a:pt x="174" y="20"/>
                    <a:pt x="174" y="25"/>
                  </a:cubicBezTo>
                  <a:cubicBezTo>
                    <a:pt x="174" y="30"/>
                    <a:pt x="170" y="33"/>
                    <a:pt x="165" y="33"/>
                  </a:cubicBezTo>
                  <a:cubicBezTo>
                    <a:pt x="101" y="33"/>
                    <a:pt x="101" y="33"/>
                    <a:pt x="101" y="33"/>
                  </a:cubicBezTo>
                  <a:cubicBezTo>
                    <a:pt x="96" y="33"/>
                    <a:pt x="93" y="30"/>
                    <a:pt x="93" y="25"/>
                  </a:cubicBezTo>
                  <a:cubicBezTo>
                    <a:pt x="93" y="20"/>
                    <a:pt x="96" y="16"/>
                    <a:pt x="101" y="16"/>
                  </a:cubicBezTo>
                  <a:close/>
                  <a:moveTo>
                    <a:pt x="33" y="67"/>
                  </a:moveTo>
                  <a:cubicBezTo>
                    <a:pt x="33" y="59"/>
                    <a:pt x="39" y="52"/>
                    <a:pt x="47" y="52"/>
                  </a:cubicBezTo>
                  <a:cubicBezTo>
                    <a:pt x="219" y="52"/>
                    <a:pt x="219" y="52"/>
                    <a:pt x="219" y="52"/>
                  </a:cubicBezTo>
                  <a:cubicBezTo>
                    <a:pt x="227" y="52"/>
                    <a:pt x="234" y="59"/>
                    <a:pt x="234" y="67"/>
                  </a:cubicBezTo>
                  <a:cubicBezTo>
                    <a:pt x="238" y="156"/>
                    <a:pt x="238" y="156"/>
                    <a:pt x="238" y="156"/>
                  </a:cubicBezTo>
                  <a:cubicBezTo>
                    <a:pt x="238" y="164"/>
                    <a:pt x="232" y="171"/>
                    <a:pt x="223" y="171"/>
                  </a:cubicBezTo>
                  <a:cubicBezTo>
                    <a:pt x="43" y="171"/>
                    <a:pt x="43" y="171"/>
                    <a:pt x="43" y="171"/>
                  </a:cubicBezTo>
                  <a:cubicBezTo>
                    <a:pt x="35" y="171"/>
                    <a:pt x="28" y="164"/>
                    <a:pt x="28" y="156"/>
                  </a:cubicBezTo>
                  <a:lnTo>
                    <a:pt x="33" y="67"/>
                  </a:lnTo>
                  <a:close/>
                  <a:moveTo>
                    <a:pt x="63" y="223"/>
                  </a:moveTo>
                  <a:cubicBezTo>
                    <a:pt x="60" y="228"/>
                    <a:pt x="54" y="230"/>
                    <a:pt x="48" y="230"/>
                  </a:cubicBezTo>
                  <a:cubicBezTo>
                    <a:pt x="37" y="230"/>
                    <a:pt x="28" y="221"/>
                    <a:pt x="27" y="210"/>
                  </a:cubicBezTo>
                  <a:cubicBezTo>
                    <a:pt x="27" y="210"/>
                    <a:pt x="27" y="210"/>
                    <a:pt x="27" y="210"/>
                  </a:cubicBezTo>
                  <a:cubicBezTo>
                    <a:pt x="27" y="198"/>
                    <a:pt x="37" y="189"/>
                    <a:pt x="48" y="189"/>
                  </a:cubicBezTo>
                  <a:cubicBezTo>
                    <a:pt x="59" y="189"/>
                    <a:pt x="69" y="198"/>
                    <a:pt x="69" y="210"/>
                  </a:cubicBezTo>
                  <a:cubicBezTo>
                    <a:pt x="69" y="215"/>
                    <a:pt x="67" y="220"/>
                    <a:pt x="63" y="223"/>
                  </a:cubicBezTo>
                  <a:close/>
                  <a:moveTo>
                    <a:pt x="220" y="230"/>
                  </a:moveTo>
                  <a:cubicBezTo>
                    <a:pt x="213" y="230"/>
                    <a:pt x="207" y="227"/>
                    <a:pt x="204" y="222"/>
                  </a:cubicBezTo>
                  <a:cubicBezTo>
                    <a:pt x="201" y="219"/>
                    <a:pt x="199" y="214"/>
                    <a:pt x="199" y="210"/>
                  </a:cubicBezTo>
                  <a:cubicBezTo>
                    <a:pt x="199" y="198"/>
                    <a:pt x="208" y="189"/>
                    <a:pt x="220" y="189"/>
                  </a:cubicBezTo>
                  <a:cubicBezTo>
                    <a:pt x="231" y="189"/>
                    <a:pt x="240" y="198"/>
                    <a:pt x="240" y="210"/>
                  </a:cubicBezTo>
                  <a:cubicBezTo>
                    <a:pt x="240" y="210"/>
                    <a:pt x="240" y="210"/>
                    <a:pt x="240" y="211"/>
                  </a:cubicBezTo>
                  <a:cubicBezTo>
                    <a:pt x="240" y="222"/>
                    <a:pt x="231" y="230"/>
                    <a:pt x="220" y="2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6" name="Line 439"/>
            <p:cNvSpPr>
              <a:spLocks noChangeShapeType="1"/>
            </p:cNvSpPr>
            <p:nvPr/>
          </p:nvSpPr>
          <p:spPr bwMode="auto">
            <a:xfrm>
              <a:off x="4965700" y="309086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7" name="Line 440"/>
            <p:cNvSpPr>
              <a:spLocks noChangeShapeType="1"/>
            </p:cNvSpPr>
            <p:nvPr/>
          </p:nvSpPr>
          <p:spPr bwMode="auto">
            <a:xfrm>
              <a:off x="4965700" y="3090863"/>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8" name="Freeform 441"/>
            <p:cNvSpPr>
              <a:spLocks noEditPoints="1"/>
            </p:cNvSpPr>
            <p:nvPr/>
          </p:nvSpPr>
          <p:spPr bwMode="auto">
            <a:xfrm>
              <a:off x="4965700" y="3057526"/>
              <a:ext cx="258763" cy="214313"/>
            </a:xfrm>
            <a:custGeom>
              <a:avLst/>
              <a:gdLst>
                <a:gd name="T0" fmla="*/ 278 w 288"/>
                <a:gd name="T1" fmla="*/ 69 h 238"/>
                <a:gd name="T2" fmla="*/ 246 w 288"/>
                <a:gd name="T3" fmla="*/ 69 h 238"/>
                <a:gd name="T4" fmla="*/ 246 w 288"/>
                <a:gd name="T5" fmla="*/ 40 h 238"/>
                <a:gd name="T6" fmla="*/ 236 w 288"/>
                <a:gd name="T7" fmla="*/ 30 h 238"/>
                <a:gd name="T8" fmla="*/ 138 w 288"/>
                <a:gd name="T9" fmla="*/ 30 h 238"/>
                <a:gd name="T10" fmla="*/ 125 w 288"/>
                <a:gd name="T11" fmla="*/ 0 h 238"/>
                <a:gd name="T12" fmla="*/ 53 w 288"/>
                <a:gd name="T13" fmla="*/ 0 h 238"/>
                <a:gd name="T14" fmla="*/ 40 w 288"/>
                <a:gd name="T15" fmla="*/ 30 h 238"/>
                <a:gd name="T16" fmla="*/ 11 w 288"/>
                <a:gd name="T17" fmla="*/ 30 h 238"/>
                <a:gd name="T18" fmla="*/ 0 w 288"/>
                <a:gd name="T19" fmla="*/ 38 h 238"/>
                <a:gd name="T20" fmla="*/ 0 w 288"/>
                <a:gd name="T21" fmla="*/ 210 h 238"/>
                <a:gd name="T22" fmla="*/ 28 w 288"/>
                <a:gd name="T23" fmla="*/ 238 h 238"/>
                <a:gd name="T24" fmla="*/ 270 w 288"/>
                <a:gd name="T25" fmla="*/ 238 h 238"/>
                <a:gd name="T26" fmla="*/ 288 w 288"/>
                <a:gd name="T27" fmla="*/ 219 h 238"/>
                <a:gd name="T28" fmla="*/ 288 w 288"/>
                <a:gd name="T29" fmla="*/ 79 h 238"/>
                <a:gd name="T30" fmla="*/ 278 w 288"/>
                <a:gd name="T31" fmla="*/ 69 h 238"/>
                <a:gd name="T32" fmla="*/ 51 w 288"/>
                <a:gd name="T33" fmla="*/ 47 h 238"/>
                <a:gd name="T34" fmla="*/ 64 w 288"/>
                <a:gd name="T35" fmla="*/ 17 h 238"/>
                <a:gd name="T36" fmla="*/ 114 w 288"/>
                <a:gd name="T37" fmla="*/ 17 h 238"/>
                <a:gd name="T38" fmla="*/ 127 w 288"/>
                <a:gd name="T39" fmla="*/ 47 h 238"/>
                <a:gd name="T40" fmla="*/ 229 w 288"/>
                <a:gd name="T41" fmla="*/ 47 h 238"/>
                <a:gd name="T42" fmla="*/ 229 w 288"/>
                <a:gd name="T43" fmla="*/ 69 h 238"/>
                <a:gd name="T44" fmla="*/ 42 w 288"/>
                <a:gd name="T45" fmla="*/ 69 h 238"/>
                <a:gd name="T46" fmla="*/ 42 w 288"/>
                <a:gd name="T47" fmla="*/ 205 h 238"/>
                <a:gd name="T48" fmla="*/ 59 w 288"/>
                <a:gd name="T49" fmla="*/ 205 h 238"/>
                <a:gd name="T50" fmla="*/ 59 w 288"/>
                <a:gd name="T51" fmla="*/ 86 h 238"/>
                <a:gd name="T52" fmla="*/ 271 w 288"/>
                <a:gd name="T53" fmla="*/ 86 h 238"/>
                <a:gd name="T54" fmla="*/ 271 w 288"/>
                <a:gd name="T55" fmla="*/ 219 h 238"/>
                <a:gd name="T56" fmla="*/ 271 w 288"/>
                <a:gd name="T57" fmla="*/ 220 h 238"/>
                <a:gd name="T58" fmla="*/ 270 w 288"/>
                <a:gd name="T59" fmla="*/ 220 h 238"/>
                <a:gd name="T60" fmla="*/ 28 w 288"/>
                <a:gd name="T61" fmla="*/ 220 h 238"/>
                <a:gd name="T62" fmla="*/ 18 w 288"/>
                <a:gd name="T63" fmla="*/ 210 h 238"/>
                <a:gd name="T64" fmla="*/ 18 w 288"/>
                <a:gd name="T65" fmla="*/ 4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238">
                  <a:moveTo>
                    <a:pt x="278" y="69"/>
                  </a:moveTo>
                  <a:cubicBezTo>
                    <a:pt x="246" y="69"/>
                    <a:pt x="246" y="69"/>
                    <a:pt x="246" y="69"/>
                  </a:cubicBezTo>
                  <a:cubicBezTo>
                    <a:pt x="246" y="40"/>
                    <a:pt x="246" y="40"/>
                    <a:pt x="246" y="40"/>
                  </a:cubicBezTo>
                  <a:cubicBezTo>
                    <a:pt x="246" y="32"/>
                    <a:pt x="244" y="30"/>
                    <a:pt x="236" y="30"/>
                  </a:cubicBezTo>
                  <a:cubicBezTo>
                    <a:pt x="138" y="30"/>
                    <a:pt x="138" y="30"/>
                    <a:pt x="138" y="30"/>
                  </a:cubicBezTo>
                  <a:cubicBezTo>
                    <a:pt x="125" y="0"/>
                    <a:pt x="125" y="0"/>
                    <a:pt x="125" y="0"/>
                  </a:cubicBezTo>
                  <a:cubicBezTo>
                    <a:pt x="53" y="0"/>
                    <a:pt x="53" y="0"/>
                    <a:pt x="53" y="0"/>
                  </a:cubicBezTo>
                  <a:cubicBezTo>
                    <a:pt x="40" y="30"/>
                    <a:pt x="40" y="30"/>
                    <a:pt x="40" y="30"/>
                  </a:cubicBezTo>
                  <a:cubicBezTo>
                    <a:pt x="11" y="30"/>
                    <a:pt x="11" y="30"/>
                    <a:pt x="11" y="30"/>
                  </a:cubicBezTo>
                  <a:cubicBezTo>
                    <a:pt x="1" y="30"/>
                    <a:pt x="0" y="38"/>
                    <a:pt x="0" y="38"/>
                  </a:cubicBezTo>
                  <a:cubicBezTo>
                    <a:pt x="0" y="210"/>
                    <a:pt x="0" y="210"/>
                    <a:pt x="0" y="210"/>
                  </a:cubicBezTo>
                  <a:cubicBezTo>
                    <a:pt x="0" y="229"/>
                    <a:pt x="11" y="238"/>
                    <a:pt x="28" y="238"/>
                  </a:cubicBezTo>
                  <a:cubicBezTo>
                    <a:pt x="270" y="238"/>
                    <a:pt x="270" y="238"/>
                    <a:pt x="270" y="238"/>
                  </a:cubicBezTo>
                  <a:cubicBezTo>
                    <a:pt x="283" y="238"/>
                    <a:pt x="288" y="231"/>
                    <a:pt x="288" y="219"/>
                  </a:cubicBezTo>
                  <a:cubicBezTo>
                    <a:pt x="288" y="79"/>
                    <a:pt x="288" y="79"/>
                    <a:pt x="288" y="79"/>
                  </a:cubicBezTo>
                  <a:cubicBezTo>
                    <a:pt x="288" y="71"/>
                    <a:pt x="286" y="69"/>
                    <a:pt x="278" y="69"/>
                  </a:cubicBezTo>
                  <a:close/>
                  <a:moveTo>
                    <a:pt x="51" y="47"/>
                  </a:moveTo>
                  <a:cubicBezTo>
                    <a:pt x="64" y="17"/>
                    <a:pt x="64" y="17"/>
                    <a:pt x="64" y="17"/>
                  </a:cubicBezTo>
                  <a:cubicBezTo>
                    <a:pt x="114" y="17"/>
                    <a:pt x="114" y="17"/>
                    <a:pt x="114" y="17"/>
                  </a:cubicBezTo>
                  <a:cubicBezTo>
                    <a:pt x="127" y="47"/>
                    <a:pt x="127" y="47"/>
                    <a:pt x="127" y="47"/>
                  </a:cubicBezTo>
                  <a:cubicBezTo>
                    <a:pt x="229" y="47"/>
                    <a:pt x="229" y="47"/>
                    <a:pt x="229" y="47"/>
                  </a:cubicBezTo>
                  <a:cubicBezTo>
                    <a:pt x="229" y="69"/>
                    <a:pt x="229" y="69"/>
                    <a:pt x="229" y="69"/>
                  </a:cubicBezTo>
                  <a:cubicBezTo>
                    <a:pt x="42" y="69"/>
                    <a:pt x="42" y="69"/>
                    <a:pt x="42" y="69"/>
                  </a:cubicBezTo>
                  <a:cubicBezTo>
                    <a:pt x="42" y="205"/>
                    <a:pt x="42" y="205"/>
                    <a:pt x="42" y="205"/>
                  </a:cubicBezTo>
                  <a:cubicBezTo>
                    <a:pt x="59" y="205"/>
                    <a:pt x="59" y="205"/>
                    <a:pt x="59" y="205"/>
                  </a:cubicBezTo>
                  <a:cubicBezTo>
                    <a:pt x="59" y="86"/>
                    <a:pt x="59" y="86"/>
                    <a:pt x="59" y="86"/>
                  </a:cubicBezTo>
                  <a:cubicBezTo>
                    <a:pt x="271" y="86"/>
                    <a:pt x="271" y="86"/>
                    <a:pt x="271" y="86"/>
                  </a:cubicBezTo>
                  <a:cubicBezTo>
                    <a:pt x="271" y="219"/>
                    <a:pt x="271" y="219"/>
                    <a:pt x="271" y="219"/>
                  </a:cubicBezTo>
                  <a:cubicBezTo>
                    <a:pt x="271" y="220"/>
                    <a:pt x="271" y="220"/>
                    <a:pt x="271" y="220"/>
                  </a:cubicBezTo>
                  <a:cubicBezTo>
                    <a:pt x="271" y="220"/>
                    <a:pt x="270" y="220"/>
                    <a:pt x="270" y="220"/>
                  </a:cubicBezTo>
                  <a:cubicBezTo>
                    <a:pt x="28" y="220"/>
                    <a:pt x="28" y="220"/>
                    <a:pt x="28" y="220"/>
                  </a:cubicBezTo>
                  <a:cubicBezTo>
                    <a:pt x="20" y="220"/>
                    <a:pt x="18" y="218"/>
                    <a:pt x="18" y="210"/>
                  </a:cubicBezTo>
                  <a:cubicBezTo>
                    <a:pt x="18" y="47"/>
                    <a:pt x="18" y="47"/>
                    <a:pt x="18"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49" name="Freeform 442"/>
            <p:cNvSpPr>
              <a:spLocks noEditPoints="1"/>
            </p:cNvSpPr>
            <p:nvPr/>
          </p:nvSpPr>
          <p:spPr bwMode="auto">
            <a:xfrm>
              <a:off x="7558088" y="4610101"/>
              <a:ext cx="258763"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50" name="Rectangle 443"/>
            <p:cNvSpPr>
              <a:spLocks noChangeArrowheads="1"/>
            </p:cNvSpPr>
            <p:nvPr/>
          </p:nvSpPr>
          <p:spPr bwMode="auto">
            <a:xfrm>
              <a:off x="7631113" y="4646613"/>
              <a:ext cx="6826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51" name="Rectangle 444"/>
            <p:cNvSpPr>
              <a:spLocks noChangeArrowheads="1"/>
            </p:cNvSpPr>
            <p:nvPr/>
          </p:nvSpPr>
          <p:spPr bwMode="auto">
            <a:xfrm>
              <a:off x="7721600" y="4656138"/>
              <a:ext cx="5715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52" name="Rectangle 445"/>
            <p:cNvSpPr>
              <a:spLocks noChangeArrowheads="1"/>
            </p:cNvSpPr>
            <p:nvPr/>
          </p:nvSpPr>
          <p:spPr bwMode="auto">
            <a:xfrm>
              <a:off x="7721600" y="4691063"/>
              <a:ext cx="57150"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53" name="Rectangle 446"/>
            <p:cNvSpPr>
              <a:spLocks noChangeArrowheads="1"/>
            </p:cNvSpPr>
            <p:nvPr/>
          </p:nvSpPr>
          <p:spPr bwMode="auto">
            <a:xfrm>
              <a:off x="7631113" y="4738688"/>
              <a:ext cx="1476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54" name="Rectangle 447"/>
            <p:cNvSpPr>
              <a:spLocks noChangeArrowheads="1"/>
            </p:cNvSpPr>
            <p:nvPr/>
          </p:nvSpPr>
          <p:spPr bwMode="auto">
            <a:xfrm>
              <a:off x="7631113" y="4775201"/>
              <a:ext cx="147638" cy="11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b="1"/>
            </a:p>
          </p:txBody>
        </p:sp>
        <p:sp>
          <p:nvSpPr>
            <p:cNvPr id="655" name="Freeform 448"/>
            <p:cNvSpPr/>
            <p:nvPr/>
          </p:nvSpPr>
          <p:spPr bwMode="auto">
            <a:xfrm>
              <a:off x="8072438" y="4721226"/>
              <a:ext cx="265113" cy="93663"/>
            </a:xfrm>
            <a:custGeom>
              <a:avLst/>
              <a:gdLst>
                <a:gd name="T0" fmla="*/ 147 w 295"/>
                <a:gd name="T1" fmla="*/ 15 h 104"/>
                <a:gd name="T2" fmla="*/ 126 w 295"/>
                <a:gd name="T3" fmla="*/ 0 h 104"/>
                <a:gd name="T4" fmla="*/ 13 w 295"/>
                <a:gd name="T5" fmla="*/ 0 h 104"/>
                <a:gd name="T6" fmla="*/ 6 w 295"/>
                <a:gd name="T7" fmla="*/ 92 h 104"/>
                <a:gd name="T8" fmla="*/ 289 w 295"/>
                <a:gd name="T9" fmla="*/ 92 h 104"/>
                <a:gd name="T10" fmla="*/ 283 w 295"/>
                <a:gd name="T11" fmla="*/ 0 h 104"/>
                <a:gd name="T12" fmla="*/ 169 w 295"/>
                <a:gd name="T13" fmla="*/ 0 h 104"/>
                <a:gd name="T14" fmla="*/ 147 w 295"/>
                <a:gd name="T15" fmla="*/ 15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5" h="104">
                  <a:moveTo>
                    <a:pt x="147" y="15"/>
                  </a:moveTo>
                  <a:cubicBezTo>
                    <a:pt x="138" y="15"/>
                    <a:pt x="129" y="9"/>
                    <a:pt x="126" y="0"/>
                  </a:cubicBezTo>
                  <a:cubicBezTo>
                    <a:pt x="13" y="0"/>
                    <a:pt x="13" y="0"/>
                    <a:pt x="13" y="0"/>
                  </a:cubicBezTo>
                  <a:cubicBezTo>
                    <a:pt x="6" y="39"/>
                    <a:pt x="0" y="86"/>
                    <a:pt x="6" y="92"/>
                  </a:cubicBezTo>
                  <a:cubicBezTo>
                    <a:pt x="18" y="104"/>
                    <a:pt x="278" y="103"/>
                    <a:pt x="289" y="92"/>
                  </a:cubicBezTo>
                  <a:cubicBezTo>
                    <a:pt x="295" y="86"/>
                    <a:pt x="289" y="39"/>
                    <a:pt x="283" y="0"/>
                  </a:cubicBezTo>
                  <a:cubicBezTo>
                    <a:pt x="169" y="0"/>
                    <a:pt x="169" y="0"/>
                    <a:pt x="169" y="0"/>
                  </a:cubicBezTo>
                  <a:cubicBezTo>
                    <a:pt x="166" y="9"/>
                    <a:pt x="157" y="15"/>
                    <a:pt x="14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56" name="Freeform 449"/>
            <p:cNvSpPr>
              <a:spLocks noEditPoints="1"/>
            </p:cNvSpPr>
            <p:nvPr/>
          </p:nvSpPr>
          <p:spPr bwMode="auto">
            <a:xfrm>
              <a:off x="8085138" y="4633913"/>
              <a:ext cx="238125" cy="73025"/>
            </a:xfrm>
            <a:custGeom>
              <a:avLst/>
              <a:gdLst>
                <a:gd name="T0" fmla="*/ 132 w 265"/>
                <a:gd name="T1" fmla="*/ 68 h 81"/>
                <a:gd name="T2" fmla="*/ 153 w 265"/>
                <a:gd name="T3" fmla="*/ 81 h 81"/>
                <a:gd name="T4" fmla="*/ 265 w 265"/>
                <a:gd name="T5" fmla="*/ 81 h 81"/>
                <a:gd name="T6" fmla="*/ 257 w 265"/>
                <a:gd name="T7" fmla="*/ 40 h 81"/>
                <a:gd name="T8" fmla="*/ 201 w 265"/>
                <a:gd name="T9" fmla="*/ 40 h 81"/>
                <a:gd name="T10" fmla="*/ 163 w 265"/>
                <a:gd name="T11" fmla="*/ 0 h 81"/>
                <a:gd name="T12" fmla="*/ 101 w 265"/>
                <a:gd name="T13" fmla="*/ 0 h 81"/>
                <a:gd name="T14" fmla="*/ 65 w 265"/>
                <a:gd name="T15" fmla="*/ 40 h 81"/>
                <a:gd name="T16" fmla="*/ 8 w 265"/>
                <a:gd name="T17" fmla="*/ 40 h 81"/>
                <a:gd name="T18" fmla="*/ 0 w 265"/>
                <a:gd name="T19" fmla="*/ 81 h 81"/>
                <a:gd name="T20" fmla="*/ 112 w 265"/>
                <a:gd name="T21" fmla="*/ 81 h 81"/>
                <a:gd name="T22" fmla="*/ 132 w 265"/>
                <a:gd name="T23" fmla="*/ 68 h 81"/>
                <a:gd name="T24" fmla="*/ 117 w 265"/>
                <a:gd name="T25" fmla="*/ 14 h 81"/>
                <a:gd name="T26" fmla="*/ 147 w 265"/>
                <a:gd name="T27" fmla="*/ 14 h 81"/>
                <a:gd name="T28" fmla="*/ 157 w 265"/>
                <a:gd name="T29" fmla="*/ 27 h 81"/>
                <a:gd name="T30" fmla="*/ 147 w 265"/>
                <a:gd name="T31" fmla="*/ 40 h 81"/>
                <a:gd name="T32" fmla="*/ 117 w 265"/>
                <a:gd name="T33" fmla="*/ 40 h 81"/>
                <a:gd name="T34" fmla="*/ 107 w 265"/>
                <a:gd name="T35" fmla="*/ 27 h 81"/>
                <a:gd name="T36" fmla="*/ 117 w 265"/>
                <a:gd name="T37" fmla="*/ 1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5" h="81">
                  <a:moveTo>
                    <a:pt x="132" y="68"/>
                  </a:moveTo>
                  <a:cubicBezTo>
                    <a:pt x="142" y="68"/>
                    <a:pt x="149" y="73"/>
                    <a:pt x="153" y="81"/>
                  </a:cubicBezTo>
                  <a:cubicBezTo>
                    <a:pt x="265" y="81"/>
                    <a:pt x="265" y="81"/>
                    <a:pt x="265" y="81"/>
                  </a:cubicBezTo>
                  <a:cubicBezTo>
                    <a:pt x="261" y="58"/>
                    <a:pt x="257" y="40"/>
                    <a:pt x="257" y="40"/>
                  </a:cubicBezTo>
                  <a:cubicBezTo>
                    <a:pt x="201" y="40"/>
                    <a:pt x="201" y="40"/>
                    <a:pt x="201" y="40"/>
                  </a:cubicBezTo>
                  <a:cubicBezTo>
                    <a:pt x="193" y="23"/>
                    <a:pt x="177" y="0"/>
                    <a:pt x="163" y="0"/>
                  </a:cubicBezTo>
                  <a:cubicBezTo>
                    <a:pt x="101" y="0"/>
                    <a:pt x="101" y="0"/>
                    <a:pt x="101" y="0"/>
                  </a:cubicBezTo>
                  <a:cubicBezTo>
                    <a:pt x="88" y="0"/>
                    <a:pt x="74" y="22"/>
                    <a:pt x="65" y="40"/>
                  </a:cubicBezTo>
                  <a:cubicBezTo>
                    <a:pt x="8" y="40"/>
                    <a:pt x="8" y="40"/>
                    <a:pt x="8" y="40"/>
                  </a:cubicBezTo>
                  <a:cubicBezTo>
                    <a:pt x="8" y="40"/>
                    <a:pt x="5" y="58"/>
                    <a:pt x="0" y="81"/>
                  </a:cubicBezTo>
                  <a:cubicBezTo>
                    <a:pt x="112" y="81"/>
                    <a:pt x="112" y="81"/>
                    <a:pt x="112" y="81"/>
                  </a:cubicBezTo>
                  <a:cubicBezTo>
                    <a:pt x="115" y="73"/>
                    <a:pt x="123" y="68"/>
                    <a:pt x="132" y="68"/>
                  </a:cubicBezTo>
                  <a:close/>
                  <a:moveTo>
                    <a:pt x="117" y="14"/>
                  </a:moveTo>
                  <a:cubicBezTo>
                    <a:pt x="147" y="14"/>
                    <a:pt x="147" y="14"/>
                    <a:pt x="147" y="14"/>
                  </a:cubicBezTo>
                  <a:cubicBezTo>
                    <a:pt x="153" y="14"/>
                    <a:pt x="157" y="22"/>
                    <a:pt x="157" y="27"/>
                  </a:cubicBezTo>
                  <a:cubicBezTo>
                    <a:pt x="157" y="32"/>
                    <a:pt x="153" y="40"/>
                    <a:pt x="147" y="40"/>
                  </a:cubicBezTo>
                  <a:cubicBezTo>
                    <a:pt x="117" y="40"/>
                    <a:pt x="117" y="40"/>
                    <a:pt x="117" y="40"/>
                  </a:cubicBezTo>
                  <a:cubicBezTo>
                    <a:pt x="111" y="40"/>
                    <a:pt x="107" y="32"/>
                    <a:pt x="107" y="27"/>
                  </a:cubicBezTo>
                  <a:cubicBezTo>
                    <a:pt x="107" y="22"/>
                    <a:pt x="111" y="14"/>
                    <a:pt x="1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657" name="Freeform 359"/>
            <p:cNvSpPr>
              <a:spLocks noEditPoints="1"/>
            </p:cNvSpPr>
            <p:nvPr/>
          </p:nvSpPr>
          <p:spPr bwMode="auto">
            <a:xfrm>
              <a:off x="3043238" y="4264026"/>
              <a:ext cx="261938" cy="180975"/>
            </a:xfrm>
            <a:custGeom>
              <a:avLst/>
              <a:gdLst>
                <a:gd name="T0" fmla="*/ 268 w 292"/>
                <a:gd name="T1" fmla="*/ 45 h 201"/>
                <a:gd name="T2" fmla="*/ 224 w 292"/>
                <a:gd name="T3" fmla="*/ 31 h 201"/>
                <a:gd name="T4" fmla="*/ 219 w 292"/>
                <a:gd name="T5" fmla="*/ 31 h 201"/>
                <a:gd name="T6" fmla="*/ 219 w 292"/>
                <a:gd name="T7" fmla="*/ 0 h 201"/>
                <a:gd name="T8" fmla="*/ 0 w 292"/>
                <a:gd name="T9" fmla="*/ 0 h 201"/>
                <a:gd name="T10" fmla="*/ 0 w 292"/>
                <a:gd name="T11" fmla="*/ 122 h 201"/>
                <a:gd name="T12" fmla="*/ 97 w 292"/>
                <a:gd name="T13" fmla="*/ 201 h 201"/>
                <a:gd name="T14" fmla="*/ 122 w 292"/>
                <a:gd name="T15" fmla="*/ 201 h 201"/>
                <a:gd name="T16" fmla="*/ 205 w 292"/>
                <a:gd name="T17" fmla="*/ 170 h 201"/>
                <a:gd name="T18" fmla="*/ 221 w 292"/>
                <a:gd name="T19" fmla="*/ 171 h 201"/>
                <a:gd name="T20" fmla="*/ 265 w 292"/>
                <a:gd name="T21" fmla="*/ 157 h 201"/>
                <a:gd name="T22" fmla="*/ 292 w 292"/>
                <a:gd name="T23" fmla="*/ 100 h 201"/>
                <a:gd name="T24" fmla="*/ 268 w 292"/>
                <a:gd name="T25" fmla="*/ 45 h 201"/>
                <a:gd name="T26" fmla="*/ 246 w 292"/>
                <a:gd name="T27" fmla="*/ 129 h 201"/>
                <a:gd name="T28" fmla="*/ 221 w 292"/>
                <a:gd name="T29" fmla="*/ 137 h 201"/>
                <a:gd name="T30" fmla="*/ 217 w 292"/>
                <a:gd name="T31" fmla="*/ 137 h 201"/>
                <a:gd name="T32" fmla="*/ 219 w 292"/>
                <a:gd name="T33" fmla="*/ 122 h 201"/>
                <a:gd name="T34" fmla="*/ 219 w 292"/>
                <a:gd name="T35" fmla="*/ 65 h 201"/>
                <a:gd name="T36" fmla="*/ 224 w 292"/>
                <a:gd name="T37" fmla="*/ 65 h 201"/>
                <a:gd name="T38" fmla="*/ 248 w 292"/>
                <a:gd name="T39" fmla="*/ 73 h 201"/>
                <a:gd name="T40" fmla="*/ 258 w 292"/>
                <a:gd name="T41" fmla="*/ 100 h 201"/>
                <a:gd name="T42" fmla="*/ 246 w 292"/>
                <a:gd name="T43" fmla="*/ 12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2" h="201">
                  <a:moveTo>
                    <a:pt x="268" y="45"/>
                  </a:moveTo>
                  <a:cubicBezTo>
                    <a:pt x="250" y="33"/>
                    <a:pt x="233" y="31"/>
                    <a:pt x="224" y="31"/>
                  </a:cubicBezTo>
                  <a:cubicBezTo>
                    <a:pt x="222" y="31"/>
                    <a:pt x="221" y="31"/>
                    <a:pt x="219" y="31"/>
                  </a:cubicBezTo>
                  <a:cubicBezTo>
                    <a:pt x="219" y="0"/>
                    <a:pt x="219" y="0"/>
                    <a:pt x="219" y="0"/>
                  </a:cubicBezTo>
                  <a:cubicBezTo>
                    <a:pt x="0" y="0"/>
                    <a:pt x="0" y="0"/>
                    <a:pt x="0" y="0"/>
                  </a:cubicBezTo>
                  <a:cubicBezTo>
                    <a:pt x="0" y="122"/>
                    <a:pt x="0" y="122"/>
                    <a:pt x="0" y="122"/>
                  </a:cubicBezTo>
                  <a:cubicBezTo>
                    <a:pt x="0" y="175"/>
                    <a:pt x="43" y="201"/>
                    <a:pt x="97" y="201"/>
                  </a:cubicBezTo>
                  <a:cubicBezTo>
                    <a:pt x="122" y="201"/>
                    <a:pt x="122" y="201"/>
                    <a:pt x="122" y="201"/>
                  </a:cubicBezTo>
                  <a:cubicBezTo>
                    <a:pt x="158" y="201"/>
                    <a:pt x="189" y="199"/>
                    <a:pt x="205" y="170"/>
                  </a:cubicBezTo>
                  <a:cubicBezTo>
                    <a:pt x="208" y="171"/>
                    <a:pt x="214" y="171"/>
                    <a:pt x="221" y="171"/>
                  </a:cubicBezTo>
                  <a:cubicBezTo>
                    <a:pt x="230" y="171"/>
                    <a:pt x="247" y="169"/>
                    <a:pt x="265" y="157"/>
                  </a:cubicBezTo>
                  <a:cubicBezTo>
                    <a:pt x="284" y="145"/>
                    <a:pt x="292" y="129"/>
                    <a:pt x="292" y="100"/>
                  </a:cubicBezTo>
                  <a:cubicBezTo>
                    <a:pt x="292" y="75"/>
                    <a:pt x="285" y="57"/>
                    <a:pt x="268" y="45"/>
                  </a:cubicBezTo>
                  <a:close/>
                  <a:moveTo>
                    <a:pt x="246" y="129"/>
                  </a:moveTo>
                  <a:cubicBezTo>
                    <a:pt x="237" y="135"/>
                    <a:pt x="225" y="137"/>
                    <a:pt x="221" y="137"/>
                  </a:cubicBezTo>
                  <a:cubicBezTo>
                    <a:pt x="220" y="137"/>
                    <a:pt x="219" y="137"/>
                    <a:pt x="217" y="137"/>
                  </a:cubicBezTo>
                  <a:cubicBezTo>
                    <a:pt x="218" y="132"/>
                    <a:pt x="219" y="127"/>
                    <a:pt x="219" y="122"/>
                  </a:cubicBezTo>
                  <a:cubicBezTo>
                    <a:pt x="219" y="65"/>
                    <a:pt x="219" y="65"/>
                    <a:pt x="219" y="65"/>
                  </a:cubicBezTo>
                  <a:cubicBezTo>
                    <a:pt x="221" y="65"/>
                    <a:pt x="222" y="65"/>
                    <a:pt x="224" y="65"/>
                  </a:cubicBezTo>
                  <a:cubicBezTo>
                    <a:pt x="228" y="65"/>
                    <a:pt x="240" y="67"/>
                    <a:pt x="248" y="73"/>
                  </a:cubicBezTo>
                  <a:cubicBezTo>
                    <a:pt x="256" y="79"/>
                    <a:pt x="258" y="89"/>
                    <a:pt x="258" y="100"/>
                  </a:cubicBezTo>
                  <a:cubicBezTo>
                    <a:pt x="258" y="112"/>
                    <a:pt x="255" y="122"/>
                    <a:pt x="246"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grpSp>
    </p:spTree>
  </p:cSld>
  <p:clrMapOvr>
    <a:masterClrMapping/>
  </p:clrMapOvr>
</p:sld>
</file>

<file path=ppt/tags/tag1.xml><?xml version="1.0" encoding="utf-8"?>
<p:tagLst xmlns:p="http://schemas.openxmlformats.org/presentationml/2006/main">
  <p:tag name="KSO_WM_TEMPLATE_TOPIC_ID" val="2869567"/>
  <p:tag name="KSO_WM_TEMPLATE_OUTLINE_ID" val="6"/>
  <p:tag name="KSO_WM_TEMPLATE_SCENE_ID" val="1"/>
  <p:tag name="KSO_WM_TEMPLATE_JOB_ID" val="6"/>
  <p:tag name="KSO_WM_TEMPLATE_TOPIC_DEFAULT"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2146</Words>
  <Application>WPS 演示</Application>
  <PresentationFormat>宽屏</PresentationFormat>
  <Paragraphs>347</Paragraphs>
  <Slides>27</Slides>
  <Notes>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Arial</vt:lpstr>
      <vt:lpstr>宋体</vt:lpstr>
      <vt:lpstr>Wingdings</vt:lpstr>
      <vt:lpstr>幼圆</vt:lpstr>
      <vt:lpstr>微软雅黑</vt:lpstr>
      <vt:lpstr>Impact</vt:lpstr>
      <vt:lpstr>Gill Sans</vt:lpstr>
      <vt:lpstr>等线</vt:lpstr>
      <vt:lpstr>Segoe Print</vt:lpstr>
      <vt:lpstr>Arial Unicode MS</vt:lpstr>
      <vt:lpstr>等线 Light</vt:lpstr>
      <vt:lpstr>Source Sans Pro Light</vt:lpstr>
      <vt:lpstr>Calibri</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YYQ</dc:creator>
  <cp:lastModifiedBy>拉普耶鲁</cp:lastModifiedBy>
  <cp:revision>103</cp:revision>
  <dcterms:created xsi:type="dcterms:W3CDTF">2016-05-01T09:33:00Z</dcterms:created>
  <dcterms:modified xsi:type="dcterms:W3CDTF">2018-02-08T02:20:17Z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